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9" r:id="rId3"/>
    <p:sldId id="270" r:id="rId4"/>
    <p:sldId id="271" r:id="rId5"/>
    <p:sldId id="272" r:id="rId6"/>
    <p:sldId id="273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908" autoAdjust="0"/>
  </p:normalViewPr>
  <p:slideViewPr>
    <p:cSldViewPr>
      <p:cViewPr>
        <p:scale>
          <a:sx n="100" d="100"/>
          <a:sy n="100" d="100"/>
        </p:scale>
        <p:origin x="-194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</a:t>
            </a:r>
            <a:r>
              <a:rPr lang="ko-KR" altLang="en-US" baseline="0" dirty="0" smtClean="0"/>
              <a:t> 문대식입니다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수화 번역 시스템의 구조에 대해 설명 </a:t>
            </a:r>
            <a:r>
              <a:rPr lang="ko-KR" altLang="en-US" dirty="0" err="1" smtClean="0"/>
              <a:t>드리습니다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</a:t>
            </a:r>
            <a:r>
              <a:rPr lang="ko-KR" altLang="en-US" dirty="0" err="1" smtClean="0"/>
              <a:t>키넥트라는</a:t>
            </a:r>
            <a:r>
              <a:rPr lang="ko-KR" altLang="en-US" dirty="0" smtClean="0"/>
              <a:t> 일종의 컬러 및 적외선 카메라를 이용해 </a:t>
            </a:r>
            <a:r>
              <a:rPr lang="ko-KR" altLang="en-US" dirty="0" err="1" smtClean="0"/>
              <a:t>영상및</a:t>
            </a:r>
            <a:r>
              <a:rPr lang="ko-KR" altLang="en-US" dirty="0" smtClean="0"/>
              <a:t> 거리 정보를 얻어 수화검출기내의 데이터와 비교하여 번역하는 시스템입니다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계획이구요</a:t>
            </a:r>
            <a:r>
              <a:rPr lang="ko-KR" altLang="en-US" dirty="0" smtClean="0"/>
              <a:t> 현재 데이터 검출과 </a:t>
            </a:r>
            <a:r>
              <a:rPr lang="ko-KR" altLang="en-US" dirty="0" err="1" smtClean="0"/>
              <a:t>데모를위한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설계를 </a:t>
            </a:r>
            <a:r>
              <a:rPr lang="ko-KR" altLang="en-US" dirty="0" err="1" smtClean="0"/>
              <a:t>하고있는</a:t>
            </a:r>
            <a:r>
              <a:rPr lang="ko-KR" altLang="en-US" dirty="0" smtClean="0"/>
              <a:t> 상태입니다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5213" y="2372771"/>
            <a:ext cx="86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43504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번역</a:t>
            </a:r>
            <a:endParaRPr lang="en-US" altLang="ko-KR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4" y="4149080"/>
            <a:ext cx="3625205" cy="236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7584" y="6051593"/>
            <a:ext cx="2682894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  <a:latin typeface="+mn-ea"/>
                <a:ea typeface="+mn-ea"/>
              </a:rPr>
              <a:t>UI</a:t>
            </a:r>
            <a:r>
              <a:rPr lang="en-US" altLang="ko-KR" sz="4000" b="1" dirty="0" smtClean="0">
                <a:latin typeface="+mn-ea"/>
                <a:ea typeface="+mn-ea"/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디자인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1200"/>
            <a:ext cx="7158784" cy="481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  <a:latin typeface="+mn-ea"/>
              </a:rPr>
              <a:t>UI</a:t>
            </a:r>
            <a:r>
              <a:rPr lang="en-US" altLang="ko-KR" sz="3200" b="1" dirty="0"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latin typeface="+mn-ea"/>
              </a:rPr>
              <a:t>디자인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18276" cy="47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+mn-ea"/>
              </a:rPr>
              <a:t>학습</a:t>
            </a:r>
            <a:r>
              <a:rPr lang="ko-KR" altLang="en-US" dirty="0" smtClean="0"/>
              <a:t> </a:t>
            </a:r>
            <a:r>
              <a:rPr lang="ko-KR" altLang="en-US" sz="3200" b="1" dirty="0">
                <a:solidFill>
                  <a:schemeClr val="tx1"/>
                </a:solidFill>
                <a:latin typeface="+mn-ea"/>
              </a:rPr>
              <a:t>과정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5123"/>
            <a:ext cx="7792516" cy="46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83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데이터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0" y="1547292"/>
            <a:ext cx="7895105" cy="522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70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현재 진행 상황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3548" y="1268760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99880"/>
              </p:ext>
            </p:extLst>
          </p:nvPr>
        </p:nvGraphicFramePr>
        <p:xfrm>
          <a:off x="755576" y="1529073"/>
          <a:ext cx="7560840" cy="5182391"/>
        </p:xfrm>
        <a:graphic>
          <a:graphicData uri="http://schemas.openxmlformats.org/drawingml/2006/table">
            <a:tbl>
              <a:tblPr/>
              <a:tblGrid>
                <a:gridCol w="484102"/>
                <a:gridCol w="1660719"/>
                <a:gridCol w="300821"/>
                <a:gridCol w="300991"/>
                <a:gridCol w="300821"/>
                <a:gridCol w="300991"/>
                <a:gridCol w="300821"/>
                <a:gridCol w="300991"/>
                <a:gridCol w="300821"/>
                <a:gridCol w="310586"/>
                <a:gridCol w="361631"/>
                <a:gridCol w="300991"/>
                <a:gridCol w="300821"/>
                <a:gridCol w="300991"/>
                <a:gridCol w="1734742"/>
              </a:tblGrid>
              <a:tr h="2824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손가락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거의 완료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제스처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993</TotalTime>
  <Words>157</Words>
  <Application>Microsoft Office PowerPoint</Application>
  <PresentationFormat>화면 슬라이드 쇼(4:3)</PresentationFormat>
  <Paragraphs>53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오렌지</vt:lpstr>
      <vt:lpstr>Kinect를 이용한 수화번역기 </vt:lpstr>
      <vt:lpstr>수화번역 시스템 구조</vt:lpstr>
      <vt:lpstr>UI 디자인</vt:lpstr>
      <vt:lpstr>UI 디자인(2)</vt:lpstr>
      <vt:lpstr>학습 과정</vt:lpstr>
      <vt:lpstr>저장 데이터</vt:lpstr>
      <vt:lpstr>현재 진행 상황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kwon</cp:lastModifiedBy>
  <cp:revision>72</cp:revision>
  <dcterms:created xsi:type="dcterms:W3CDTF">2013-03-19T08:26:35Z</dcterms:created>
  <dcterms:modified xsi:type="dcterms:W3CDTF">2013-05-03T09:21:24Z</dcterms:modified>
</cp:coreProperties>
</file>