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63" autoAdjust="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8A6E-BA49-441F-BE21-1ED3D73C106F}" type="datetimeFigureOut">
              <a:rPr lang="ko-KR" altLang="en-US" smtClean="0"/>
              <a:t>2013-04-15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2CC-99FC-4209-B59C-45A812D23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8A6E-BA49-441F-BE21-1ED3D73C106F}" type="datetimeFigureOut">
              <a:rPr lang="ko-KR" altLang="en-US" smtClean="0"/>
              <a:t>2013-04-15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2CC-99FC-4209-B59C-45A812D23F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8A6E-BA49-441F-BE21-1ED3D73C106F}" type="datetimeFigureOut">
              <a:rPr lang="ko-KR" altLang="en-US" smtClean="0"/>
              <a:t>2013-04-15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2CC-99FC-4209-B59C-45A812D23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8A6E-BA49-441F-BE21-1ED3D73C106F}" type="datetimeFigureOut">
              <a:rPr lang="ko-KR" altLang="en-US" smtClean="0"/>
              <a:t>2013-04-15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2CC-99FC-4209-B59C-45A812D23F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2CC-99FC-4209-B59C-45A812D23F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6418A6E-BA49-441F-BE21-1ED3D73C106F}" type="datetimeFigureOut">
              <a:rPr lang="ko-KR" altLang="en-US" smtClean="0"/>
              <a:t>2013-04-15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8A6E-BA49-441F-BE21-1ED3D73C106F}" type="datetimeFigureOut">
              <a:rPr lang="ko-KR" altLang="en-US" smtClean="0"/>
              <a:t>2013-04-15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2CC-99FC-4209-B59C-45A812D23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8A6E-BA49-441F-BE21-1ED3D73C106F}" type="datetimeFigureOut">
              <a:rPr lang="ko-KR" altLang="en-US" smtClean="0"/>
              <a:t>2013-04-15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2CC-99FC-4209-B59C-45A812D23F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8A6E-BA49-441F-BE21-1ED3D73C106F}" type="datetimeFigureOut">
              <a:rPr lang="ko-KR" altLang="en-US" smtClean="0"/>
              <a:t>2013-04-15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2CC-99FC-4209-B59C-45A812D23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8A6E-BA49-441F-BE21-1ED3D73C106F}" type="datetimeFigureOut">
              <a:rPr lang="ko-KR" altLang="en-US" smtClean="0"/>
              <a:t>2013-04-15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2CC-99FC-4209-B59C-45A812D23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8A6E-BA49-441F-BE21-1ED3D73C106F}" type="datetimeFigureOut">
              <a:rPr lang="ko-KR" altLang="en-US" smtClean="0"/>
              <a:t>2013-04-15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2CC-99FC-4209-B59C-45A812D23F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8A6E-BA49-441F-BE21-1ED3D73C106F}" type="datetimeFigureOut">
              <a:rPr lang="ko-KR" altLang="en-US" smtClean="0"/>
              <a:t>2013-04-15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C2CC-99FC-4209-B59C-45A812D23F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6418A6E-BA49-441F-BE21-1ED3D73C106F}" type="datetimeFigureOut">
              <a:rPr lang="ko-KR" altLang="en-US" smtClean="0"/>
              <a:t>2013-04-15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684C2CC-99FC-4209-B59C-45A812D23F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ART2 </a:t>
            </a:r>
            <a:r>
              <a:rPr lang="ko-KR" altLang="en-US" dirty="0" smtClean="0"/>
              <a:t>알고리즘을 이용한 수화 인식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8662" y="4643446"/>
            <a:ext cx="7500990" cy="857256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500" dirty="0" smtClean="0"/>
              <a:t>RGB,YUV,HSI </a:t>
            </a:r>
            <a:r>
              <a:rPr lang="ko-KR" altLang="en-US" sz="2500" dirty="0" smtClean="0"/>
              <a:t>색상 정보를 이용하여 두 손의 위치를 추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err="1" smtClean="0"/>
              <a:t>적하여</a:t>
            </a:r>
            <a:r>
              <a:rPr lang="ko-KR" altLang="en-US" sz="2500" dirty="0" smtClean="0"/>
              <a:t> 잡음을 제거한 후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/>
              <a:t>두손의</a:t>
            </a:r>
            <a:r>
              <a:rPr lang="ko-KR" altLang="en-US" sz="2500" dirty="0" smtClean="0"/>
              <a:t> 영역을 추출한다</a:t>
            </a:r>
            <a:r>
              <a:rPr lang="en-US" altLang="ko-KR" sz="2500" dirty="0" smtClean="0"/>
              <a:t>.</a:t>
            </a:r>
          </a:p>
          <a:p>
            <a:pPr>
              <a:buNone/>
            </a:pPr>
            <a:r>
              <a:rPr lang="en-US" altLang="ko-KR" sz="2500" dirty="0" smtClean="0"/>
              <a:t>	</a:t>
            </a:r>
            <a:r>
              <a:rPr lang="en-US" altLang="ko-KR" sz="2500" dirty="0" smtClean="0"/>
              <a:t>					 </a:t>
            </a:r>
            <a:r>
              <a:rPr lang="ko-KR" altLang="en-US" sz="2500" dirty="0" smtClean="0"/>
              <a:t>추출된 손의 영역은 </a:t>
            </a:r>
            <a:r>
              <a:rPr lang="ko-KR" altLang="en-US" sz="2500" dirty="0" err="1" smtClean="0"/>
              <a:t>잡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	</a:t>
            </a:r>
            <a:r>
              <a:rPr lang="en-US" altLang="ko-KR" sz="2500" dirty="0" smtClean="0"/>
              <a:t>					 </a:t>
            </a:r>
            <a:r>
              <a:rPr lang="ko-KR" altLang="en-US" sz="2500" dirty="0" smtClean="0"/>
              <a:t>음과 훼손에 강한 </a:t>
            </a:r>
            <a:r>
              <a:rPr lang="en-US" altLang="ko-KR" sz="2500" dirty="0" smtClean="0"/>
              <a:t>ART2</a:t>
            </a:r>
          </a:p>
          <a:p>
            <a:pPr>
              <a:buNone/>
            </a:pPr>
            <a:r>
              <a:rPr lang="en-US" altLang="ko-KR" sz="2500" dirty="0" smtClean="0"/>
              <a:t>	</a:t>
            </a:r>
            <a:r>
              <a:rPr lang="en-US" altLang="ko-KR" sz="2500" dirty="0" smtClean="0"/>
              <a:t>					 </a:t>
            </a:r>
            <a:r>
              <a:rPr lang="ko-KR" altLang="en-US" sz="2500" dirty="0" smtClean="0"/>
              <a:t>알고리즘을 이용하여 학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	</a:t>
            </a:r>
            <a:r>
              <a:rPr lang="en-US" altLang="ko-KR" sz="2500" dirty="0" smtClean="0"/>
              <a:t>					 </a:t>
            </a:r>
            <a:r>
              <a:rPr lang="ko-KR" altLang="en-US" sz="2500" dirty="0" smtClean="0"/>
              <a:t>습한 후 인식한다</a:t>
            </a:r>
            <a:r>
              <a:rPr lang="en-US" altLang="ko-KR" sz="2500" dirty="0" smtClean="0"/>
              <a:t>.</a:t>
            </a:r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endParaRPr lang="ko-KR" altLang="en-US" sz="25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좋은</a:t>
            </a:r>
            <a:r>
              <a:rPr lang="ko-KR" altLang="en-US" dirty="0" err="1" smtClean="0"/>
              <a:t>점</a:t>
            </a:r>
            <a:endParaRPr lang="ko-KR" altLang="en-US" dirty="0"/>
          </a:p>
        </p:txBody>
      </p:sp>
      <p:pic>
        <p:nvPicPr>
          <p:cNvPr id="8" name="그림 7" descr="ART2신경망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714620"/>
            <a:ext cx="4429744" cy="34771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500" dirty="0" smtClean="0"/>
              <a:t>RGB,YUV,HSI </a:t>
            </a:r>
            <a:r>
              <a:rPr lang="ko-KR" altLang="en-US" sz="2500" dirty="0" smtClean="0"/>
              <a:t>색상 정보를 이용하여 피부색을 가장 잘 나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타낸 영역들을 각각의 색상 정보에서 선택하여 피부색 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추출에 적용한다</a:t>
            </a:r>
            <a:r>
              <a:rPr lang="en-US" altLang="ko-KR" sz="2500" dirty="0" smtClean="0"/>
              <a:t>.</a:t>
            </a:r>
          </a:p>
          <a:p>
            <a:pPr>
              <a:buNone/>
            </a:pPr>
            <a:r>
              <a:rPr lang="en-US" altLang="ko-KR" sz="2500" dirty="0" smtClean="0"/>
              <a:t>	</a:t>
            </a:r>
            <a:r>
              <a:rPr lang="en-US" altLang="ko-KR" sz="2500" dirty="0" smtClean="0"/>
              <a:t>				    </a:t>
            </a:r>
            <a:r>
              <a:rPr lang="ko-KR" altLang="en-US" sz="2500" dirty="0" smtClean="0"/>
              <a:t>각각 </a:t>
            </a:r>
            <a:r>
              <a:rPr lang="en-US" altLang="ko-KR" sz="2500" dirty="0" smtClean="0"/>
              <a:t>RGB</a:t>
            </a:r>
            <a:r>
              <a:rPr lang="ko-KR" altLang="en-US" sz="2500" dirty="0" smtClean="0"/>
              <a:t>색상정보를 이용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	</a:t>
            </a:r>
            <a:r>
              <a:rPr lang="en-US" altLang="ko-KR" sz="2500" dirty="0" smtClean="0"/>
              <a:t>				    </a:t>
            </a:r>
            <a:r>
              <a:rPr lang="ko-KR" altLang="en-US" sz="2500" dirty="0" smtClean="0"/>
              <a:t>하여 </a:t>
            </a:r>
            <a:r>
              <a:rPr lang="en-US" altLang="ko-KR" sz="2500" dirty="0" smtClean="0"/>
              <a:t>YUV </a:t>
            </a:r>
            <a:r>
              <a:rPr lang="ko-KR" altLang="en-US" sz="2500" dirty="0" smtClean="0"/>
              <a:t>색상 모델로</a:t>
            </a:r>
            <a:r>
              <a:rPr lang="en-US" altLang="ko-KR" sz="2500" dirty="0" smtClean="0"/>
              <a:t>, </a:t>
            </a:r>
          </a:p>
          <a:p>
            <a:pPr>
              <a:buNone/>
            </a:pPr>
            <a:r>
              <a:rPr lang="en-US" altLang="ko-KR" sz="2500" dirty="0" smtClean="0"/>
              <a:t>	</a:t>
            </a:r>
            <a:r>
              <a:rPr lang="en-US" altLang="ko-KR" sz="2500" dirty="0" smtClean="0"/>
              <a:t>				    HIS </a:t>
            </a:r>
            <a:r>
              <a:rPr lang="ko-KR" altLang="en-US" sz="2500" dirty="0" smtClean="0"/>
              <a:t>색상 모델로 </a:t>
            </a:r>
            <a:r>
              <a:rPr lang="ko-KR" altLang="en-US" sz="2500" dirty="0" err="1" smtClean="0"/>
              <a:t>변환한후</a:t>
            </a:r>
            <a:r>
              <a:rPr lang="en-US" altLang="ko-KR" sz="2500" dirty="0" smtClean="0"/>
              <a:t>,</a:t>
            </a:r>
          </a:p>
          <a:p>
            <a:pPr>
              <a:buNone/>
            </a:pPr>
            <a:r>
              <a:rPr lang="en-US" altLang="ko-KR" sz="2500" dirty="0" smtClean="0"/>
              <a:t>	</a:t>
            </a:r>
            <a:r>
              <a:rPr lang="en-US" altLang="ko-KR" sz="2500" dirty="0" smtClean="0"/>
              <a:t>				    </a:t>
            </a:r>
            <a:r>
              <a:rPr lang="ko-KR" altLang="en-US" sz="2500" dirty="0" smtClean="0"/>
              <a:t>사람의 피부색을 가장 잘 나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	</a:t>
            </a:r>
            <a:r>
              <a:rPr lang="en-US" altLang="ko-KR" sz="2500" dirty="0" smtClean="0"/>
              <a:t>				    </a:t>
            </a:r>
            <a:r>
              <a:rPr lang="ko-KR" altLang="en-US" sz="2500" dirty="0" smtClean="0"/>
              <a:t>타내는 영역을 선정하여 피부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	</a:t>
            </a:r>
            <a:r>
              <a:rPr lang="en-US" altLang="ko-KR" sz="2500" dirty="0" smtClean="0"/>
              <a:t>				    </a:t>
            </a:r>
            <a:r>
              <a:rPr lang="ko-KR" altLang="en-US" sz="2500" dirty="0" smtClean="0"/>
              <a:t>색을 추출한다</a:t>
            </a:r>
            <a:r>
              <a:rPr lang="en-US" altLang="ko-KR" sz="2500" dirty="0" smtClean="0"/>
              <a:t>.</a:t>
            </a:r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endParaRPr lang="ko-KR" altLang="en-US" sz="25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이론</a:t>
            </a:r>
            <a:endParaRPr lang="ko-KR" altLang="en-US" dirty="0"/>
          </a:p>
        </p:txBody>
      </p:sp>
      <p:pic>
        <p:nvPicPr>
          <p:cNvPr id="5" name="그림 4" descr="ART2신경망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357562"/>
            <a:ext cx="3696216" cy="25625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500" dirty="0" smtClean="0"/>
              <a:t>추출된 피부색 영역들에 대해 </a:t>
            </a:r>
            <a:r>
              <a:rPr lang="ko-KR" altLang="en-US" sz="2500" dirty="0" err="1" smtClean="0"/>
              <a:t>레이블링</a:t>
            </a:r>
            <a:r>
              <a:rPr lang="ko-KR" altLang="en-US" sz="2500" dirty="0" smtClean="0"/>
              <a:t> 기법인 </a:t>
            </a:r>
            <a:r>
              <a:rPr lang="en-US" altLang="ko-KR" sz="2500" dirty="0" err="1" smtClean="0"/>
              <a:t>GrassFire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알고리즘을 적용하여 각 영역들을 </a:t>
            </a:r>
            <a:r>
              <a:rPr lang="ko-KR" altLang="en-US" sz="2500" dirty="0" err="1" smtClean="0"/>
              <a:t>레이블링</a:t>
            </a:r>
            <a:r>
              <a:rPr lang="ko-KR" altLang="en-US" sz="2500" dirty="0" smtClean="0"/>
              <a:t> 한 후</a:t>
            </a:r>
            <a:r>
              <a:rPr lang="en-US" altLang="ko-KR" sz="2500" dirty="0" smtClean="0"/>
              <a:t>,100</a:t>
            </a:r>
            <a:r>
              <a:rPr lang="ko-KR" altLang="en-US" sz="2500" dirty="0" smtClean="0"/>
              <a:t>픽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셀 이하인 영역들은 잡음으로 간주하여 제거한다</a:t>
            </a:r>
            <a:r>
              <a:rPr lang="en-US" altLang="ko-KR" sz="2500" dirty="0" smtClean="0"/>
              <a:t>.</a:t>
            </a:r>
          </a:p>
          <a:p>
            <a:pPr>
              <a:buNone/>
            </a:pPr>
            <a:r>
              <a:rPr lang="en-US" altLang="ko-KR" sz="2500" dirty="0" smtClean="0"/>
              <a:t>	</a:t>
            </a:r>
            <a:r>
              <a:rPr lang="en-US" altLang="ko-KR" sz="2500" dirty="0" smtClean="0"/>
              <a:t>			 </a:t>
            </a:r>
          </a:p>
          <a:p>
            <a:pPr>
              <a:buNone/>
            </a:pPr>
            <a:endParaRPr lang="en-US" altLang="ko-KR" sz="25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이론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4" name="그림 3" descr="ART2신경망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3000372"/>
            <a:ext cx="8072494" cy="33534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500" dirty="0" smtClean="0"/>
              <a:t>프레임을 무작위로 </a:t>
            </a:r>
            <a:r>
              <a:rPr lang="ko-KR" altLang="en-US" sz="2500" dirty="0" err="1" smtClean="0"/>
              <a:t>추출하는것이</a:t>
            </a:r>
            <a:r>
              <a:rPr lang="ko-KR" altLang="en-US" sz="2500" dirty="0" smtClean="0"/>
              <a:t> 아니라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현재 프레임과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이전 프레임에서의 </a:t>
            </a:r>
            <a:r>
              <a:rPr lang="ko-KR" altLang="en-US" sz="2500" dirty="0" err="1" smtClean="0"/>
              <a:t>손영역을</a:t>
            </a:r>
            <a:r>
              <a:rPr lang="ko-KR" altLang="en-US" sz="2500" dirty="0" smtClean="0"/>
              <a:t> 식을 이용하여 비교하며  </a:t>
            </a:r>
            <a:r>
              <a:rPr lang="en-US" altLang="ko-KR" sz="2500" dirty="0" smtClean="0"/>
              <a:t>5%</a:t>
            </a:r>
          </a:p>
          <a:p>
            <a:pPr>
              <a:buNone/>
            </a:pPr>
            <a:r>
              <a:rPr lang="ko-KR" altLang="en-US" sz="2500" dirty="0" smtClean="0"/>
              <a:t>미만인 경우 현재 프레임에서의 </a:t>
            </a:r>
            <a:r>
              <a:rPr lang="ko-KR" altLang="en-US" sz="2500" dirty="0" err="1" smtClean="0"/>
              <a:t>손영역을</a:t>
            </a:r>
            <a:r>
              <a:rPr lang="ko-KR" altLang="en-US" sz="2500" dirty="0" smtClean="0"/>
              <a:t> 추출한다</a:t>
            </a:r>
            <a:r>
              <a:rPr lang="en-US" altLang="ko-KR" sz="2500" dirty="0" smtClean="0"/>
              <a:t>.</a:t>
            </a:r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      					               </a:t>
            </a:r>
            <a:r>
              <a:rPr lang="en-US" altLang="ko-KR" sz="2500" dirty="0" err="1" smtClean="0"/>
              <a:t>i,j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가로</a:t>
            </a:r>
            <a:r>
              <a:rPr lang="en-US" altLang="ko-KR" sz="2500" dirty="0" smtClean="0"/>
              <a:t>,</a:t>
            </a:r>
            <a:r>
              <a:rPr lang="ko-KR" altLang="en-US" sz="2500" dirty="0" smtClean="0"/>
              <a:t>세로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	</a:t>
            </a:r>
            <a:r>
              <a:rPr lang="en-US" altLang="ko-KR" sz="2500" dirty="0" smtClean="0"/>
              <a:t>					   	  M,N </a:t>
            </a:r>
            <a:r>
              <a:rPr lang="ko-KR" altLang="en-US" sz="2500" dirty="0" smtClean="0"/>
              <a:t>비교할 영상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	</a:t>
            </a:r>
            <a:r>
              <a:rPr lang="en-US" altLang="ko-KR" sz="2500" dirty="0" smtClean="0"/>
              <a:t>						  </a:t>
            </a:r>
            <a:r>
              <a:rPr lang="ko-KR" altLang="en-US" sz="2500" dirty="0" smtClean="0"/>
              <a:t>의 크기</a:t>
            </a:r>
            <a:endParaRPr lang="en-US" altLang="ko-KR" sz="2500" dirty="0" smtClean="0"/>
          </a:p>
          <a:p>
            <a:pPr>
              <a:buNone/>
            </a:pPr>
            <a:endParaRPr lang="ko-KR" altLang="en-US" sz="25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이론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" name="그림 3" descr="ART2신경망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286124"/>
            <a:ext cx="5572164" cy="25955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500" dirty="0" smtClean="0"/>
              <a:t>1.</a:t>
            </a:r>
            <a:r>
              <a:rPr lang="ko-KR" altLang="en-US" sz="2500" dirty="0" smtClean="0"/>
              <a:t>임의의 입력 패턴에 대해 이미 학습된 패턴을 잊지 않고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새로운 학습 패턴을 </a:t>
            </a:r>
            <a:r>
              <a:rPr lang="ko-KR" altLang="en-US" sz="2500" dirty="0" err="1" smtClean="0"/>
              <a:t>학습할수있는</a:t>
            </a:r>
            <a:r>
              <a:rPr lang="ko-KR" altLang="en-US" sz="2500" dirty="0" smtClean="0"/>
              <a:t> 안정성</a:t>
            </a:r>
            <a:r>
              <a:rPr lang="en-US" altLang="ko-KR" sz="2500" dirty="0" smtClean="0"/>
              <a:t>,</a:t>
            </a:r>
            <a:r>
              <a:rPr lang="ko-KR" altLang="en-US" sz="2500" dirty="0" smtClean="0"/>
              <a:t>적응성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2.</a:t>
            </a:r>
            <a:r>
              <a:rPr lang="ko-KR" altLang="en-US" sz="2500" dirty="0" smtClean="0"/>
              <a:t>실시간 학습이 가능하여 저속 및 고속 학습을 지원</a:t>
            </a: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3.</a:t>
            </a:r>
            <a:r>
              <a:rPr lang="ko-KR" altLang="en-US" sz="2800" dirty="0" smtClean="0"/>
              <a:t> </a:t>
            </a:r>
            <a:r>
              <a:rPr lang="ko-KR" altLang="en-US" sz="2500" dirty="0" smtClean="0"/>
              <a:t>끊임없이 변하는 </a:t>
            </a:r>
            <a:r>
              <a:rPr lang="ko-KR" altLang="en-US" sz="2500" dirty="0" smtClean="0"/>
              <a:t>환경에서 </a:t>
            </a:r>
            <a:r>
              <a:rPr lang="ko-KR" altLang="en-US" sz="2500" dirty="0" smtClean="0"/>
              <a:t>자신의 메모리 용량을 </a:t>
            </a:r>
            <a:r>
              <a:rPr lang="ko-KR" altLang="en-US" sz="2500" dirty="0" smtClean="0"/>
              <a:t>전부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소모할 때까지는 </a:t>
            </a:r>
            <a:r>
              <a:rPr lang="ko-KR" altLang="en-US" sz="2500" dirty="0" smtClean="0"/>
              <a:t>제한 없는 입력에 대해 실시간으로 </a:t>
            </a:r>
            <a:r>
              <a:rPr lang="ko-KR" altLang="en-US" sz="2500" dirty="0" err="1" smtClean="0"/>
              <a:t>빠르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고 </a:t>
            </a:r>
            <a:r>
              <a:rPr lang="ko-KR" altLang="en-US" sz="2500" dirty="0" smtClean="0"/>
              <a:t>안정되게 배울 수 있는 구조</a:t>
            </a:r>
            <a:endParaRPr lang="ko-KR" altLang="en-US" sz="25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ART2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ART2 </a:t>
            </a:r>
            <a:r>
              <a:rPr lang="ko-KR" altLang="en-US" dirty="0" smtClean="0"/>
              <a:t>알고리즘 신경망의 구조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14554"/>
            <a:ext cx="5438316" cy="333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500" dirty="0" smtClean="0"/>
              <a:t>ART2</a:t>
            </a:r>
            <a:r>
              <a:rPr lang="ko-KR" altLang="en-US" sz="2500" dirty="0" smtClean="0"/>
              <a:t>알고리즘을 이용하여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거대한 용량으로 인해 늘 새로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운 </a:t>
            </a:r>
            <a:r>
              <a:rPr lang="ko-KR" altLang="en-US" sz="2500" dirty="0" err="1" smtClean="0"/>
              <a:t>학습을가능하게하고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잡음을 효율적으로 제거하여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수</a:t>
            </a:r>
            <a:endParaRPr lang="en-US" altLang="ko-KR" sz="2500" dirty="0" smtClean="0"/>
          </a:p>
          <a:p>
            <a:pPr>
              <a:buNone/>
            </a:pPr>
            <a:r>
              <a:rPr lang="ko-KR" altLang="en-US" sz="2500" dirty="0" smtClean="0"/>
              <a:t>화 인식을 </a:t>
            </a:r>
            <a:r>
              <a:rPr lang="ko-KR" altLang="en-US" sz="2500" dirty="0" err="1" smtClean="0"/>
              <a:t>할수있다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43</TotalTime>
  <Words>172</Words>
  <Application>Microsoft Office PowerPoint</Application>
  <PresentationFormat>화면 슬라이드 쇼(4:3)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고구려 벽화</vt:lpstr>
      <vt:lpstr>ART2 알고리즘을 이용한 수화 인식</vt:lpstr>
      <vt:lpstr>좋은점</vt:lpstr>
      <vt:lpstr>이론</vt:lpstr>
      <vt:lpstr>이론2</vt:lpstr>
      <vt:lpstr>이론3</vt:lpstr>
      <vt:lpstr>ART2 알고리즘</vt:lpstr>
      <vt:lpstr>ART2 알고리즘 신경망의 구조</vt:lpstr>
      <vt:lpstr>결론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ART2 알고리즘을 이용한 수화 인식</dc:title>
  <dc:creator>user</dc:creator>
  <cp:lastModifiedBy>user</cp:lastModifiedBy>
  <cp:revision>5</cp:revision>
  <dcterms:created xsi:type="dcterms:W3CDTF">2013-04-15T05:50:11Z</dcterms:created>
  <dcterms:modified xsi:type="dcterms:W3CDTF">2013-04-15T06:33:56Z</dcterms:modified>
</cp:coreProperties>
</file>