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9" r:id="rId3"/>
    <p:sldId id="262" r:id="rId4"/>
    <p:sldId id="263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00" autoAdjust="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err="1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6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6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6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97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Administrator\Desktop\kin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143380"/>
            <a:ext cx="3714776" cy="2407725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42910" y="6072206"/>
            <a:ext cx="2682894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메뉴 화면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42910" y="1643051"/>
            <a:ext cx="7786742" cy="5000660"/>
            <a:chOff x="642910" y="1500174"/>
            <a:chExt cx="7500990" cy="5107817"/>
          </a:xfrm>
        </p:grpSpPr>
        <p:pic>
          <p:nvPicPr>
            <p:cNvPr id="17" name="그림 16" descr="틀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0" y="1500174"/>
              <a:ext cx="7500990" cy="510781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 rot="19486959">
              <a:off x="664065" y="2199799"/>
              <a:ext cx="181011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cap="none" spc="0" dirty="0" err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Kinect</a:t>
              </a:r>
              <a:r>
                <a:rPr lang="ko-KR" alt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를 이용한</a:t>
              </a:r>
              <a:endParaRPr lang="en-US" altLang="ko-KR" sz="2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00166" y="2357430"/>
              <a:ext cx="393248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8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수화 번역 시스템</a:t>
              </a:r>
              <a:endParaRPr lang="en-US" altLang="ko-KR" sz="48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228599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   학습하기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0760" y="421481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번역하</a:t>
              </a:r>
              <a:r>
                <a:rPr lang="ko-KR" altLang="en-US" dirty="0" smtClean="0"/>
                <a:t>기</a:t>
              </a:r>
              <a:endParaRPr lang="ko-KR" altLang="en-US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143636" y="2643182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215074" y="457200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hlinkClick r:id="rId4" action="ppaction://hlinksldjump"/>
            </p:cNvPr>
            <p:cNvSpPr/>
            <p:nvPr/>
          </p:nvSpPr>
          <p:spPr>
            <a:xfrm>
              <a:off x="6196528" y="2813612"/>
              <a:ext cx="1500198" cy="72968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자모음 및 단어 학습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42976" y="3786190"/>
              <a:ext cx="442915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altLang="ko-KR" sz="8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D S L R</a:t>
              </a:r>
              <a:endParaRPr lang="en-US" altLang="ko-KR" sz="8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2" name="직사각형 31">
            <a:hlinkClick r:id="rId4" action="ppaction://hlinksldjump"/>
          </p:cNvPr>
          <p:cNvSpPr/>
          <p:nvPr/>
        </p:nvSpPr>
        <p:spPr>
          <a:xfrm>
            <a:off x="6572264" y="4857760"/>
            <a:ext cx="1485910" cy="7143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자모음 및 단어 번</a:t>
            </a:r>
            <a:r>
              <a:rPr lang="ko-KR" altLang="en-US" dirty="0" smtClean="0"/>
              <a:t>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학습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kin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715304" cy="5000660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928662" y="5643578"/>
            <a:ext cx="450059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57884" y="5357826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57884" y="5857892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번역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dministrator\Desktop\kin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715304" cy="500066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928662" y="5643578"/>
            <a:ext cx="557216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814</TotalTime>
  <Words>107</Words>
  <Application>Microsoft Office PowerPoint</Application>
  <PresentationFormat>화면 슬라이드 쇼(4:3)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오렌지</vt:lpstr>
      <vt:lpstr>Kinect를 이용한 수화번역기 </vt:lpstr>
      <vt:lpstr>수화번역 시스템 구조</vt:lpstr>
      <vt:lpstr>예상 결과물 – 메뉴 화면</vt:lpstr>
      <vt:lpstr>예상 결과물 – 자모음 및 단어 학습</vt:lpstr>
      <vt:lpstr>예상 결과물 – 자모음 및 단어 번역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51</cp:revision>
  <dcterms:created xsi:type="dcterms:W3CDTF">2013-03-19T08:26:35Z</dcterms:created>
  <dcterms:modified xsi:type="dcterms:W3CDTF">2013-04-04T08:35:18Z</dcterms:modified>
</cp:coreProperties>
</file>