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9" r:id="rId3"/>
    <p:sldId id="267" r:id="rId4"/>
    <p:sldId id="268" r:id="rId5"/>
    <p:sldId id="263" r:id="rId6"/>
    <p:sldId id="265" r:id="rId7"/>
    <p:sldId id="266" r:id="rId8"/>
    <p:sldId id="269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4908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</a:t>
            </a:r>
            <a:r>
              <a:rPr lang="ko-KR" altLang="en-US" baseline="0" dirty="0" smtClean="0"/>
              <a:t> 문대식입니다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수화 번역 시스템의 구조에 대해 설명 </a:t>
            </a:r>
            <a:r>
              <a:rPr lang="ko-KR" altLang="en-US" dirty="0" err="1" smtClean="0"/>
              <a:t>드리습니다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ko-KR" altLang="en-US" dirty="0" err="1" smtClean="0"/>
              <a:t>키넥트라는</a:t>
            </a:r>
            <a:r>
              <a:rPr lang="ko-KR" altLang="en-US" dirty="0" smtClean="0"/>
              <a:t> 일종의 컬러 및 적외선 카메라를 이용해 </a:t>
            </a:r>
            <a:r>
              <a:rPr lang="ko-KR" altLang="en-US" dirty="0" err="1" smtClean="0"/>
              <a:t>영상및</a:t>
            </a:r>
            <a:r>
              <a:rPr lang="ko-KR" altLang="en-US" dirty="0" smtClean="0"/>
              <a:t> </a:t>
            </a:r>
            <a:r>
              <a:rPr lang="ko-KR" altLang="en-US" dirty="0" smtClean="0"/>
              <a:t>거리 </a:t>
            </a:r>
            <a:r>
              <a:rPr lang="ko-KR" altLang="en-US" dirty="0" smtClean="0"/>
              <a:t>정보를 얻어 수화검출기내의 데이터와 비교하여 번역하는 시스템입니다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변경사항으로 </a:t>
            </a:r>
            <a:r>
              <a:rPr lang="ko-KR" altLang="en-US" dirty="0" smtClean="0"/>
              <a:t>처음에는 왼쪽과 같이 </a:t>
            </a:r>
            <a:r>
              <a:rPr lang="en-US" altLang="ko-KR" dirty="0" err="1" smtClean="0"/>
              <a:t>ConvexedHull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손끝점을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특징점으로</a:t>
            </a:r>
            <a:r>
              <a:rPr lang="ko-KR" altLang="en-US" dirty="0" smtClean="0"/>
              <a:t> 잡아 </a:t>
            </a:r>
            <a:r>
              <a:rPr lang="ko-KR" altLang="en-US" dirty="0" smtClean="0"/>
              <a:t>신체의 관절정보를 토대로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차원적 정보를 얻어내려고 했는데요</a:t>
            </a:r>
            <a:endParaRPr lang="en-US" altLang="ko-KR" dirty="0" smtClean="0"/>
          </a:p>
          <a:p>
            <a:r>
              <a:rPr lang="ko-KR" altLang="en-US" dirty="0" smtClean="0"/>
              <a:t>관절정보에 따른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방향값의</a:t>
            </a:r>
            <a:r>
              <a:rPr lang="ko-KR" altLang="en-US" dirty="0" smtClean="0"/>
              <a:t> 신뢰도가 높지 않아 이 방식을 과감하게 버리고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우측과 같이 관절정보에 따라 손을 검출해 내고 학습 프로그램을 이용하여 학습시킨 손의 형태와 비교하여 수화를 검출해내는 방식을 채택하였습니다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8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계획 먼저 </a:t>
            </a:r>
            <a:r>
              <a:rPr lang="ko-KR" altLang="en-US" dirty="0" err="1" smtClean="0"/>
              <a:t>수화책을</a:t>
            </a:r>
            <a:r>
              <a:rPr lang="ko-KR" altLang="en-US" dirty="0" smtClean="0"/>
              <a:t> 분석하여 수화에서 자주 사용되는 손의 정보를 추출해</a:t>
            </a:r>
            <a:r>
              <a:rPr lang="ko-KR" altLang="en-US" baseline="0" dirty="0" smtClean="0"/>
              <a:t> 표준데이터화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그후에</a:t>
            </a:r>
            <a:r>
              <a:rPr lang="ko-KR" altLang="en-US" dirty="0" smtClean="0"/>
              <a:t> 수화동작중인 손의 움직임을 시간단위로 묶어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볼륨화하려고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2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저희가 한글의 자모음 및 단어를 학습하기 위한 예시 </a:t>
            </a:r>
            <a:r>
              <a:rPr lang="ko-KR" altLang="en-US" dirty="0" err="1" smtClean="0"/>
              <a:t>화면이구요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학습의 시작버튼 동작의 종료를 알리는 </a:t>
            </a:r>
            <a:r>
              <a:rPr lang="ko-KR" altLang="en-US" dirty="0" err="1" smtClean="0"/>
              <a:t>멈춤버튼이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존재하고있습니다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 화면은 한글의 자모음 및 단어를 번역한 화면입니다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계획이구요</a:t>
            </a:r>
            <a:r>
              <a:rPr lang="ko-KR" altLang="en-US" dirty="0" smtClean="0"/>
              <a:t> 현재 데이터 검출과 </a:t>
            </a:r>
            <a:r>
              <a:rPr lang="ko-KR" altLang="en-US" dirty="0" err="1" smtClean="0"/>
              <a:t>데모를위한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설계를 </a:t>
            </a:r>
            <a:r>
              <a:rPr lang="ko-KR" altLang="en-US" dirty="0" err="1" smtClean="0"/>
              <a:t>하고있는</a:t>
            </a:r>
            <a:r>
              <a:rPr lang="ko-KR" altLang="en-US" dirty="0" smtClean="0"/>
              <a:t> 상태입니다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4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84168" y="2060848"/>
            <a:ext cx="2376264" cy="41764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수화번역시스</a:t>
            </a:r>
            <a:r>
              <a:rPr lang="ko-KR" altLang="en-US" b="1" dirty="0">
                <a:solidFill>
                  <a:schemeClr val="bg1"/>
                </a:solidFill>
              </a:rPr>
              <a:t>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/>
          <p:cNvSpPr/>
          <p:nvPr/>
        </p:nvSpPr>
        <p:spPr>
          <a:xfrm>
            <a:off x="6300192" y="4869160"/>
            <a:ext cx="2016224" cy="72008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</a:t>
            </a:r>
            <a:r>
              <a:rPr lang="en-US" altLang="ko-KR" b="1" dirty="0" smtClean="0">
                <a:solidFill>
                  <a:srgbClr val="7030A0"/>
                </a:solidFill>
              </a:rPr>
              <a:t>DB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132856"/>
            <a:ext cx="4162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0192" y="2799379"/>
            <a:ext cx="1944216" cy="8937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030A0"/>
                </a:solidFill>
              </a:rPr>
              <a:t>수화 검출기</a:t>
            </a:r>
            <a:endParaRPr lang="en-US" altLang="ko-KR" b="1" dirty="0" smtClean="0">
              <a:solidFill>
                <a:srgbClr val="7030A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9312" y="2897236"/>
            <a:ext cx="1472848" cy="243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52320" y="3693166"/>
            <a:ext cx="0" cy="11759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948264" y="3693167"/>
            <a:ext cx="36004" cy="1175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355976" y="3356992"/>
            <a:ext cx="1656184" cy="134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5213" y="2372771"/>
            <a:ext cx="86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입력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143504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번역</a:t>
            </a:r>
            <a:endParaRPr lang="en-US" altLang="ko-KR" dirty="0" smtClean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4" y="4149080"/>
            <a:ext cx="3625205" cy="236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827584" y="6051593"/>
            <a:ext cx="2682894" cy="285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변경사항</a:t>
            </a:r>
            <a:r>
              <a:rPr lang="en-US" altLang="ko-KR" sz="6000" dirty="0" smtClean="0"/>
              <a:t>[</a:t>
            </a:r>
            <a:r>
              <a:rPr lang="ko-KR" altLang="en-US" sz="6000" dirty="0" smtClean="0"/>
              <a:t>데이터 추출</a:t>
            </a:r>
            <a:r>
              <a:rPr lang="en-US" altLang="ko-KR" sz="6000" dirty="0" smtClean="0"/>
              <a:t>]</a:t>
            </a:r>
            <a:endParaRPr lang="ko-KR" altLang="en-US" sz="6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77" y="2478947"/>
            <a:ext cx="34492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914937" y="4132642"/>
            <a:ext cx="829139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736628" y="4132642"/>
            <a:ext cx="151464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888092" y="3916618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5868290" y="4241910"/>
            <a:ext cx="71228" cy="726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666482" y="4664897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44791" y="4060634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818882" y="4060634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18882" y="3844610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68290" y="4176451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798144" y="4877126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52320" y="3132749"/>
            <a:ext cx="864096" cy="11877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9349"/>
            <a:ext cx="3456384" cy="272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779912" y="3644348"/>
            <a:ext cx="1080120" cy="734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3" y="4581128"/>
            <a:ext cx="637719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028" y="11663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향후 </a:t>
            </a:r>
            <a:r>
              <a:rPr lang="ko-KR" altLang="en-US" sz="4800" dirty="0"/>
              <a:t>계</a:t>
            </a:r>
            <a:r>
              <a:rPr lang="ko-KR" altLang="en-US" sz="4800" dirty="0" smtClean="0"/>
              <a:t>획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9283" y="1282193"/>
            <a:ext cx="7467600" cy="4873752"/>
          </a:xfrm>
        </p:spPr>
        <p:txBody>
          <a:bodyPr/>
          <a:lstStyle/>
          <a:p>
            <a:r>
              <a:rPr lang="ko-KR" altLang="en-US" dirty="0" err="1"/>
              <a:t>수화책을</a:t>
            </a:r>
            <a:r>
              <a:rPr lang="ko-KR" altLang="en-US" dirty="0"/>
              <a:t> 분석해 </a:t>
            </a:r>
            <a:r>
              <a:rPr lang="ko-KR" altLang="en-US" dirty="0" smtClean="0"/>
              <a:t>자주 사용되는 </a:t>
            </a:r>
            <a:r>
              <a:rPr lang="ko-KR" altLang="en-US" dirty="0"/>
              <a:t>손의 </a:t>
            </a:r>
            <a:r>
              <a:rPr lang="ko-KR" altLang="en-US" dirty="0" smtClean="0"/>
              <a:t>정보를 표준 데이터화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수화동작중인 손의 움직임을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볼륨화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3014414" cy="22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7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</a:t>
            </a:r>
            <a:r>
              <a:rPr lang="ko-KR" altLang="en-US" sz="4000" b="1" dirty="0" smtClean="0">
                <a:solidFill>
                  <a:srgbClr val="FF0000"/>
                </a:solidFill>
                <a:latin typeface="+mn-ea"/>
                <a:ea typeface="+mn-ea"/>
              </a:rPr>
              <a:t>학습</a:t>
            </a:r>
            <a:endParaRPr lang="ko-KR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1628800"/>
            <a:ext cx="77152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928662" y="5643578"/>
            <a:ext cx="450059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57884" y="5357826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57884" y="5857892"/>
            <a:ext cx="1000132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 및 단어 </a:t>
            </a:r>
            <a:r>
              <a:rPr lang="ko-KR" altLang="en-US" sz="4000" b="1" dirty="0" smtClean="0">
                <a:solidFill>
                  <a:srgbClr val="0070C0"/>
                </a:solidFill>
                <a:latin typeface="+mn-ea"/>
                <a:ea typeface="+mn-ea"/>
              </a:rPr>
              <a:t>번역</a:t>
            </a:r>
            <a:endParaRPr lang="ko-KR" altLang="en-US" sz="4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5" y="1700808"/>
            <a:ext cx="771525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928662" y="5733256"/>
            <a:ext cx="5572164" cy="642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153305" y="4205883"/>
            <a:ext cx="675948" cy="303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6223451" y="3975946"/>
            <a:ext cx="605802" cy="5331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4860032" y="4080250"/>
            <a:ext cx="289503" cy="7792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083159" y="3862970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76441" y="4118247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759107" y="4397858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64420" y="3978054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078307" y="4014791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89886" y="4793398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39820" y="3645023"/>
            <a:ext cx="1051459" cy="7124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>
            <a:endCxn id="18" idx="6"/>
          </p:cNvCxnSpPr>
          <p:nvPr/>
        </p:nvCxnSpPr>
        <p:spPr>
          <a:xfrm flipH="1">
            <a:off x="4930178" y="4793398"/>
            <a:ext cx="649934" cy="72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439820" y="4715466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24128" y="4613014"/>
            <a:ext cx="14029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</p:cNvCxnSpPr>
          <p:nvPr/>
        </p:nvCxnSpPr>
        <p:spPr>
          <a:xfrm flipH="1">
            <a:off x="5565578" y="4735939"/>
            <a:ext cx="179095" cy="57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4" idx="1"/>
          </p:cNvCxnSpPr>
          <p:nvPr/>
        </p:nvCxnSpPr>
        <p:spPr>
          <a:xfrm flipH="1" flipV="1">
            <a:off x="5940152" y="4026510"/>
            <a:ext cx="156834" cy="1128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68544" y="4328783"/>
            <a:ext cx="1051459" cy="7124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5870061"/>
            <a:ext cx="520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현재 진행 상황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03548" y="1268760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99880"/>
              </p:ext>
            </p:extLst>
          </p:nvPr>
        </p:nvGraphicFramePr>
        <p:xfrm>
          <a:off x="755576" y="1529073"/>
          <a:ext cx="7560840" cy="5182391"/>
        </p:xfrm>
        <a:graphic>
          <a:graphicData uri="http://schemas.openxmlformats.org/drawingml/2006/table">
            <a:tbl>
              <a:tblPr/>
              <a:tblGrid>
                <a:gridCol w="484102"/>
                <a:gridCol w="1660719"/>
                <a:gridCol w="300821"/>
                <a:gridCol w="300991"/>
                <a:gridCol w="300821"/>
                <a:gridCol w="300991"/>
                <a:gridCol w="300821"/>
                <a:gridCol w="300991"/>
                <a:gridCol w="300821"/>
                <a:gridCol w="310586"/>
                <a:gridCol w="361631"/>
                <a:gridCol w="300991"/>
                <a:gridCol w="300821"/>
                <a:gridCol w="300991"/>
                <a:gridCol w="1734742"/>
              </a:tblGrid>
              <a:tr h="2824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구현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손가락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인식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거의 완료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제스처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DSLR(ver.1.0)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연동하여 수화 검출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수화 학습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수화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2204864"/>
            <a:ext cx="8291264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0" b="1" dirty="0" smtClean="0"/>
              <a:t>  Q &amp; A</a:t>
            </a:r>
            <a:endParaRPr lang="ko-KR" altLang="en-US" sz="15000" b="1" dirty="0"/>
          </a:p>
        </p:txBody>
      </p:sp>
    </p:spTree>
    <p:extLst>
      <p:ext uri="{BB962C8B-B14F-4D97-AF65-F5344CB8AC3E}">
        <p14:creationId xmlns:p14="http://schemas.microsoft.com/office/powerpoint/2010/main" val="8815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메뉴 화면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42910" y="1643051"/>
            <a:ext cx="7786742" cy="5000660"/>
            <a:chOff x="642910" y="1500174"/>
            <a:chExt cx="7500990" cy="5107817"/>
          </a:xfrm>
        </p:grpSpPr>
        <p:pic>
          <p:nvPicPr>
            <p:cNvPr id="17" name="그림 16" descr="틀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0" y="1500174"/>
              <a:ext cx="7500990" cy="510781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 rot="19486959">
              <a:off x="664065" y="2199799"/>
              <a:ext cx="181011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cap="none" spc="0" dirty="0" err="1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Kinect</a:t>
              </a:r>
              <a:r>
                <a:rPr lang="ko-KR" altLang="en-US" sz="20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를 이용한</a:t>
              </a:r>
              <a:endParaRPr lang="en-US" altLang="ko-KR" sz="2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00166" y="2357430"/>
              <a:ext cx="393248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800" b="1" cap="none" spc="0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수화 번역 시스템</a:t>
              </a:r>
              <a:endParaRPr lang="en-US" altLang="ko-KR" sz="48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228599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   학습하기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00760" y="421481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번역하기</a:t>
              </a:r>
              <a:endParaRPr lang="ko-KR" altLang="en-US" dirty="0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143636" y="2643182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215074" y="4572008"/>
              <a:ext cx="157163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hlinkClick r:id="rId4" action="ppaction://hlinksldjump"/>
            </p:cNvPr>
            <p:cNvSpPr/>
            <p:nvPr/>
          </p:nvSpPr>
          <p:spPr>
            <a:xfrm>
              <a:off x="6196528" y="2813612"/>
              <a:ext cx="1500198" cy="72968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자모음 및 단어 학습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42976" y="3786190"/>
              <a:ext cx="4429156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altLang="ko-KR" sz="8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D S L R</a:t>
              </a:r>
              <a:endParaRPr lang="en-US" altLang="ko-KR" sz="88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2" name="직사각형 31">
            <a:hlinkClick r:id="rId4" action="ppaction://hlinksldjump"/>
          </p:cNvPr>
          <p:cNvSpPr/>
          <p:nvPr/>
        </p:nvSpPr>
        <p:spPr>
          <a:xfrm>
            <a:off x="6500826" y="4857760"/>
            <a:ext cx="1485910" cy="7143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자모음 및 단어 번역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970</TotalTime>
  <Words>314</Words>
  <Application>Microsoft Office PowerPoint</Application>
  <PresentationFormat>화면 슬라이드 쇼(4:3)</PresentationFormat>
  <Paragraphs>91</Paragraphs>
  <Slides>9</Slides>
  <Notes>8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오렌지</vt:lpstr>
      <vt:lpstr>Kinect를 이용한 수화번역기 </vt:lpstr>
      <vt:lpstr>수화번역 시스템 구조</vt:lpstr>
      <vt:lpstr>변경사항[데이터 추출]</vt:lpstr>
      <vt:lpstr>향후 계획</vt:lpstr>
      <vt:lpstr>예상 결과물 – 자모음 및 단어 학습</vt:lpstr>
      <vt:lpstr>예상 결과물 – 자모음 및 단어 번역</vt:lpstr>
      <vt:lpstr>현재 진행 상황</vt:lpstr>
      <vt:lpstr>PowerPoint 프레젠테이션</vt:lpstr>
      <vt:lpstr>예상 결과물 – 메뉴 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Mun</cp:lastModifiedBy>
  <cp:revision>69</cp:revision>
  <dcterms:created xsi:type="dcterms:W3CDTF">2013-03-19T08:26:35Z</dcterms:created>
  <dcterms:modified xsi:type="dcterms:W3CDTF">2013-04-12T04:55:11Z</dcterms:modified>
</cp:coreProperties>
</file>