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4908" autoAdjust="0"/>
  </p:normalViewPr>
  <p:slideViewPr>
    <p:cSldViewPr>
      <p:cViewPr>
        <p:scale>
          <a:sx n="100" d="100"/>
          <a:sy n="100" d="100"/>
        </p:scale>
        <p:origin x="-19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</a:t>
            </a:r>
            <a:r>
              <a:rPr lang="ko-KR" altLang="en-US" baseline="0" dirty="0" smtClean="0"/>
              <a:t> 문대식입니다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수화 번역 시스템의 구조에 대해 설명 </a:t>
            </a:r>
            <a:r>
              <a:rPr lang="ko-KR" altLang="en-US" dirty="0" err="1" smtClean="0"/>
              <a:t>드리습니다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</a:t>
            </a:r>
            <a:r>
              <a:rPr lang="ko-KR" altLang="en-US" dirty="0" err="1" smtClean="0"/>
              <a:t>키넥트라는</a:t>
            </a:r>
            <a:r>
              <a:rPr lang="ko-KR" altLang="en-US" dirty="0" smtClean="0"/>
              <a:t> 일종의 컬러 및 적외선 카메라를 이용해 </a:t>
            </a:r>
            <a:r>
              <a:rPr lang="ko-KR" altLang="en-US" dirty="0" err="1" smtClean="0"/>
              <a:t>영상및</a:t>
            </a:r>
            <a:r>
              <a:rPr lang="ko-KR" altLang="en-US" dirty="0" smtClean="0"/>
              <a:t> 거리 정보를 얻어 수화검출기내의 데이터와 비교하여 번역하는 시스템입니다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SLR&#45936;&#47784;&#50689;&#49345;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/>
          <a:lstStyle/>
          <a:p>
            <a:r>
              <a:rPr lang="en-US" altLang="ko-KR" sz="4500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sz="4500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sz="4500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717032"/>
            <a:ext cx="3776464" cy="20406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정인환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김면중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                  권순일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문대식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수화번역 시스템 구조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검출기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5213" y="2372771"/>
            <a:ext cx="86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143504" y="40719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번역</a:t>
            </a:r>
            <a:endParaRPr lang="en-US" altLang="ko-KR" dirty="0" smtClean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4" y="4149080"/>
            <a:ext cx="3625205" cy="236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7584" y="6051593"/>
            <a:ext cx="2682894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데모</a:t>
            </a:r>
            <a:r>
              <a:rPr lang="ko-KR" altLang="en-US" dirty="0" smtClean="0"/>
              <a:t>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영상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hlinkClick r:id="rId2" action="ppaction://hlinkfile"/>
              </a:rPr>
              <a:t>데모영상재생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098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1083</TotalTime>
  <Words>59</Words>
  <Application>Microsoft Office PowerPoint</Application>
  <PresentationFormat>화면 슬라이드 쇼(4:3)</PresentationFormat>
  <Paragraphs>18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오렌지</vt:lpstr>
      <vt:lpstr>Kinect를 이용한 수화번역기 </vt:lpstr>
      <vt:lpstr>수화번역 시스템 구조</vt:lpstr>
      <vt:lpstr>데모 영상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kwon</cp:lastModifiedBy>
  <cp:revision>72</cp:revision>
  <dcterms:created xsi:type="dcterms:W3CDTF">2013-03-19T08:26:35Z</dcterms:created>
  <dcterms:modified xsi:type="dcterms:W3CDTF">2013-04-19T09:42:48Z</dcterms:modified>
</cp:coreProperties>
</file>