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청각 장애인이 일반인과 일상생활에서 의사소통하기 위해서는 청각 장애인의 수화를 일반 문자나 음성으로 번역해 주는 시스템이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Microsoft KINECT</a:t>
            </a:r>
            <a:r>
              <a:rPr lang="ko-KR" altLang="en-US" dirty="0" smtClean="0"/>
              <a:t>를 이용하여 한국어 수화 번역 시스템을 개발한다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1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r>
              <a:rPr lang="ko-KR" altLang="en-US" dirty="0" smtClean="0"/>
              <a:t>로부터 입력 받은 영상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수화를 시작하면 실시간으로 단어 번역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Kinect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(Color, Depth)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로부터 영상 </a:t>
            </a:r>
            <a:r>
              <a:rPr lang="ko-KR" altLang="en-US" baseline="0" dirty="0" smtClean="0"/>
              <a:t>입력 받음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이후 영상처리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수화 검출기에서 처리된 정보를 가지고 수화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비교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맞으면 해당 수화 출력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XBOX360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(WINDOWS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KINECT SDK </a:t>
            </a:r>
            <a:r>
              <a:rPr lang="ko-KR" altLang="en-US" baseline="0" dirty="0" smtClean="0"/>
              <a:t>사용가능</a:t>
            </a:r>
            <a:r>
              <a:rPr lang="en-US" altLang="ko-KR" baseline="0" dirty="0" smtClean="0"/>
              <a:t>).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비주얼스튜디오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Windows7 </a:t>
            </a:r>
            <a:r>
              <a:rPr lang="ko-KR" altLang="en-US" baseline="0" dirty="0" smtClean="0"/>
              <a:t>환경에서 동작 및 개발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j-ea"/>
              </a:rPr>
              <a:t>필요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성</a:t>
            </a:r>
            <a:endParaRPr lang="ko-KR" altLang="en-US" sz="40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cfile4.uf.tistory.com/image/134D3B184AA451596F43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896544" cy="39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9.uf.tistory.com/image/1826E03F4F5CBB6B051D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7683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개발 목표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c.ask.nate.com/imgs/qrsi.php/6048642/10612198/0/1/A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5070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858917" y="2755911"/>
            <a:ext cx="2232248" cy="16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한국어 </a:t>
            </a:r>
            <a:endParaRPr lang="en-US" altLang="ko-KR" sz="3200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수화 번역 시스템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7229" y="3215167"/>
            <a:ext cx="172819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7030A0"/>
                </a:solidFill>
              </a:rPr>
              <a:t>사랑해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426869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35181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1" y="1988840"/>
            <a:ext cx="6408712" cy="41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수화번역 시스템 구조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_x185768144" descr="EMB00000d84265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" y="4149080"/>
            <a:ext cx="3282314" cy="18096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91822"/>
            <a:ext cx="38671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개발도구 및 환경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http://www.christiano.ch/wordpress/wp-content/uploads/2010/04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8767"/>
            <a:ext cx="3744416" cy="1456812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di.itgct.com/Portals/171651/images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46" y="4653136"/>
            <a:ext cx="1798119" cy="17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indowsteamblog.com/cfs-file.ashx/__key/CommunityServer-Blogs-Components-WeblogFiles/00-00-00-59-23-metablogapi/6523.Kinect_2D00_for_2D00_Windows_5F00_Box_2D00_Shot_5F00_Jan9_5F00_0C7804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3" y="1867530"/>
            <a:ext cx="5889922" cy="2467556"/>
          </a:xfrm>
          <a:prstGeom prst="rect">
            <a:avLst/>
          </a:prstGeom>
          <a:noFill/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일정표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3548" y="1268760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05201"/>
              </p:ext>
            </p:extLst>
          </p:nvPr>
        </p:nvGraphicFramePr>
        <p:xfrm>
          <a:off x="755576" y="1529073"/>
          <a:ext cx="7560840" cy="5182391"/>
        </p:xfrm>
        <a:graphic>
          <a:graphicData uri="http://schemas.openxmlformats.org/drawingml/2006/table">
            <a:tbl>
              <a:tblPr/>
              <a:tblGrid>
                <a:gridCol w="484102"/>
                <a:gridCol w="1660719"/>
                <a:gridCol w="300821"/>
                <a:gridCol w="300991"/>
                <a:gridCol w="300821"/>
                <a:gridCol w="300991"/>
                <a:gridCol w="300821"/>
                <a:gridCol w="300991"/>
                <a:gridCol w="300821"/>
                <a:gridCol w="310586"/>
                <a:gridCol w="361631"/>
                <a:gridCol w="300991"/>
                <a:gridCol w="300821"/>
                <a:gridCol w="300991"/>
                <a:gridCol w="1734742"/>
              </a:tblGrid>
              <a:tr h="2824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및 구현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손가락 인식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제스처 검출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DSLR(ver.1.0)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연동하여 수화 검출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수화 학습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569</TotalTime>
  <Words>251</Words>
  <Application>Microsoft Office PowerPoint</Application>
  <PresentationFormat>화면 슬라이드 쇼(4:3)</PresentationFormat>
  <Paragraphs>61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오렌지</vt:lpstr>
      <vt:lpstr>Kinect를 이용한 수화번역기 </vt:lpstr>
      <vt:lpstr>필요성</vt:lpstr>
      <vt:lpstr>개발 목표</vt:lpstr>
      <vt:lpstr>예상 결과물</vt:lpstr>
      <vt:lpstr>수화번역 시스템 구조</vt:lpstr>
      <vt:lpstr>개발도구 및 환경</vt:lpstr>
      <vt:lpstr>일정표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kwon</cp:lastModifiedBy>
  <cp:revision>26</cp:revision>
  <dcterms:created xsi:type="dcterms:W3CDTF">2013-03-19T08:26:35Z</dcterms:created>
  <dcterms:modified xsi:type="dcterms:W3CDTF">2013-03-26T06:01:20Z</dcterms:modified>
</cp:coreProperties>
</file>