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6" r:id="rId2"/>
    <p:sldId id="259" r:id="rId3"/>
    <p:sldId id="266" r:id="rId4"/>
    <p:sldId id="262" r:id="rId5"/>
    <p:sldId id="263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0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주제는 </a:t>
            </a:r>
            <a:r>
              <a:rPr lang="en-US" altLang="ko-KR" dirty="0" err="1" smtClean="0"/>
              <a:t>Kinect</a:t>
            </a:r>
            <a:r>
              <a:rPr lang="ko-KR" altLang="en-US" dirty="0" smtClean="0"/>
              <a:t>를 이용한 수화번역기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조는 정인환 교수님의 지도 아래 박정호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문대식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참고로 저희는 중소기업청에서 하는 산학연공동개발사업에 참여하고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976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976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976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976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/>
          <a:lstStyle/>
          <a:p>
            <a:r>
              <a:rPr lang="en-US" altLang="ko-KR" sz="4500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sz="4500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sz="4500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717032"/>
            <a:ext cx="3776464" cy="20406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정인환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김면중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                  권순일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문대식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수화번역 시스템 구조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검출기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Administrator\Desktop\kine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143380"/>
            <a:ext cx="3714776" cy="2407725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642910" y="6072206"/>
            <a:ext cx="2682894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72066" y="257174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143504" y="40719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 smtClean="0"/>
              <a:t>역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현재 진행 상황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3548" y="1268760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6005201"/>
              </p:ext>
            </p:extLst>
          </p:nvPr>
        </p:nvGraphicFramePr>
        <p:xfrm>
          <a:off x="755576" y="1529073"/>
          <a:ext cx="7560840" cy="5088793"/>
        </p:xfrm>
        <a:graphic>
          <a:graphicData uri="http://schemas.openxmlformats.org/drawingml/2006/table">
            <a:tbl>
              <a:tblPr/>
              <a:tblGrid>
                <a:gridCol w="484102"/>
                <a:gridCol w="1660719"/>
                <a:gridCol w="300821"/>
                <a:gridCol w="300991"/>
                <a:gridCol w="300821"/>
                <a:gridCol w="300991"/>
                <a:gridCol w="300821"/>
                <a:gridCol w="300991"/>
                <a:gridCol w="300821"/>
                <a:gridCol w="310586"/>
                <a:gridCol w="361631"/>
                <a:gridCol w="300991"/>
                <a:gridCol w="300821"/>
                <a:gridCol w="300991"/>
                <a:gridCol w="1734742"/>
              </a:tblGrid>
              <a:tr h="2824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세부 추진 일정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 세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2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Study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KINCET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Study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관련 논문 검색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및 구현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Demo(ver.2.0)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 위치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손가락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거의 완료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Demo(ver.3.0)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제스처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DSLR(ver.1.0)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연동하여 수화 검출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수화 학습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Debugging &amp;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6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메뉴 화면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42910" y="1643051"/>
            <a:ext cx="7786742" cy="5000660"/>
            <a:chOff x="642910" y="1500174"/>
            <a:chExt cx="7500990" cy="5107817"/>
          </a:xfrm>
        </p:grpSpPr>
        <p:pic>
          <p:nvPicPr>
            <p:cNvPr id="17" name="그림 16" descr="틀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10" y="1500174"/>
              <a:ext cx="7500990" cy="510781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 rot="19486959">
              <a:off x="664065" y="2199799"/>
              <a:ext cx="181011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cap="none" spc="0" dirty="0" err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Kinect</a:t>
              </a:r>
              <a:r>
                <a:rPr lang="ko-KR" altLang="en-US" sz="2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를 이용한</a:t>
              </a:r>
              <a:endParaRPr lang="en-US" altLang="ko-KR" sz="2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00166" y="2357430"/>
              <a:ext cx="393248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8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수화 번역 시스템</a:t>
              </a:r>
              <a:endParaRPr lang="en-US" altLang="ko-KR" sz="48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228599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   학습하기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00760" y="4214818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번역하기</a:t>
              </a:r>
              <a:endParaRPr lang="ko-KR" altLang="en-US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143636" y="2643182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215074" y="457200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hlinkClick r:id="rId4" action="ppaction://hlinksldjump"/>
            </p:cNvPr>
            <p:cNvSpPr/>
            <p:nvPr/>
          </p:nvSpPr>
          <p:spPr>
            <a:xfrm>
              <a:off x="6196528" y="2813612"/>
              <a:ext cx="1500198" cy="72968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자모음 및 단어 학습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42976" y="3786190"/>
              <a:ext cx="4429156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altLang="ko-KR" sz="88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D S L R</a:t>
              </a:r>
              <a:endParaRPr lang="en-US" altLang="ko-KR" sz="8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2" name="직사각형 31">
            <a:hlinkClick r:id="rId4" action="ppaction://hlinksldjump"/>
          </p:cNvPr>
          <p:cNvSpPr/>
          <p:nvPr/>
        </p:nvSpPr>
        <p:spPr>
          <a:xfrm>
            <a:off x="6500826" y="4857760"/>
            <a:ext cx="1485910" cy="7143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자모음 및 단어 번역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자모음 및 단어 학습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kin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7715304" cy="5000660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928662" y="5643578"/>
            <a:ext cx="4500594" cy="642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57884" y="5357826"/>
            <a:ext cx="1000132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57884" y="5857892"/>
            <a:ext cx="1000132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자모음 및 단어 번역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Administrator\Desktop\kin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7715304" cy="500066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928662" y="5643578"/>
            <a:ext cx="5572164" cy="642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826</TotalTime>
  <Words>187</Words>
  <Application>Microsoft Office PowerPoint</Application>
  <PresentationFormat>화면 슬라이드 쇼(4:3)</PresentationFormat>
  <Paragraphs>61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오렌지</vt:lpstr>
      <vt:lpstr>Kinect를 이용한 수화번역기 </vt:lpstr>
      <vt:lpstr>수화번역 시스템 구조</vt:lpstr>
      <vt:lpstr>현재 진행 상황</vt:lpstr>
      <vt:lpstr>예상 결과물 – 메뉴 화면</vt:lpstr>
      <vt:lpstr>예상 결과물 – 자모음 및 단어 학습</vt:lpstr>
      <vt:lpstr>예상 결과물 – 자모음 및 단어 번역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Registered User</cp:lastModifiedBy>
  <cp:revision>53</cp:revision>
  <dcterms:created xsi:type="dcterms:W3CDTF">2013-03-19T08:26:35Z</dcterms:created>
  <dcterms:modified xsi:type="dcterms:W3CDTF">2013-04-05T06:16:41Z</dcterms:modified>
</cp:coreProperties>
</file>