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3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9FF0AA9-9F16-464F-A16B-7817E6812E12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5F6B06-AF19-4312-BA49-508B25C83C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83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smtClean="0"/>
              <a:t>Did you have your java today?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1193" y="2313543"/>
            <a:ext cx="11118719" cy="58554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java beans coff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18941" r="8013" b="16587"/>
          <a:stretch/>
        </p:blipFill>
        <p:spPr bwMode="auto">
          <a:xfrm>
            <a:off x="2027104" y="1080438"/>
            <a:ext cx="7469436" cy="386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7104" y="5321147"/>
            <a:ext cx="738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Java actually means coffee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Origin of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 was designed by James Gosling and colleagues at Sun Microsystem in early 1995.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 was started as a project called Oak by James Gosling in 1991.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</TotalTime>
  <Words>43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Did you have your java today?</vt:lpstr>
      <vt:lpstr>PowerPoint Presentation</vt:lpstr>
      <vt:lpstr>Origin of java 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have your java today?</dc:title>
  <dc:creator>Sharma, Nishant</dc:creator>
  <cp:lastModifiedBy>Sharma, Nishant</cp:lastModifiedBy>
  <cp:revision>8</cp:revision>
  <dcterms:created xsi:type="dcterms:W3CDTF">2020-02-11T11:02:57Z</dcterms:created>
  <dcterms:modified xsi:type="dcterms:W3CDTF">2020-02-11T12:41:55Z</dcterms:modified>
</cp:coreProperties>
</file>