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3" r:id="rId3"/>
    <p:sldId id="262" r:id="rId4"/>
    <p:sldId id="257" r:id="rId5"/>
    <p:sldId id="260" r:id="rId6"/>
    <p:sldId id="259" r:id="rId7"/>
    <p:sldId id="261"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9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2/12/2020</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2/12/2020</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2/12/2020</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2/12/2020</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smtClean="0"/>
              <a:t>Did you guys </a:t>
            </a:r>
            <a:r>
              <a:rPr lang="en-US" smtClean="0"/>
              <a:t>have </a:t>
            </a:r>
            <a:r>
              <a:rPr lang="en-US" smtClean="0"/>
              <a:t>your </a:t>
            </a:r>
            <a:r>
              <a:rPr lang="en-US" dirty="0" smtClean="0"/>
              <a:t>Java today?</a:t>
            </a:r>
            <a:br>
              <a:rPr lang="en-US" dirty="0" smtClean="0"/>
            </a:br>
            <a:endParaRPr lang="en-US" dirty="0"/>
          </a:p>
        </p:txBody>
      </p:sp>
      <p:sp>
        <p:nvSpPr>
          <p:cNvPr id="3" name="Subtitle 2"/>
          <p:cNvSpPr>
            <a:spLocks noGrp="1"/>
          </p:cNvSpPr>
          <p:nvPr>
            <p:ph type="subTitle" idx="1"/>
          </p:nvPr>
        </p:nvSpPr>
        <p:spPr>
          <a:xfrm>
            <a:off x="1143000" y="4495800"/>
            <a:ext cx="4953000" cy="1842538"/>
          </a:xfrm>
        </p:spPr>
        <p:txBody>
          <a:bodyPr/>
          <a:lstStyle/>
          <a:p>
            <a:r>
              <a:rPr lang="en-US" dirty="0" smtClean="0"/>
              <a:t>  </a:t>
            </a:r>
          </a:p>
          <a:p>
            <a:endParaRPr lang="en-US" dirty="0"/>
          </a:p>
        </p:txBody>
      </p:sp>
    </p:spTree>
    <p:extLst>
      <p:ext uri="{BB962C8B-B14F-4D97-AF65-F5344CB8AC3E}">
        <p14:creationId xmlns:p14="http://schemas.microsoft.com/office/powerpoint/2010/main" val="645083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JAVA got its name?</a:t>
            </a:r>
            <a:endParaRPr lang="en-US" dirty="0"/>
          </a:p>
        </p:txBody>
      </p:sp>
      <p:sp>
        <p:nvSpPr>
          <p:cNvPr id="3" name="Content Placeholder 2"/>
          <p:cNvSpPr>
            <a:spLocks noGrp="1"/>
          </p:cNvSpPr>
          <p:nvPr>
            <p:ph idx="1"/>
          </p:nvPr>
        </p:nvSpPr>
        <p:spPr/>
        <p:txBody>
          <a:bodyPr/>
          <a:lstStyle/>
          <a:p>
            <a:pPr marL="109728" indent="0">
              <a:buNone/>
            </a:pPr>
            <a:r>
              <a:rPr lang="en-US" dirty="0" smtClean="0"/>
              <a:t>The </a:t>
            </a:r>
            <a:r>
              <a:rPr lang="en-US" dirty="0"/>
              <a:t>language was initially called Oak after an oak tree that stood outside Gosling's office. Later the project went by the </a:t>
            </a:r>
            <a:r>
              <a:rPr lang="en-US" b="1" dirty="0"/>
              <a:t>name</a:t>
            </a:r>
            <a:r>
              <a:rPr lang="en-US" dirty="0"/>
              <a:t> Green and was finally renamed </a:t>
            </a:r>
            <a:r>
              <a:rPr lang="en-US" b="1" dirty="0"/>
              <a:t>Java</a:t>
            </a:r>
            <a:r>
              <a:rPr lang="en-US" dirty="0"/>
              <a:t>, from </a:t>
            </a:r>
            <a:r>
              <a:rPr lang="en-US" b="1" dirty="0"/>
              <a:t>Java</a:t>
            </a:r>
            <a:r>
              <a:rPr lang="en-US" dirty="0"/>
              <a:t> coffee, the coffee from </a:t>
            </a:r>
            <a:r>
              <a:rPr lang="en-US" dirty="0" smtClean="0"/>
              <a:t>Indonesia.</a:t>
            </a:r>
          </a:p>
          <a:p>
            <a:pPr marL="109728"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4114800"/>
            <a:ext cx="6553200" cy="2727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00008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What is JAVA?</a:t>
            </a:r>
            <a:endParaRPr lang="en-US" dirty="0"/>
          </a:p>
        </p:txBody>
      </p:sp>
      <p:sp>
        <p:nvSpPr>
          <p:cNvPr id="3" name="Content Placeholder 2"/>
          <p:cNvSpPr>
            <a:spLocks noGrp="1"/>
          </p:cNvSpPr>
          <p:nvPr>
            <p:ph idx="1"/>
          </p:nvPr>
        </p:nvSpPr>
        <p:spPr/>
        <p:txBody>
          <a:bodyPr/>
          <a:lstStyle/>
          <a:p>
            <a:r>
              <a:rPr lang="en-US" dirty="0"/>
              <a:t>A programming language.</a:t>
            </a:r>
          </a:p>
          <a:p>
            <a:pPr lvl="1"/>
            <a:r>
              <a:rPr lang="en-US" sz="2400" dirty="0"/>
              <a:t>As defined by Gosling, Joy, and Steele in the Java Language Specification</a:t>
            </a:r>
          </a:p>
          <a:p>
            <a:r>
              <a:rPr lang="en-US" dirty="0"/>
              <a:t>A platform</a:t>
            </a:r>
          </a:p>
          <a:p>
            <a:pPr lvl="1"/>
            <a:r>
              <a:rPr lang="en-US" sz="2400" dirty="0"/>
              <a:t>A virtual machine (JVM) definition.</a:t>
            </a:r>
          </a:p>
          <a:p>
            <a:pPr lvl="1"/>
            <a:r>
              <a:rPr lang="en-US" sz="2400" dirty="0"/>
              <a:t>Runtime environments in diverse hardware.</a:t>
            </a:r>
          </a:p>
          <a:p>
            <a:r>
              <a:rPr lang="en-US" dirty="0"/>
              <a:t>A class library</a:t>
            </a:r>
          </a:p>
          <a:p>
            <a:pPr lvl="1"/>
            <a:r>
              <a:rPr lang="en-US" sz="2400" dirty="0"/>
              <a:t>Standard APIs for GUI, data storage, processing, I/O, and </a:t>
            </a:r>
            <a:r>
              <a:rPr lang="en-US" sz="2400" b="1" dirty="0"/>
              <a:t>networking</a:t>
            </a:r>
            <a:r>
              <a:rPr lang="en-US" sz="2400" dirty="0"/>
              <a:t>.</a:t>
            </a:r>
          </a:p>
          <a:p>
            <a:endParaRPr lang="en-US" dirty="0"/>
          </a:p>
        </p:txBody>
      </p:sp>
    </p:spTree>
    <p:extLst>
      <p:ext uri="{BB962C8B-B14F-4D97-AF65-F5344CB8AC3E}">
        <p14:creationId xmlns:p14="http://schemas.microsoft.com/office/powerpoint/2010/main" val="31170655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Origin of JAVA 	</a:t>
            </a:r>
            <a:endParaRPr lang="en-US" dirty="0"/>
          </a:p>
        </p:txBody>
      </p:sp>
      <p:sp>
        <p:nvSpPr>
          <p:cNvPr id="3" name="Content Placeholder 2"/>
          <p:cNvSpPr>
            <a:spLocks noGrp="1"/>
          </p:cNvSpPr>
          <p:nvPr>
            <p:ph idx="1"/>
          </p:nvPr>
        </p:nvSpPr>
        <p:spPr/>
        <p:txBody>
          <a:bodyPr/>
          <a:lstStyle/>
          <a:p>
            <a:pPr marL="411480" lvl="1" indent="0" algn="ctr">
              <a:lnSpc>
                <a:spcPct val="90000"/>
              </a:lnSpc>
              <a:buNone/>
            </a:pPr>
            <a:r>
              <a:rPr lang="en-US" sz="2400" dirty="0" smtClean="0"/>
              <a:t>Java</a:t>
            </a:r>
            <a:r>
              <a:rPr lang="en-US" sz="2400" dirty="0"/>
              <a:t>, whose original name was Oak, was developed as a part of the Green project at Sun. It was started in December '90 by Patrick Naughton, Mike Sheridan and James Gosling and was chartered to spend time trying to figure out what would be the "next wave" of computing and how we might catch it. They came to the conclusion that at least one of the waves was going to be the convergence of digitally controlled consumer devices and computers. </a:t>
            </a:r>
          </a:p>
        </p:txBody>
      </p:sp>
    </p:spTree>
    <p:extLst>
      <p:ext uri="{BB962C8B-B14F-4D97-AF65-F5344CB8AC3E}">
        <p14:creationId xmlns:p14="http://schemas.microsoft.com/office/powerpoint/2010/main" val="41260253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Why JAVA?</a:t>
            </a:r>
            <a:endParaRPr lang="en-US" dirty="0"/>
          </a:p>
        </p:txBody>
      </p:sp>
      <p:sp>
        <p:nvSpPr>
          <p:cNvPr id="3" name="Content Placeholder 2"/>
          <p:cNvSpPr>
            <a:spLocks noGrp="1"/>
          </p:cNvSpPr>
          <p:nvPr>
            <p:ph idx="1"/>
          </p:nvPr>
        </p:nvSpPr>
        <p:spPr/>
        <p:txBody>
          <a:bodyPr/>
          <a:lstStyle/>
          <a:p>
            <a:pPr marL="109728" indent="0">
              <a:lnSpc>
                <a:spcPct val="90000"/>
              </a:lnSpc>
              <a:buNone/>
            </a:pPr>
            <a:r>
              <a:rPr lang="en-US" dirty="0" smtClean="0"/>
              <a:t>Programming </a:t>
            </a:r>
            <a:r>
              <a:rPr lang="en-US" dirty="0"/>
              <a:t>in Java is very different than in C/C++</a:t>
            </a:r>
          </a:p>
          <a:p>
            <a:pPr lvl="1">
              <a:lnSpc>
                <a:spcPct val="90000"/>
              </a:lnSpc>
            </a:pPr>
            <a:r>
              <a:rPr lang="en-US" sz="2400" dirty="0"/>
              <a:t>much more language support</a:t>
            </a:r>
          </a:p>
          <a:p>
            <a:pPr lvl="1">
              <a:lnSpc>
                <a:spcPct val="90000"/>
              </a:lnSpc>
            </a:pPr>
            <a:r>
              <a:rPr lang="en-US" sz="2400" dirty="0"/>
              <a:t>error handling</a:t>
            </a:r>
          </a:p>
          <a:p>
            <a:pPr lvl="1">
              <a:lnSpc>
                <a:spcPct val="90000"/>
              </a:lnSpc>
            </a:pPr>
            <a:r>
              <a:rPr lang="en-US" sz="2400" dirty="0"/>
              <a:t>no pointers! (garbage collection)</a:t>
            </a:r>
          </a:p>
          <a:p>
            <a:pPr lvl="1">
              <a:lnSpc>
                <a:spcPct val="90000"/>
              </a:lnSpc>
            </a:pPr>
            <a:r>
              <a:rPr lang="en-US" sz="2400" dirty="0"/>
              <a:t>threads are part of the language.</a:t>
            </a:r>
          </a:p>
          <a:p>
            <a:pPr lvl="1">
              <a:lnSpc>
                <a:spcPct val="90000"/>
              </a:lnSpc>
            </a:pPr>
            <a:r>
              <a:rPr lang="en-US" sz="2400" dirty="0"/>
              <a:t>some support for common application level protocols (HTTP).</a:t>
            </a:r>
          </a:p>
          <a:p>
            <a:pPr lvl="1">
              <a:lnSpc>
                <a:spcPct val="90000"/>
              </a:lnSpc>
            </a:pPr>
            <a:r>
              <a:rPr lang="en-US" sz="2400" dirty="0"/>
              <a:t>dynamic class loading and secure sandbox execution for remote code.</a:t>
            </a:r>
          </a:p>
          <a:p>
            <a:pPr lvl="1">
              <a:lnSpc>
                <a:spcPct val="90000"/>
              </a:lnSpc>
            </a:pPr>
            <a:r>
              <a:rPr lang="en-US" sz="2400" dirty="0"/>
              <a:t>source code and </a:t>
            </a:r>
            <a:r>
              <a:rPr lang="en-US" sz="2400" dirty="0" smtClean="0"/>
              <a:t>byte code-level </a:t>
            </a:r>
            <a:r>
              <a:rPr lang="en-US" sz="2400" dirty="0"/>
              <a:t>portability.</a:t>
            </a:r>
          </a:p>
          <a:p>
            <a:endParaRPr lang="en-US" dirty="0"/>
          </a:p>
        </p:txBody>
      </p:sp>
    </p:spTree>
    <p:extLst>
      <p:ext uri="{BB962C8B-B14F-4D97-AF65-F5344CB8AC3E}">
        <p14:creationId xmlns:p14="http://schemas.microsoft.com/office/powerpoint/2010/main" val="18784498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JAVA works?</a:t>
            </a:r>
            <a:endParaRPr lang="en-US" dirty="0"/>
          </a:p>
        </p:txBody>
      </p:sp>
      <p:sp>
        <p:nvSpPr>
          <p:cNvPr id="3" name="Content Placeholder 2"/>
          <p:cNvSpPr>
            <a:spLocks noGrp="1"/>
          </p:cNvSpPr>
          <p:nvPr>
            <p:ph idx="1"/>
          </p:nvPr>
        </p:nvSpPr>
        <p:spPr/>
        <p:txBody>
          <a:bodyPr>
            <a:normAutofit lnSpcReduction="10000"/>
          </a:bodyPr>
          <a:lstStyle/>
          <a:p>
            <a:pPr>
              <a:lnSpc>
                <a:spcPct val="90000"/>
              </a:lnSpc>
            </a:pPr>
            <a:r>
              <a:rPr lang="en-US" dirty="0"/>
              <a:t>Java's platform independence is achieved by the use of the </a:t>
            </a:r>
            <a:r>
              <a:rPr lang="en-US" i="1" dirty="0"/>
              <a:t>Java Virtual Machine</a:t>
            </a:r>
          </a:p>
          <a:p>
            <a:pPr>
              <a:lnSpc>
                <a:spcPct val="90000"/>
              </a:lnSpc>
            </a:pPr>
            <a:r>
              <a:rPr lang="en-US" dirty="0"/>
              <a:t>A Java program consists of one or more files with a .java </a:t>
            </a:r>
            <a:r>
              <a:rPr lang="en-US" dirty="0" smtClean="0"/>
              <a:t>extension</a:t>
            </a:r>
          </a:p>
          <a:p>
            <a:pPr marL="365760" lvl="1" indent="-256032">
              <a:lnSpc>
                <a:spcPct val="90000"/>
              </a:lnSpc>
              <a:buClr>
                <a:schemeClr val="accent3"/>
              </a:buClr>
              <a:buFont typeface="Georgia"/>
              <a:buChar char="•"/>
            </a:pPr>
            <a:r>
              <a:rPr lang="en-US" sz="2800" dirty="0" smtClean="0">
                <a:solidFill>
                  <a:schemeClr val="tx1"/>
                </a:solidFill>
              </a:rPr>
              <a:t>These </a:t>
            </a:r>
            <a:r>
              <a:rPr lang="en-US" sz="2800" dirty="0">
                <a:solidFill>
                  <a:schemeClr val="tx1"/>
                </a:solidFill>
              </a:rPr>
              <a:t>are plain old text </a:t>
            </a:r>
            <a:r>
              <a:rPr lang="en-US" sz="2800" dirty="0" smtClean="0">
                <a:solidFill>
                  <a:schemeClr val="tx1"/>
                </a:solidFill>
              </a:rPr>
              <a:t>files</a:t>
            </a:r>
            <a:endParaRPr lang="en-US" sz="2800" dirty="0">
              <a:solidFill>
                <a:schemeClr val="tx1"/>
              </a:solidFill>
            </a:endParaRPr>
          </a:p>
          <a:p>
            <a:pPr>
              <a:lnSpc>
                <a:spcPct val="90000"/>
              </a:lnSpc>
            </a:pPr>
            <a:r>
              <a:rPr lang="en-US" dirty="0" smtClean="0"/>
              <a:t>When </a:t>
            </a:r>
            <a:r>
              <a:rPr lang="en-US" dirty="0"/>
              <a:t>a Java program is compiled the .java files are fed to a compiler which produces a .class file for each .java file</a:t>
            </a:r>
          </a:p>
          <a:p>
            <a:pPr>
              <a:lnSpc>
                <a:spcPct val="90000"/>
              </a:lnSpc>
            </a:pPr>
            <a:r>
              <a:rPr lang="en-US" dirty="0"/>
              <a:t>The .class file contains Java </a:t>
            </a:r>
            <a:r>
              <a:rPr lang="en-US" dirty="0" smtClean="0"/>
              <a:t>byte code.  </a:t>
            </a:r>
            <a:endParaRPr lang="en-US" dirty="0"/>
          </a:p>
          <a:p>
            <a:pPr>
              <a:lnSpc>
                <a:spcPct val="90000"/>
              </a:lnSpc>
            </a:pPr>
            <a:r>
              <a:rPr lang="en-US" dirty="0" smtClean="0"/>
              <a:t>Byte code </a:t>
            </a:r>
            <a:r>
              <a:rPr lang="en-US" dirty="0"/>
              <a:t>is like machine language, but it is intended for the Java Virtual Machine </a:t>
            </a:r>
          </a:p>
        </p:txBody>
      </p:sp>
    </p:spTree>
    <p:extLst>
      <p:ext uri="{BB962C8B-B14F-4D97-AF65-F5344CB8AC3E}">
        <p14:creationId xmlns:p14="http://schemas.microsoft.com/office/powerpoint/2010/main" val="22326776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elloWor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19200"/>
            <a:ext cx="80772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70329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HelloWorld.java</a:t>
            </a:r>
            <a:endParaRPr lang="en-US" dirty="0"/>
          </a:p>
        </p:txBody>
      </p:sp>
      <p:sp>
        <p:nvSpPr>
          <p:cNvPr id="3" name="Rectangle 2"/>
          <p:cNvSpPr/>
          <p:nvPr/>
        </p:nvSpPr>
        <p:spPr>
          <a:xfrm>
            <a:off x="304800" y="2286000"/>
            <a:ext cx="8686800" cy="3748719"/>
          </a:xfrm>
          <a:prstGeom prst="rect">
            <a:avLst/>
          </a:prstGeom>
        </p:spPr>
        <p:txBody>
          <a:bodyPr wrap="square">
            <a:spAutoFit/>
          </a:bodyPr>
          <a:lstStyle/>
          <a:p>
            <a:pPr>
              <a:lnSpc>
                <a:spcPct val="90000"/>
              </a:lnSpc>
              <a:spcBef>
                <a:spcPct val="0"/>
              </a:spcBef>
            </a:pPr>
            <a:r>
              <a:rPr lang="en-US" sz="2400" dirty="0"/>
              <a:t>/**</a:t>
            </a:r>
          </a:p>
          <a:p>
            <a:pPr>
              <a:lnSpc>
                <a:spcPct val="90000"/>
              </a:lnSpc>
              <a:spcBef>
                <a:spcPct val="0"/>
              </a:spcBef>
            </a:pPr>
            <a:r>
              <a:rPr lang="en-US" sz="2400" dirty="0"/>
              <a:t> * A simple program</a:t>
            </a:r>
          </a:p>
          <a:p>
            <a:pPr>
              <a:lnSpc>
                <a:spcPct val="90000"/>
              </a:lnSpc>
              <a:spcBef>
                <a:spcPct val="0"/>
              </a:spcBef>
            </a:pPr>
            <a:r>
              <a:rPr lang="en-US" sz="2400" dirty="0"/>
              <a:t> */</a:t>
            </a:r>
          </a:p>
          <a:p>
            <a:pPr>
              <a:lnSpc>
                <a:spcPct val="90000"/>
              </a:lnSpc>
              <a:spcBef>
                <a:spcPct val="0"/>
              </a:spcBef>
            </a:pPr>
            <a:endParaRPr lang="en-US" sz="2400" dirty="0"/>
          </a:p>
          <a:p>
            <a:pPr>
              <a:lnSpc>
                <a:spcPct val="90000"/>
              </a:lnSpc>
              <a:spcBef>
                <a:spcPct val="0"/>
              </a:spcBef>
            </a:pPr>
            <a:r>
              <a:rPr lang="en-US" sz="2400" dirty="0"/>
              <a:t>public class </a:t>
            </a:r>
            <a:r>
              <a:rPr lang="en-US" sz="2400" dirty="0" smtClean="0"/>
              <a:t>HelloWorld</a:t>
            </a:r>
            <a:endParaRPr lang="en-US" sz="2400" dirty="0"/>
          </a:p>
          <a:p>
            <a:pPr>
              <a:lnSpc>
                <a:spcPct val="90000"/>
              </a:lnSpc>
              <a:spcBef>
                <a:spcPct val="0"/>
              </a:spcBef>
            </a:pPr>
            <a:r>
              <a:rPr lang="en-US" sz="2400" dirty="0"/>
              <a:t>{</a:t>
            </a:r>
          </a:p>
          <a:p>
            <a:pPr>
              <a:lnSpc>
                <a:spcPct val="90000"/>
              </a:lnSpc>
              <a:spcBef>
                <a:spcPct val="0"/>
              </a:spcBef>
            </a:pPr>
            <a:r>
              <a:rPr lang="en-US" sz="2400" dirty="0"/>
              <a:t>	public static void main(String[] </a:t>
            </a:r>
            <a:r>
              <a:rPr lang="en-US" sz="2400" dirty="0" err="1"/>
              <a:t>args</a:t>
            </a:r>
            <a:r>
              <a:rPr lang="en-US" sz="2400" dirty="0"/>
              <a:t>)</a:t>
            </a:r>
          </a:p>
          <a:p>
            <a:pPr>
              <a:lnSpc>
                <a:spcPct val="90000"/>
              </a:lnSpc>
              <a:spcBef>
                <a:spcPct val="0"/>
              </a:spcBef>
            </a:pPr>
            <a:r>
              <a:rPr lang="en-US" sz="2400" dirty="0"/>
              <a:t>	{</a:t>
            </a:r>
          </a:p>
          <a:p>
            <a:pPr>
              <a:lnSpc>
                <a:spcPct val="90000"/>
              </a:lnSpc>
              <a:spcBef>
                <a:spcPct val="0"/>
              </a:spcBef>
            </a:pPr>
            <a:r>
              <a:rPr lang="en-US" sz="2400" dirty="0"/>
              <a:t>		System.out.println("HELLO </a:t>
            </a:r>
            <a:r>
              <a:rPr lang="en-US" sz="2400" dirty="0" smtClean="0"/>
              <a:t>GF-103!");</a:t>
            </a:r>
            <a:endParaRPr lang="en-US" sz="2400" dirty="0"/>
          </a:p>
          <a:p>
            <a:pPr>
              <a:lnSpc>
                <a:spcPct val="90000"/>
              </a:lnSpc>
              <a:spcBef>
                <a:spcPct val="0"/>
              </a:spcBef>
            </a:pPr>
            <a:r>
              <a:rPr lang="en-US" sz="2400" dirty="0"/>
              <a:t>	}</a:t>
            </a:r>
          </a:p>
          <a:p>
            <a:pPr>
              <a:lnSpc>
                <a:spcPct val="90000"/>
              </a:lnSpc>
              <a:spcBef>
                <a:spcPct val="0"/>
              </a:spcBef>
            </a:pPr>
            <a:r>
              <a:rPr lang="en-US" sz="2400" dirty="0"/>
              <a:t>}</a:t>
            </a:r>
          </a:p>
        </p:txBody>
      </p:sp>
    </p:spTree>
    <p:extLst>
      <p:ext uri="{BB962C8B-B14F-4D97-AF65-F5344CB8AC3E}">
        <p14:creationId xmlns:p14="http://schemas.microsoft.com/office/powerpoint/2010/main" val="3205725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000" dirty="0" smtClean="0">
                <a:solidFill>
                  <a:schemeClr val="tx1"/>
                </a:solidFill>
              </a:rPr>
              <a:t>Thank You</a:t>
            </a:r>
            <a:endParaRPr lang="en-US" sz="5000" dirty="0">
              <a:solidFill>
                <a:schemeClr val="tx1"/>
              </a:solidFill>
            </a:endParaRPr>
          </a:p>
        </p:txBody>
      </p:sp>
      <p:sp>
        <p:nvSpPr>
          <p:cNvPr id="3" name="Text Placeholder 2"/>
          <p:cNvSpPr>
            <a:spLocks noGrp="1"/>
          </p:cNvSpPr>
          <p:nvPr>
            <p:ph type="body" idx="1"/>
          </p:nvPr>
        </p:nvSpPr>
        <p:spPr/>
        <p:txBody>
          <a:bodyPr/>
          <a:lstStyle/>
          <a:p>
            <a:r>
              <a:rPr lang="en-US" dirty="0" smtClean="0"/>
              <a:t> </a:t>
            </a:r>
          </a:p>
          <a:p>
            <a:endParaRPr lang="en-US" dirty="0"/>
          </a:p>
        </p:txBody>
      </p:sp>
    </p:spTree>
    <p:extLst>
      <p:ext uri="{BB962C8B-B14F-4D97-AF65-F5344CB8AC3E}">
        <p14:creationId xmlns:p14="http://schemas.microsoft.com/office/powerpoint/2010/main" val="6437304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56</TotalTime>
  <Words>349</Words>
  <Application>Microsoft Office PowerPoint</Application>
  <PresentationFormat>On-screen Show (4:3)</PresentationFormat>
  <Paragraphs>44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Georgia</vt:lpstr>
      <vt:lpstr>Trebuchet MS</vt:lpstr>
      <vt:lpstr>Wingdings 2</vt:lpstr>
      <vt:lpstr>Urban</vt:lpstr>
      <vt:lpstr>Did you guys have your Java today? </vt:lpstr>
      <vt:lpstr>How JAVA got its name?</vt:lpstr>
      <vt:lpstr>What is JAVA?</vt:lpstr>
      <vt:lpstr>Origin of JAVA  </vt:lpstr>
      <vt:lpstr>Why JAVA?</vt:lpstr>
      <vt:lpstr>How JAVA works?</vt:lpstr>
      <vt:lpstr>PowerPoint Presentation</vt:lpstr>
      <vt:lpstr>HelloWorld.java</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Did you have your Java today? </dc:title>
  <dc:creator>Nishant</dc:creator>
  <cp:lastModifiedBy>Sharma, Nishant</cp:lastModifiedBy>
  <cp:revision>7</cp:revision>
  <dcterms:created xsi:type="dcterms:W3CDTF">2006-08-16T00:00:00Z</dcterms:created>
  <dcterms:modified xsi:type="dcterms:W3CDTF">2020-02-12T03:47:42Z</dcterms:modified>
</cp:coreProperties>
</file>