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3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8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8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6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1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8408" y="2189988"/>
            <a:ext cx="8074152" cy="16962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Database Connectivity (JDBC)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020" y="800100"/>
            <a:ext cx="7612380" cy="5257800"/>
          </a:xfrm>
        </p:spPr>
        <p:txBody>
          <a:bodyPr/>
          <a:lstStyle/>
          <a:p>
            <a:r>
              <a:rPr lang="en-US" sz="3200" dirty="0" smtClean="0"/>
              <a:t>Type </a:t>
            </a:r>
            <a:r>
              <a:rPr lang="en-US" sz="3200" dirty="0"/>
              <a:t>4: Java to Database </a:t>
            </a:r>
            <a:r>
              <a:rPr lang="en-US" sz="3200" dirty="0" smtClean="0"/>
              <a:t>Protocol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47" y="1806086"/>
            <a:ext cx="5912162" cy="26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JDBC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23" y="801858"/>
            <a:ext cx="7944157" cy="52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 Database Access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Import the packages</a:t>
            </a:r>
          </a:p>
          <a:p>
            <a:r>
              <a:rPr lang="en-US" sz="3200" dirty="0" smtClean="0"/>
              <a:t>Register/load the driver</a:t>
            </a:r>
          </a:p>
          <a:p>
            <a:r>
              <a:rPr lang="en-US" sz="3200" dirty="0" smtClean="0"/>
              <a:t>Establish the connection</a:t>
            </a:r>
          </a:p>
          <a:p>
            <a:r>
              <a:rPr lang="en-US" sz="3200" dirty="0" smtClean="0"/>
              <a:t>Create JDBC Statement</a:t>
            </a:r>
          </a:p>
          <a:p>
            <a:r>
              <a:rPr lang="en-US" sz="3200" dirty="0" smtClean="0"/>
              <a:t>Executing the query</a:t>
            </a:r>
          </a:p>
          <a:p>
            <a:r>
              <a:rPr lang="en-US" sz="3200" dirty="0" smtClean="0"/>
              <a:t>Closing resources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12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What we have covered ?</a:t>
            </a:r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sz="3200" dirty="0" smtClean="0"/>
              <a:t>Database connectivity Introduction</a:t>
            </a:r>
          </a:p>
          <a:p>
            <a:r>
              <a:rPr lang="en-US" sz="3200" dirty="0" smtClean="0"/>
              <a:t>JDBC Architecture and classification</a:t>
            </a:r>
          </a:p>
          <a:p>
            <a:r>
              <a:rPr lang="en-US" sz="3200" dirty="0" smtClean="0"/>
              <a:t>JDBC APIs</a:t>
            </a:r>
          </a:p>
          <a:p>
            <a:r>
              <a:rPr lang="en-US" sz="3200" dirty="0"/>
              <a:t>JDBC Database </a:t>
            </a:r>
            <a:r>
              <a:rPr lang="en-US" sz="3200" dirty="0" smtClean="0"/>
              <a:t>Access steps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0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Content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Java Database Connectivity – Intro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Database Connectivity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JDBC APIs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Database Access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82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822960"/>
            <a:ext cx="7315200" cy="8458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86200" y="1828800"/>
            <a:ext cx="7772400" cy="4229100"/>
          </a:xfrm>
        </p:spPr>
        <p:txBody>
          <a:bodyPr>
            <a:norm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What is JDBC?</a:t>
            </a:r>
          </a:p>
          <a:p>
            <a:endParaRPr lang="en-US" sz="3200" b="1" dirty="0" smtClean="0"/>
          </a:p>
          <a:p>
            <a:r>
              <a:rPr lang="en-US" sz="3200" dirty="0" smtClean="0"/>
              <a:t>JDBC is used to allow </a:t>
            </a:r>
            <a:r>
              <a:rPr lang="en-US" sz="3200" b="1" dirty="0"/>
              <a:t>java application </a:t>
            </a:r>
            <a:r>
              <a:rPr lang="en-US" sz="3200" dirty="0" smtClean="0"/>
              <a:t>to perform several operation over the </a:t>
            </a:r>
            <a:r>
              <a:rPr lang="en-US" sz="3200" b="1" dirty="0" smtClean="0"/>
              <a:t>databases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20440" y="754380"/>
            <a:ext cx="8366760" cy="56921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Java Database Connectivity(JDBC) is a standard SQL database access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JDBC allows us to construct SQL statement and embed into java API.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 smtClean="0"/>
              <a:t>JDBC provides different APIs to perform operations on database.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Establish a connection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Send SQL statements.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Process the 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2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4079382" y="2408349"/>
            <a:ext cx="7317347" cy="3837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 cap="none" spc="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 smtClean="0"/>
          </a:p>
          <a:p>
            <a:endParaRPr lang="en-US" sz="3200" b="1" dirty="0"/>
          </a:p>
        </p:txBody>
      </p:sp>
      <p:pic>
        <p:nvPicPr>
          <p:cNvPr id="9" name="Picture 2" descr="Image result for jdbc 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t="6134" r="3215" b="4410"/>
          <a:stretch/>
        </p:blipFill>
        <p:spPr bwMode="auto">
          <a:xfrm>
            <a:off x="3544352" y="773724"/>
            <a:ext cx="7805883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5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 Driver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JDBC  Architecture classification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b="1" dirty="0" smtClean="0"/>
              <a:t>Type 1</a:t>
            </a:r>
          </a:p>
          <a:p>
            <a:r>
              <a:rPr lang="en-US" sz="3200" b="1" dirty="0" smtClean="0"/>
              <a:t>Type 2</a:t>
            </a:r>
          </a:p>
          <a:p>
            <a:r>
              <a:rPr lang="en-US" sz="3200" b="1" dirty="0" smtClean="0"/>
              <a:t>Type 3</a:t>
            </a:r>
          </a:p>
          <a:p>
            <a:r>
              <a:rPr lang="en-US" sz="3200" b="1" dirty="0" smtClean="0"/>
              <a:t>Type 4</a:t>
            </a: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961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089" y="515154"/>
            <a:ext cx="7698545" cy="5259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 </a:t>
            </a:r>
            <a:r>
              <a:rPr lang="en-US" sz="3200" dirty="0" smtClean="0"/>
              <a:t>1: JDBC-ODBC </a:t>
            </a:r>
            <a:r>
              <a:rPr lang="en-US" sz="3200" dirty="0" smtClean="0"/>
              <a:t>Bridge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Implemented in Java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46" y="1431396"/>
            <a:ext cx="5354947" cy="249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020" y="800100"/>
            <a:ext cx="7612380" cy="5257800"/>
          </a:xfrm>
        </p:spPr>
        <p:txBody>
          <a:bodyPr/>
          <a:lstStyle/>
          <a:p>
            <a:r>
              <a:rPr lang="en-US" sz="3200" dirty="0"/>
              <a:t>Type 2: Java Native API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79" y="1681756"/>
            <a:ext cx="5159327" cy="32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020" y="800100"/>
            <a:ext cx="7612380" cy="5257800"/>
          </a:xfrm>
        </p:spPr>
        <p:txBody>
          <a:bodyPr/>
          <a:lstStyle/>
          <a:p>
            <a:r>
              <a:rPr lang="en-US" sz="3200" dirty="0" smtClean="0"/>
              <a:t>Type </a:t>
            </a:r>
            <a:r>
              <a:rPr lang="en-US" sz="3200" dirty="0"/>
              <a:t>3: Java to Network </a:t>
            </a:r>
            <a:r>
              <a:rPr lang="en-US" sz="3200" dirty="0" smtClean="0"/>
              <a:t>Protocol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263" y="1625038"/>
            <a:ext cx="2896893" cy="39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170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Office Theme</vt:lpstr>
      <vt:lpstr>Java Database Connectivity (JDBC)</vt:lpstr>
      <vt:lpstr>Content</vt:lpstr>
      <vt:lpstr>Introduction</vt:lpstr>
      <vt:lpstr>PowerPoint Presentation</vt:lpstr>
      <vt:lpstr>Architecture</vt:lpstr>
      <vt:lpstr>JDBC Driver</vt:lpstr>
      <vt:lpstr>PowerPoint Presentation</vt:lpstr>
      <vt:lpstr>PowerPoint Presentation</vt:lpstr>
      <vt:lpstr>PowerPoint Presentation</vt:lpstr>
      <vt:lpstr>PowerPoint Presentation</vt:lpstr>
      <vt:lpstr>JDBC API</vt:lpstr>
      <vt:lpstr>JDBC Database Access</vt:lpstr>
      <vt:lpstr>Conclusion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Database Connectivity (JDBC)</dc:title>
  <dc:creator>Singh, Shivam</dc:creator>
  <cp:lastModifiedBy>Singh, Shivam</cp:lastModifiedBy>
  <cp:revision>19</cp:revision>
  <dcterms:created xsi:type="dcterms:W3CDTF">2020-02-11T11:02:23Z</dcterms:created>
  <dcterms:modified xsi:type="dcterms:W3CDTF">2020-02-12T07:05:12Z</dcterms:modified>
</cp:coreProperties>
</file>