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7" r:id="rId2"/>
    <p:sldId id="268" r:id="rId3"/>
    <p:sldId id="256" r:id="rId4"/>
    <p:sldId id="258" r:id="rId5"/>
    <p:sldId id="260" r:id="rId6"/>
    <p:sldId id="259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7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3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12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6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594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1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4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3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5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3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8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2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654" y="2281050"/>
            <a:ext cx="8596668" cy="388077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Java Data Types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7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</a:rPr>
              <a:t>Non-primitive Data Type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1339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Arrays:-</a:t>
            </a:r>
          </a:p>
          <a:p>
            <a:pPr marL="0" indent="0">
              <a:buNone/>
            </a:pPr>
            <a:r>
              <a:rPr lang="en-US" sz="2400" dirty="0"/>
              <a:t>An array is a collection of one or more values of the same </a:t>
            </a:r>
            <a:r>
              <a:rPr lang="en-US" sz="2400" dirty="0" smtClean="0"/>
              <a:t>type.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Ex:- It is declared </a:t>
            </a:r>
            <a:r>
              <a:rPr lang="en-US" sz="2400" dirty="0" smtClean="0"/>
              <a:t>as,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	</a:t>
            </a:r>
            <a:r>
              <a:rPr lang="en-US" sz="2400" dirty="0" smtClean="0"/>
              <a:t>int array[]=new int[5</a:t>
            </a:r>
            <a:r>
              <a:rPr lang="en-US" sz="2400" dirty="0" smtClean="0"/>
              <a:t>];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Char array[]=new char[5];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u="sng" dirty="0">
              <a:solidFill>
                <a:schemeClr val="accent1"/>
              </a:solidFill>
            </a:endParaRPr>
          </a:p>
        </p:txBody>
      </p:sp>
      <p:sp>
        <p:nvSpPr>
          <p:cNvPr id="4" name="AutoShape 2" descr="Image result for what is arr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615" t="535" r="17316" b="39572"/>
          <a:stretch/>
        </p:blipFill>
        <p:spPr>
          <a:xfrm>
            <a:off x="4219795" y="4880345"/>
            <a:ext cx="5009265" cy="11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</a:rPr>
              <a:t>JAVA CODE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537" y="1803991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ublic class Main{</a:t>
            </a:r>
          </a:p>
          <a:p>
            <a:pPr marL="0" indent="0">
              <a:buNone/>
            </a:pPr>
            <a:r>
              <a:rPr lang="en-US" sz="2000" dirty="0" smtClean="0"/>
              <a:t>	public void main(String args[]){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int a = 10;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char b = ‘A’;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boolean c = true;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if(c==true)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System.out.println(“Integer= “+ a +”, Character= “ + b);</a:t>
            </a:r>
          </a:p>
          <a:p>
            <a:pPr marL="0" indent="0">
              <a:buNone/>
            </a:pPr>
            <a:r>
              <a:rPr lang="en-US" sz="2000" dirty="0" smtClean="0"/>
              <a:t>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u="sng" dirty="0" smtClean="0"/>
              <a:t>Output</a:t>
            </a:r>
            <a:r>
              <a:rPr lang="en-US" sz="2000" dirty="0" smtClean="0"/>
              <a:t>:- </a:t>
            </a:r>
            <a:r>
              <a:rPr lang="en-US" sz="2000" dirty="0"/>
              <a:t>?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605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932" y="2484475"/>
            <a:ext cx="8915400" cy="377762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/>
                </a:solidFill>
              </a:rPr>
              <a:t>Thank You</a:t>
            </a:r>
            <a:endParaRPr 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531" y="453990"/>
            <a:ext cx="9516324" cy="1280890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1"/>
                </a:solidFill>
              </a:rPr>
              <a:t>Understanding JAVA Variables &amp; DATA Types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907" y="1403498"/>
            <a:ext cx="6659433" cy="391278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85461" y="5572127"/>
            <a:ext cx="951632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Beans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0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707" y="180439"/>
            <a:ext cx="8492061" cy="90633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 smtClean="0">
                <a:solidFill>
                  <a:schemeClr val="accent1"/>
                </a:solidFill>
              </a:rPr>
              <a:t>What is Data Type?</a:t>
            </a:r>
            <a:endParaRPr lang="en-US" sz="3600" u="sng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707" y="1423637"/>
            <a:ext cx="8986913" cy="438912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data 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type 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is an attribute of data which tells the 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compiler 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how 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the programmer </a:t>
            </a: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intends to use the </a:t>
            </a:r>
            <a:r>
              <a:rPr lang="en-US" sz="2400" dirty="0" smtClean="0">
                <a:solidFill>
                  <a:schemeClr val="tx1"/>
                </a:solidFill>
                <a:latin typeface="Century Gothic" panose="020B0502020202020204" pitchFamily="34" charset="0"/>
                <a:ea typeface="Albany WT K" panose="020B0604020202020204" pitchFamily="34" charset="2"/>
                <a:cs typeface="Albany WT K" panose="020B0604020202020204" pitchFamily="34" charset="2"/>
              </a:rPr>
              <a:t>data.</a:t>
            </a:r>
          </a:p>
          <a:p>
            <a:pPr marL="457200" indent="-457200" algn="l">
              <a:buAutoNum type="arabicPeriod"/>
            </a:pPr>
            <a:endParaRPr lang="en-US" sz="2400" dirty="0" smtClean="0">
              <a:solidFill>
                <a:schemeClr val="tx1"/>
              </a:solidFill>
              <a:latin typeface="Albany WT K" panose="020B0604020202020204" pitchFamily="34" charset="2"/>
              <a:ea typeface="Albany WT K" panose="020B0604020202020204" pitchFamily="34" charset="2"/>
              <a:cs typeface="Albany WT K" panose="020B0604020202020204" pitchFamily="34" charset="2"/>
            </a:endParaRPr>
          </a:p>
          <a:p>
            <a:pPr algn="ctr"/>
            <a:r>
              <a:rPr lang="en-US" sz="3600" u="sng" dirty="0" smtClean="0">
                <a:solidFill>
                  <a:schemeClr val="accent1"/>
                </a:solidFill>
              </a:rPr>
              <a:t>Why </a:t>
            </a:r>
            <a:r>
              <a:rPr lang="en-US" sz="3600" u="sng" dirty="0">
                <a:solidFill>
                  <a:schemeClr val="accent1"/>
                </a:solidFill>
              </a:rPr>
              <a:t>it is </a:t>
            </a:r>
            <a:r>
              <a:rPr lang="en-US" sz="3600" u="sng" dirty="0" smtClean="0">
                <a:solidFill>
                  <a:schemeClr val="accent1"/>
                </a:solidFill>
              </a:rPr>
              <a:t>required?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Java is Strongly Typed Language.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Every variable has a 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All assignments are checked for 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All passing parameters are checked for type.</a:t>
            </a:r>
            <a:endParaRPr lang="en-US" sz="2400" dirty="0">
              <a:solidFill>
                <a:schemeClr val="tx1"/>
              </a:solidFill>
              <a:latin typeface="Albany WT K" panose="020B0604020202020204" pitchFamily="34" charset="2"/>
              <a:ea typeface="Albany WT K" panose="020B0604020202020204" pitchFamily="34" charset="2"/>
              <a:cs typeface="Albany WT K" panose="020B0604020202020204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04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35" y="28386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</a:rPr>
              <a:t>Scope of Data types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805" y="1277679"/>
            <a:ext cx="8915400" cy="43363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Scope </a:t>
            </a:r>
            <a:r>
              <a:rPr lang="en-US" sz="2000" dirty="0" smtClean="0"/>
              <a:t>of data types </a:t>
            </a:r>
            <a:r>
              <a:rPr lang="en-US" sz="2000" dirty="0" smtClean="0"/>
              <a:t>(class level)-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i) Public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ii</a:t>
            </a:r>
            <a:r>
              <a:rPr lang="en-US" sz="2000" dirty="0" smtClean="0"/>
              <a:t>) Protected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iii) Default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iv) Private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3600" u="sng" dirty="0" smtClean="0">
                <a:solidFill>
                  <a:schemeClr val="accent1"/>
                </a:solidFill>
              </a:rPr>
              <a:t>Types of Data Types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There are two types of data types:-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i) Primitive Data Types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ii) Non-Primitive Data Types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4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613" y="154452"/>
            <a:ext cx="8596668" cy="13208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</a:rPr>
              <a:t>Primitive </a:t>
            </a:r>
            <a:r>
              <a:rPr lang="en-US" u="sng" dirty="0">
                <a:solidFill>
                  <a:schemeClr val="accent1"/>
                </a:solidFill>
              </a:rPr>
              <a:t>D</a:t>
            </a:r>
            <a:r>
              <a:rPr lang="en-US" u="sng" dirty="0" smtClean="0">
                <a:solidFill>
                  <a:schemeClr val="accent1"/>
                </a:solidFill>
              </a:rPr>
              <a:t>ata Types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2729" y="101056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Primitive data types</a:t>
            </a:r>
            <a:r>
              <a:rPr lang="en-US" sz="2000" dirty="0"/>
              <a:t> are </a:t>
            </a:r>
            <a:r>
              <a:rPr lang="en-US" sz="2000" b="1" dirty="0"/>
              <a:t>predefined</a:t>
            </a:r>
            <a:r>
              <a:rPr lang="en-US" sz="2000" dirty="0"/>
              <a:t> </a:t>
            </a:r>
            <a:r>
              <a:rPr lang="en-US" sz="2000" b="1" dirty="0"/>
              <a:t>types</a:t>
            </a:r>
            <a:r>
              <a:rPr lang="en-US" sz="2000" dirty="0"/>
              <a:t> of </a:t>
            </a:r>
            <a:r>
              <a:rPr lang="en-US" sz="2000" b="1" dirty="0"/>
              <a:t>data</a:t>
            </a:r>
            <a:r>
              <a:rPr lang="en-US" sz="2000" dirty="0"/>
              <a:t>, which are supported by the programming language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For examples :-</a:t>
            </a:r>
          </a:p>
          <a:p>
            <a:pPr lvl="1"/>
            <a:r>
              <a:rPr lang="en-US" sz="2000" dirty="0" smtClean="0"/>
              <a:t>Integer, float, character, Boolean.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93214" y="320757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Non-Primitive Data Types</a:t>
            </a:r>
            <a:endParaRPr lang="en-US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12729" y="422558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Non</a:t>
            </a:r>
            <a:r>
              <a:rPr lang="en-US" sz="2000" dirty="0"/>
              <a:t>-</a:t>
            </a:r>
            <a:r>
              <a:rPr lang="en-US" sz="2000" b="1" dirty="0"/>
              <a:t>primitive data types</a:t>
            </a:r>
            <a:r>
              <a:rPr lang="en-US" sz="2000" dirty="0"/>
              <a:t> are not defined by the programming language, but are instead </a:t>
            </a:r>
            <a:r>
              <a:rPr lang="en-US" sz="2000" b="1" dirty="0"/>
              <a:t>created</a:t>
            </a:r>
            <a:r>
              <a:rPr lang="en-US" sz="2000" dirty="0"/>
              <a:t> </a:t>
            </a:r>
            <a:r>
              <a:rPr lang="en-US" sz="2000" b="1" dirty="0"/>
              <a:t>by</a:t>
            </a:r>
            <a:r>
              <a:rPr lang="en-US" sz="2000" dirty="0"/>
              <a:t> </a:t>
            </a:r>
            <a:r>
              <a:rPr lang="en-US" sz="2000" b="1" dirty="0"/>
              <a:t>the</a:t>
            </a:r>
            <a:r>
              <a:rPr lang="en-US" sz="2000" dirty="0"/>
              <a:t> </a:t>
            </a:r>
            <a:r>
              <a:rPr lang="en-US" sz="2000" b="1" dirty="0"/>
              <a:t>programmer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For examples :-</a:t>
            </a:r>
          </a:p>
          <a:p>
            <a:pPr lvl="1"/>
            <a:r>
              <a:rPr lang="en-US" sz="2000" dirty="0" smtClean="0"/>
              <a:t>Arrays, strings, classes</a:t>
            </a:r>
            <a:r>
              <a:rPr lang="en-US" sz="2000" dirty="0" smtClean="0"/>
              <a:t>, interfaces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4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-Types.png (1297×748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862" y="1386959"/>
            <a:ext cx="8543547" cy="492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60381" y="4258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accent1"/>
                </a:solidFill>
              </a:rPr>
              <a:t>Chart</a:t>
            </a:r>
            <a:endParaRPr lang="en-US" sz="36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316" y="279991"/>
            <a:ext cx="8596668" cy="13208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</a:rPr>
              <a:t>Integers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497" y="1331249"/>
            <a:ext cx="8596668" cy="4888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Integers data </a:t>
            </a:r>
            <a:r>
              <a:rPr lang="en-US" dirty="0"/>
              <a:t>types hold only numeric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u="sng" dirty="0" smtClean="0"/>
              <a:t>Types</a:t>
            </a:r>
            <a:r>
              <a:rPr lang="en-US" dirty="0" smtClean="0"/>
              <a:t>	:	</a:t>
            </a:r>
            <a:r>
              <a:rPr lang="en-US" dirty="0" smtClean="0"/>
              <a:t> </a:t>
            </a:r>
            <a:r>
              <a:rPr lang="en-US" u="sng" dirty="0" smtClean="0"/>
              <a:t>Size</a:t>
            </a:r>
            <a:r>
              <a:rPr lang="en-US" dirty="0" smtClean="0"/>
              <a:t>	:	</a:t>
            </a:r>
            <a:r>
              <a:rPr lang="en-US" u="sng" dirty="0" smtClean="0"/>
              <a:t>Range </a:t>
            </a:r>
            <a:endParaRPr lang="en-US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Byte		:     </a:t>
            </a:r>
            <a:r>
              <a:rPr lang="en-US" dirty="0" smtClean="0"/>
              <a:t>  8 </a:t>
            </a:r>
            <a:r>
              <a:rPr lang="en-US" dirty="0" smtClean="0"/>
              <a:t>bits	:	From +127 to -128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hort		: 	16 bits	:	From </a:t>
            </a:r>
            <a:r>
              <a:rPr lang="en-US" dirty="0"/>
              <a:t>+32,767 to -</a:t>
            </a:r>
            <a:r>
              <a:rPr lang="en-US" dirty="0" smtClean="0"/>
              <a:t>32,768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nt		:	32 bits	:	From </a:t>
            </a:r>
            <a:r>
              <a:rPr lang="en-US" dirty="0"/>
              <a:t>+2,147,483,647 to -</a:t>
            </a:r>
            <a:r>
              <a:rPr lang="en-US" dirty="0" smtClean="0"/>
              <a:t>2,147,483,648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</a:t>
            </a:r>
            <a:r>
              <a:rPr lang="en-US" dirty="0" smtClean="0"/>
              <a:t>ong 		:	64 bits	:	</a:t>
            </a:r>
            <a:r>
              <a:rPr lang="en-US" dirty="0"/>
              <a:t>From +9,223,372,036,854,775,807 to </a:t>
            </a:r>
            <a:r>
              <a:rPr lang="en-US" dirty="0" smtClean="0"/>
              <a:t>										   -9,223,372,036,854,775,808</a:t>
            </a:r>
          </a:p>
          <a:p>
            <a:pPr marL="0" indent="0">
              <a:buNone/>
            </a:pPr>
            <a:r>
              <a:rPr lang="en-US" dirty="0" smtClean="0"/>
              <a:t>Examples:-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i) byte a = 10;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ii) short a = 50;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iii) int a = 100;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iv) long a = 1000;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561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315" y="507152"/>
            <a:ext cx="8911687" cy="128089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</a:rPr>
              <a:t>Floats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845" y="160769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Floats data types hold decimal values.</a:t>
            </a:r>
          </a:p>
          <a:p>
            <a:pPr marL="0" indent="0">
              <a:buNone/>
            </a:pPr>
            <a:r>
              <a:rPr lang="en-US" sz="2200" dirty="0" smtClean="0"/>
              <a:t>	</a:t>
            </a:r>
            <a:r>
              <a:rPr lang="en-US" sz="2000" u="sng" dirty="0" smtClean="0"/>
              <a:t>Types</a:t>
            </a:r>
            <a:r>
              <a:rPr lang="en-US" sz="2000" dirty="0" smtClean="0"/>
              <a:t>		:	</a:t>
            </a:r>
            <a:r>
              <a:rPr lang="en-US" sz="2000" u="sng" dirty="0" smtClean="0"/>
              <a:t>Size</a:t>
            </a:r>
            <a:r>
              <a:rPr lang="en-US" sz="2000" dirty="0" smtClean="0"/>
              <a:t>		:	</a:t>
            </a:r>
            <a:r>
              <a:rPr lang="en-US" sz="2000" u="sng" dirty="0" smtClean="0"/>
              <a:t>Range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float		:	32 bits	:	</a:t>
            </a:r>
            <a:r>
              <a:rPr lang="pt-BR" sz="2000" dirty="0"/>
              <a:t>From 3.402,823,5 E+38 to 1.4 </a:t>
            </a:r>
            <a:r>
              <a:rPr lang="pt-BR" sz="2000" dirty="0" smtClean="0"/>
              <a:t>E-45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double		:	64 bits	:	</a:t>
            </a:r>
            <a:r>
              <a:rPr lang="pt-BR" sz="2000" dirty="0"/>
              <a:t>From 1.797,693,134,862,315,7 E+308 </a:t>
            </a:r>
            <a:endParaRPr lang="pt-BR" sz="2000" dirty="0" smtClean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									to 4.9</a:t>
            </a:r>
            <a:r>
              <a:rPr lang="pt-BR" sz="2000" dirty="0"/>
              <a:t> </a:t>
            </a:r>
            <a:r>
              <a:rPr lang="pt-BR" sz="2000" dirty="0" smtClean="0"/>
              <a:t>E-324</a:t>
            </a:r>
          </a:p>
          <a:p>
            <a:pPr marL="0" indent="0">
              <a:buNone/>
            </a:pPr>
            <a:r>
              <a:rPr lang="pt-BR" sz="2000" dirty="0" smtClean="0"/>
              <a:t>Example:-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i) float a = 10.2;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smtClean="0"/>
              <a:t>ii) double a = 1000.2;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338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461" y="414163"/>
            <a:ext cx="8596668" cy="12723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</a:rPr>
              <a:t>Characters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3846" y="12461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Character </a:t>
            </a:r>
            <a:r>
              <a:rPr lang="en-US" sz="2000" dirty="0"/>
              <a:t>data </a:t>
            </a:r>
            <a:r>
              <a:rPr lang="en-US" sz="2000" dirty="0" smtClean="0"/>
              <a:t>type holds </a:t>
            </a:r>
            <a:r>
              <a:rPr lang="en-US" sz="2000" dirty="0"/>
              <a:t>only </a:t>
            </a:r>
            <a:r>
              <a:rPr lang="en-US" sz="2000" dirty="0" smtClean="0"/>
              <a:t>characters(alphabets).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Type</a:t>
            </a:r>
            <a:r>
              <a:rPr lang="en-US" sz="2000" dirty="0"/>
              <a:t>		:	</a:t>
            </a:r>
            <a:r>
              <a:rPr lang="en-US" sz="2000" u="sng" dirty="0"/>
              <a:t>Size</a:t>
            </a:r>
            <a:r>
              <a:rPr lang="en-US" sz="2000" dirty="0"/>
              <a:t>		:	</a:t>
            </a:r>
            <a:r>
              <a:rPr lang="en-US" sz="2000" u="sng" dirty="0" smtClean="0"/>
              <a:t>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	</a:t>
            </a:r>
            <a:r>
              <a:rPr lang="en-US" sz="2000" dirty="0" smtClean="0"/>
              <a:t>char		:	16 bits	:	2</a:t>
            </a:r>
            <a:r>
              <a:rPr lang="en-US" sz="2000" baseline="30000" dirty="0" smtClean="0"/>
              <a:t>16</a:t>
            </a:r>
            <a:r>
              <a:rPr lang="en-US" sz="2000" dirty="0" smtClean="0"/>
              <a:t>-1</a:t>
            </a:r>
          </a:p>
          <a:p>
            <a:pPr marL="0" indent="0">
              <a:buNone/>
            </a:pPr>
            <a:r>
              <a:rPr lang="en-US" sz="2000" dirty="0" smtClean="0"/>
              <a:t>Ex:-    char a = ‘A’;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12461" y="318657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 smtClean="0"/>
              <a:t>Boolean</a:t>
            </a:r>
            <a:endParaRPr lang="en-US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03846" y="406703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Boolean data type holds only </a:t>
            </a:r>
            <a:r>
              <a:rPr lang="en-US" sz="2000" b="1" dirty="0"/>
              <a:t>T</a:t>
            </a:r>
            <a:r>
              <a:rPr lang="en-US" sz="2000" b="1" dirty="0" smtClean="0"/>
              <a:t>rue</a:t>
            </a:r>
            <a:r>
              <a:rPr lang="en-US" sz="2000" dirty="0" smtClean="0"/>
              <a:t> or </a:t>
            </a:r>
            <a:r>
              <a:rPr lang="en-US" sz="2000" b="1" dirty="0" smtClean="0"/>
              <a:t>False</a:t>
            </a:r>
            <a:r>
              <a:rPr lang="en-US" sz="2000" dirty="0" smtClean="0"/>
              <a:t>.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Example:-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	i) boolean a = true;</a:t>
            </a:r>
          </a:p>
          <a:p>
            <a:pPr marL="0" indent="0">
              <a:buFont typeface="Wingdings 3" charset="2"/>
              <a:buNone/>
            </a:pPr>
            <a:r>
              <a:rPr lang="en-US" sz="2000" dirty="0"/>
              <a:t>	</a:t>
            </a:r>
            <a:r>
              <a:rPr lang="en-US" sz="2000" dirty="0" smtClean="0"/>
              <a:t>ii) boolean b = false; 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95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347</TotalTime>
  <Words>147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Albany WT K</vt:lpstr>
      <vt:lpstr>Arial</vt:lpstr>
      <vt:lpstr>Century Gothic</vt:lpstr>
      <vt:lpstr>Wingdings</vt:lpstr>
      <vt:lpstr>Wingdings 3</vt:lpstr>
      <vt:lpstr>Wisp</vt:lpstr>
      <vt:lpstr>PowerPoint Presentation</vt:lpstr>
      <vt:lpstr>Understanding JAVA Variables &amp; DATA Types</vt:lpstr>
      <vt:lpstr>What is Data Type?</vt:lpstr>
      <vt:lpstr>Scope of Data types</vt:lpstr>
      <vt:lpstr>Primitive Data Types</vt:lpstr>
      <vt:lpstr>PowerPoint Presentation</vt:lpstr>
      <vt:lpstr>Integers</vt:lpstr>
      <vt:lpstr>Floats</vt:lpstr>
      <vt:lpstr>Characters</vt:lpstr>
      <vt:lpstr>Non-primitive Data Type</vt:lpstr>
      <vt:lpstr>JAVA CODE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GUPTA, SUMIT</dc:creator>
  <cp:lastModifiedBy>GUPTA, SUMIT</cp:lastModifiedBy>
  <cp:revision>28</cp:revision>
  <dcterms:created xsi:type="dcterms:W3CDTF">2020-02-11T10:43:17Z</dcterms:created>
  <dcterms:modified xsi:type="dcterms:W3CDTF">2020-02-12T07:04:04Z</dcterms:modified>
</cp:coreProperties>
</file>