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8" r:id="rId2"/>
    <p:sldId id="262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4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8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0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40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2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2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92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34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6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5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2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1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BF39B0-11CA-4003-903A-08F0AA54566F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C3AEF1-451E-4011-87C5-8166CA375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DE457-26A3-396B-40FB-DB27AFBAEA98}"/>
              </a:ext>
            </a:extLst>
          </p:cNvPr>
          <p:cNvSpPr/>
          <p:nvPr/>
        </p:nvSpPr>
        <p:spPr>
          <a:xfrm>
            <a:off x="439900" y="796413"/>
            <a:ext cx="104584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Well-come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4D6FF-BCB4-13F3-D16E-6078AF8D819C}"/>
              </a:ext>
            </a:extLst>
          </p:cNvPr>
          <p:cNvSpPr/>
          <p:nvPr/>
        </p:nvSpPr>
        <p:spPr>
          <a:xfrm>
            <a:off x="1212980" y="2475992"/>
            <a:ext cx="979597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Web-site on E-commerce 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Headphone &amp; accessories</a:t>
            </a:r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</a:p>
          <a:p>
            <a:pPr algn="ctr"/>
            <a:endParaRPr lang="en-US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316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E7743-22A9-63BA-5576-ABDC3C1F004C}"/>
              </a:ext>
            </a:extLst>
          </p:cNvPr>
          <p:cNvSpPr/>
          <p:nvPr/>
        </p:nvSpPr>
        <p:spPr>
          <a:xfrm>
            <a:off x="779729" y="793303"/>
            <a:ext cx="68069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e-commerce….?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A9AC3-B3F2-F315-899B-655F55B870DC}"/>
              </a:ext>
            </a:extLst>
          </p:cNvPr>
          <p:cNvSpPr txBox="1"/>
          <p:nvPr/>
        </p:nvSpPr>
        <p:spPr>
          <a:xfrm>
            <a:off x="1054359" y="2341984"/>
            <a:ext cx="9974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Its commonly an electronic marketing……..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 can use e-commerce as buying selling goods and services over an electronic systems such as mobile , laptop, pcs through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59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3EFF6-C14C-214B-CFAB-D628D3DA4F9B}"/>
              </a:ext>
            </a:extLst>
          </p:cNvPr>
          <p:cNvSpPr/>
          <p:nvPr/>
        </p:nvSpPr>
        <p:spPr>
          <a:xfrm>
            <a:off x="690417" y="793302"/>
            <a:ext cx="6481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our web-site….?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0E960-D046-ACF1-70DB-B408F00085E2}"/>
              </a:ext>
            </a:extLst>
          </p:cNvPr>
          <p:cNvSpPr txBox="1"/>
          <p:nvPr/>
        </p:nvSpPr>
        <p:spPr>
          <a:xfrm>
            <a:off x="1129003" y="2286000"/>
            <a:ext cx="97318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Our web site is on e-comm  where we can buys sell headphone &amp; accessories product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 can see and compare the product and price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Admin can monitor the activity  and add the new 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0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9B3A8-F810-9138-8836-FC08D0B98D72}"/>
              </a:ext>
            </a:extLst>
          </p:cNvPr>
          <p:cNvSpPr/>
          <p:nvPr/>
        </p:nvSpPr>
        <p:spPr>
          <a:xfrm>
            <a:off x="792244" y="699997"/>
            <a:ext cx="3273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53E63-1AD1-F161-D4CA-B0D81E77F153}"/>
              </a:ext>
            </a:extLst>
          </p:cNvPr>
          <p:cNvSpPr txBox="1"/>
          <p:nvPr/>
        </p:nvSpPr>
        <p:spPr>
          <a:xfrm>
            <a:off x="933061" y="1894114"/>
            <a:ext cx="915333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Nevagation</a:t>
            </a:r>
            <a:r>
              <a:rPr lang="en-IN" sz="2800" dirty="0"/>
              <a:t> 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Category :-on the ear ,over the ear ,in the </a:t>
            </a:r>
            <a:r>
              <a:rPr lang="en-IN" sz="2800" dirty="0" err="1"/>
              <a:t>ear,amp</a:t>
            </a:r>
            <a:r>
              <a:rPr lang="en-IN" sz="2800" dirty="0"/>
              <a:t> and </a:t>
            </a:r>
            <a:r>
              <a:rPr lang="en-IN" sz="2800" dirty="0" err="1"/>
              <a:t>dac’s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Product browsing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Shopping cart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800" dirty="0"/>
              <a:t>check out &amp; generate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64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285D0-53CC-A6C5-9119-EF0CF5547167}"/>
              </a:ext>
            </a:extLst>
          </p:cNvPr>
          <p:cNvSpPr/>
          <p:nvPr/>
        </p:nvSpPr>
        <p:spPr>
          <a:xfrm>
            <a:off x="894619" y="737319"/>
            <a:ext cx="7323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 &amp; tools used…..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3A67-89FE-EC09-3A7B-98E40E17567D}"/>
              </a:ext>
            </a:extLst>
          </p:cNvPr>
          <p:cNvSpPr txBox="1"/>
          <p:nvPr/>
        </p:nvSpPr>
        <p:spPr>
          <a:xfrm>
            <a:off x="961053" y="1978090"/>
            <a:ext cx="29204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Language:-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CSS</a:t>
            </a:r>
          </a:p>
          <a:p>
            <a:r>
              <a:rPr lang="en-IN" sz="2800" b="1" dirty="0"/>
              <a:t>Framework:-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8D249-1AF9-ED51-FCD9-8B64705CD779}"/>
              </a:ext>
            </a:extLst>
          </p:cNvPr>
          <p:cNvSpPr txBox="1"/>
          <p:nvPr/>
        </p:nvSpPr>
        <p:spPr>
          <a:xfrm>
            <a:off x="5653927" y="1978090"/>
            <a:ext cx="4326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Tools:-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6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5C2373-4B1D-9375-BD5A-A8624A18B463}"/>
              </a:ext>
            </a:extLst>
          </p:cNvPr>
          <p:cNvSpPr/>
          <p:nvPr/>
        </p:nvSpPr>
        <p:spPr>
          <a:xfrm>
            <a:off x="771039" y="755980"/>
            <a:ext cx="4678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Advantages……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045E1-ADA8-5071-96AF-F7F2F63FFC4E}"/>
              </a:ext>
            </a:extLst>
          </p:cNvPr>
          <p:cNvSpPr txBox="1"/>
          <p:nvPr/>
        </p:nvSpPr>
        <p:spPr>
          <a:xfrm>
            <a:off x="905068" y="1810139"/>
            <a:ext cx="9853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Fast buying selling product as well as easy to find the product you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Buying and selling 24/7.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No needs of physical company set-ups.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Easy to start and mange the website.</a:t>
            </a:r>
          </a:p>
        </p:txBody>
      </p:sp>
    </p:spTree>
    <p:extLst>
      <p:ext uri="{BB962C8B-B14F-4D97-AF65-F5344CB8AC3E}">
        <p14:creationId xmlns:p14="http://schemas.microsoft.com/office/powerpoint/2010/main" val="6312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16CF72-2DAE-6696-6760-EE3FEA9EB7E2}"/>
              </a:ext>
            </a:extLst>
          </p:cNvPr>
          <p:cNvSpPr/>
          <p:nvPr/>
        </p:nvSpPr>
        <p:spPr>
          <a:xfrm>
            <a:off x="763146" y="737318"/>
            <a:ext cx="4544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plans…..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408BE-E6CE-E8A9-DB0E-22D79349EA26}"/>
              </a:ext>
            </a:extLst>
          </p:cNvPr>
          <p:cNvSpPr txBox="1"/>
          <p:nvPr/>
        </p:nvSpPr>
        <p:spPr>
          <a:xfrm>
            <a:off x="933061" y="2034073"/>
            <a:ext cx="9899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I’m thinking about some modification and some advance new features….GUI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can see product virtually 360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9560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1964</TotalTime>
  <Words>190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jadhav</dc:creator>
  <cp:lastModifiedBy>atharva jadhav</cp:lastModifiedBy>
  <cp:revision>3</cp:revision>
  <dcterms:created xsi:type="dcterms:W3CDTF">2023-06-02T16:44:08Z</dcterms:created>
  <dcterms:modified xsi:type="dcterms:W3CDTF">2023-06-04T11:56:01Z</dcterms:modified>
</cp:coreProperties>
</file>