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0A52-C652-4201-64A5-B11779015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33891-2F99-7B84-02F8-0511FAC4A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34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.</dc:creator>
  <cp:lastModifiedBy>AMIT .</cp:lastModifiedBy>
  <cp:revision>1</cp:revision>
  <dcterms:created xsi:type="dcterms:W3CDTF">2024-12-09T06:10:10Z</dcterms:created>
  <dcterms:modified xsi:type="dcterms:W3CDTF">2024-12-09T06:10:29Z</dcterms:modified>
</cp:coreProperties>
</file>