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5" r:id="rId7"/>
    <p:sldId id="271" r:id="rId8"/>
    <p:sldId id="280" r:id="rId9"/>
    <p:sldId id="279" r:id="rId10"/>
    <p:sldId id="260" r:id="rId11"/>
    <p:sldId id="272" r:id="rId12"/>
    <p:sldId id="277" r:id="rId13"/>
    <p:sldId id="273" r:id="rId14"/>
    <p:sldId id="269" r:id="rId15"/>
    <p:sldId id="27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6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0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46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7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6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6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58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14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7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3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0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1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62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2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1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2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8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9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0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7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61104"/>
            <a:ext cx="6858000" cy="72429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Movie Genres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types of movies are doing well in the box office?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288D7-BD7E-50DC-8A10-76A728080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7" t="37642" r="23572" b="37509"/>
          <a:stretch/>
        </p:blipFill>
        <p:spPr>
          <a:xfrm>
            <a:off x="9525000" y="6179889"/>
            <a:ext cx="2667000" cy="5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645" y="50442"/>
            <a:ext cx="10537932" cy="819355"/>
          </a:xfrm>
        </p:spPr>
        <p:txBody>
          <a:bodyPr/>
          <a:lstStyle/>
          <a:p>
            <a:r>
              <a:rPr lang="en-US" dirty="0"/>
              <a:t>TOP EARNER VS COST OF PRODUCTION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25504-0BC2-6BDD-B38E-1728CDC5F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44" y="998807"/>
            <a:ext cx="10537932" cy="521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5B8C3B-4E41-F8CB-6C0F-D06B55260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9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40448-396D-D1FC-21B8-1855D98A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51" y="867308"/>
            <a:ext cx="8539089" cy="5347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8A5E3B-99FF-8152-C470-960FF4DFAD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8" y="543912"/>
            <a:ext cx="9912355" cy="49577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  <a:endParaRPr lang="en-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C29196D0-1D51-DA2B-F94B-D5BF87A02E33}"/>
              </a:ext>
            </a:extLst>
          </p:cNvPr>
          <p:cNvSpPr txBox="1">
            <a:spLocks/>
          </p:cNvSpPr>
          <p:nvPr/>
        </p:nvSpPr>
        <p:spPr>
          <a:xfrm>
            <a:off x="1035984" y="1276751"/>
            <a:ext cx="10598331" cy="4332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THE company should prioritize production of drama movies</a:t>
            </a:r>
          </a:p>
          <a:p>
            <a:pPr marL="914400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Amongst most popular genre</a:t>
            </a:r>
          </a:p>
          <a:p>
            <a:pPr marL="914400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Have low cost of production</a:t>
            </a:r>
          </a:p>
          <a:p>
            <a:pPr marL="914400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Have relatively high returns on investment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Candara Light" panose="020E0502030303020204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TOP Genres to invest in include adventure/animation/comedy. Despite the high production cost they had some of the highest returns and were as well popular.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For diversity, the company could invest in action, adventure, comedies, documentaries and romance </a:t>
            </a:r>
          </a:p>
        </p:txBody>
      </p:sp>
    </p:spTree>
    <p:extLst>
      <p:ext uri="{BB962C8B-B14F-4D97-AF65-F5344CB8AC3E}">
        <p14:creationId xmlns:p14="http://schemas.microsoft.com/office/powerpoint/2010/main" val="26411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4304664"/>
            <a:ext cx="9912355" cy="819355"/>
          </a:xfrm>
        </p:spPr>
        <p:txBody>
          <a:bodyPr anchor="ctr"/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  Contact details	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3D88BF-51AE-46F2-8081-A3C506432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8209" b="18209"/>
          <a:stretch/>
        </p:blipFill>
        <p:spPr>
          <a:xfrm>
            <a:off x="2195707" y="1219199"/>
            <a:ext cx="7800586" cy="2209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kakikagwa@outlook.com</a:t>
            </a:r>
          </a:p>
        </p:txBody>
      </p:sp>
    </p:spTree>
    <p:extLst>
      <p:ext uri="{BB962C8B-B14F-4D97-AF65-F5344CB8AC3E}">
        <p14:creationId xmlns:p14="http://schemas.microsoft.com/office/powerpoint/2010/main" val="426948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8" y="393895"/>
            <a:ext cx="9912355" cy="645795"/>
          </a:xfrm>
        </p:spPr>
        <p:txBody>
          <a:bodyPr>
            <a:normAutofit/>
          </a:bodyPr>
          <a:lstStyle/>
          <a:p>
            <a:r>
              <a:rPr lang="en-US" dirty="0"/>
              <a:t>Introduction  </a:t>
            </a:r>
            <a:endParaRPr lang="en-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C29196D0-1D51-DA2B-F94B-D5BF87A02E33}"/>
              </a:ext>
            </a:extLst>
          </p:cNvPr>
          <p:cNvSpPr txBox="1">
            <a:spLocks/>
          </p:cNvSpPr>
          <p:nvPr/>
        </p:nvSpPr>
        <p:spPr>
          <a:xfrm>
            <a:off x="796834" y="1297577"/>
            <a:ext cx="10598331" cy="445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project is aimed at performing an analysis for Microsoft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Review of data with aim to advise the company as it venture into movie production.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The analysis explores data provided to advise on types of Movies to invest in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Analysis pays emphasis on data that have relationship to movie genres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Answers and recommendations focused around "types of films“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The recommendation puts three factors into consideration; Popularity, Profitability  and Cost of production</a:t>
            </a:r>
          </a:p>
        </p:txBody>
      </p:sp>
    </p:spTree>
    <p:extLst>
      <p:ext uri="{BB962C8B-B14F-4D97-AF65-F5344CB8AC3E}">
        <p14:creationId xmlns:p14="http://schemas.microsoft.com/office/powerpoint/2010/main" val="328262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8" y="379828"/>
            <a:ext cx="9912355" cy="6598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MOST POPULAR MOVIES</a:t>
            </a:r>
            <a:endParaRPr lang="en-KE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C29196D0-1D51-DA2B-F94B-D5BF87A02E33}"/>
              </a:ext>
            </a:extLst>
          </p:cNvPr>
          <p:cNvSpPr txBox="1">
            <a:spLocks/>
          </p:cNvSpPr>
          <p:nvPr/>
        </p:nvSpPr>
        <p:spPr>
          <a:xfrm>
            <a:off x="796834" y="1297577"/>
            <a:ext cx="10598331" cy="4916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Documentaries had the highest population in the data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set. 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It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is inferred that they are the most popular genre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A close second place was take by drama (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24,014)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Candara Light" panose="020E0502030303020204" pitchFamily="34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Third place was take by comedies’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Others in the top ten favorites  included  Thriller, Horror, Action, Romance, Biography, Crime and Adventure</a:t>
            </a:r>
          </a:p>
        </p:txBody>
      </p:sp>
    </p:spTree>
    <p:extLst>
      <p:ext uri="{BB962C8B-B14F-4D97-AF65-F5344CB8AC3E}">
        <p14:creationId xmlns:p14="http://schemas.microsoft.com/office/powerpoint/2010/main" val="250522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49" y="233772"/>
            <a:ext cx="9912355" cy="819355"/>
          </a:xfrm>
        </p:spPr>
        <p:txBody>
          <a:bodyPr/>
          <a:lstStyle/>
          <a:p>
            <a:r>
              <a:rPr lang="en-US" dirty="0"/>
              <a:t>TOP10 POPULAR GENRES</a:t>
            </a:r>
            <a:endParaRPr lang="en-K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724FFF-7B65-62E5-3846-10A6D1E9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25" y="1209823"/>
            <a:ext cx="10101379" cy="5004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6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8" y="379828"/>
            <a:ext cx="9912355" cy="6598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POPULARITY BY RATING</a:t>
            </a:r>
            <a:endParaRPr lang="en-KE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C29196D0-1D51-DA2B-F94B-D5BF87A02E33}"/>
              </a:ext>
            </a:extLst>
          </p:cNvPr>
          <p:cNvSpPr txBox="1">
            <a:spLocks/>
          </p:cNvSpPr>
          <p:nvPr/>
        </p:nvSpPr>
        <p:spPr>
          <a:xfrm>
            <a:off x="796834" y="1297578"/>
            <a:ext cx="10598331" cy="385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DRAMAS HAVE THE HIGHEST RATINGS 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It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is DEDUCED  that they are the most popular genre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A close second place was taken by COMEDY</a:t>
            </a: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other top ten favorites  include Adventure, animation and action</a:t>
            </a:r>
          </a:p>
        </p:txBody>
      </p:sp>
    </p:spTree>
    <p:extLst>
      <p:ext uri="{BB962C8B-B14F-4D97-AF65-F5344CB8AC3E}">
        <p14:creationId xmlns:p14="http://schemas.microsoft.com/office/powerpoint/2010/main" val="92817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49" y="233772"/>
            <a:ext cx="9912355" cy="819355"/>
          </a:xfrm>
        </p:spPr>
        <p:txBody>
          <a:bodyPr/>
          <a:lstStyle/>
          <a:p>
            <a:r>
              <a:rPr lang="en-US" dirty="0"/>
              <a:t>TOP10 POPULAR GENRES</a:t>
            </a:r>
            <a:endParaRPr lang="en-K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724FFF-7B65-62E5-3846-10A6D1E9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4962" y="1223888"/>
            <a:ext cx="9007334" cy="5162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8" y="337625"/>
            <a:ext cx="9912355" cy="702065"/>
          </a:xfrm>
        </p:spPr>
        <p:txBody>
          <a:bodyPr>
            <a:normAutofit/>
          </a:bodyPr>
          <a:lstStyle/>
          <a:p>
            <a:r>
              <a:rPr lang="en-US" dirty="0"/>
              <a:t>MOST profitable movies genres to make  </a:t>
            </a:r>
            <a:endParaRPr lang="en-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C29196D0-1D51-DA2B-F94B-D5BF87A02E33}"/>
              </a:ext>
            </a:extLst>
          </p:cNvPr>
          <p:cNvSpPr txBox="1">
            <a:spLocks/>
          </p:cNvSpPr>
          <p:nvPr/>
        </p:nvSpPr>
        <p:spPr>
          <a:xfrm>
            <a:off x="796834" y="1297577"/>
            <a:ext cx="10598331" cy="4450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A blend of Horror/mystery/thrillers had the highest the highest percentage profit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this category had Percentage Profits up to 90,000 per cent.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Dramas and documentaries/biographies came in second and third respectively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The two categories were profitable with percentage profits in the upwards of 30,000.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Horror as a category of their own came in fifth, indicating that horrors are a top earner.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Similarly, drama appeared again at 6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th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 category indicating it is lucrative 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69" y="50442"/>
            <a:ext cx="10339527" cy="819355"/>
          </a:xfrm>
        </p:spPr>
        <p:txBody>
          <a:bodyPr/>
          <a:lstStyle/>
          <a:p>
            <a:r>
              <a:rPr lang="en-US" dirty="0"/>
              <a:t>MOST profitable movies genres to make</a:t>
            </a:r>
            <a:endParaRPr lang="en-K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881F27-A6BD-E9BE-727B-5DCAF4AABF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1215" y="1045029"/>
            <a:ext cx="9065235" cy="5169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F607C3-BBAE-B459-DAB3-FE2B60AC3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9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553C6B-8133-9B59-DE75-C1B4748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38" y="351692"/>
            <a:ext cx="9912355" cy="687998"/>
          </a:xfrm>
        </p:spPr>
        <p:txBody>
          <a:bodyPr>
            <a:normAutofit/>
          </a:bodyPr>
          <a:lstStyle/>
          <a:p>
            <a:r>
              <a:rPr lang="en-US" dirty="0"/>
              <a:t>Production cost vs percentage profit  </a:t>
            </a:r>
            <a:endParaRPr lang="en-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107FE6-6F2A-CA65-403C-FDF5B36B06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67" t="37642" r="23572" b="37509"/>
          <a:stretch/>
        </p:blipFill>
        <p:spPr>
          <a:xfrm>
            <a:off x="9392746" y="6214550"/>
            <a:ext cx="2799254" cy="593008"/>
          </a:xfrm>
          <a:prstGeom prst="rect">
            <a:avLst/>
          </a:prstGeom>
        </p:spPr>
      </p:pic>
      <p:sp>
        <p:nvSpPr>
          <p:cNvPr id="16" name="Title 7">
            <a:extLst>
              <a:ext uri="{FF2B5EF4-FFF2-40B4-BE49-F238E27FC236}">
                <a16:creationId xmlns:a16="http://schemas.microsoft.com/office/drawing/2014/main" id="{C29196D0-1D51-DA2B-F94B-D5BF87A02E33}"/>
              </a:ext>
            </a:extLst>
          </p:cNvPr>
          <p:cNvSpPr txBox="1">
            <a:spLocks/>
          </p:cNvSpPr>
          <p:nvPr/>
        </p:nvSpPr>
        <p:spPr>
          <a:xfrm>
            <a:off x="796834" y="1297577"/>
            <a:ext cx="10598331" cy="48078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Graphs below show most profitable genres compared to the most expensive to produce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Horror/mystery/thrillers category is missing amongs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t the high production cost category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Candara Light" panose="020E0502030303020204" pitchFamily="34" charset="0"/>
              </a:rPr>
              <a:t>Drama feature in both but in relatively low numbers 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Dramas are a safe bet medium cost and medium returns 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Candara Light" panose="020E0502030303020204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adventure/animation/comedy had both high returns but also had high production cost</a:t>
            </a:r>
          </a:p>
          <a:p>
            <a:pPr marL="457200" indent="-4572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ndara Light" panose="020E0502030303020204" pitchFamily="34" charset="0"/>
              </a:rPr>
              <a:t>Action movies have high production cost with feasible percentage profits </a:t>
            </a:r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39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877</TotalTime>
  <Words>462</Words>
  <Application>Microsoft Office PowerPoint</Application>
  <PresentationFormat>Widescreen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Candara Light</vt:lpstr>
      <vt:lpstr>Century Gothic</vt:lpstr>
      <vt:lpstr>Gadugi</vt:lpstr>
      <vt:lpstr>Wingdings 3</vt:lpstr>
      <vt:lpstr>Ion</vt:lpstr>
      <vt:lpstr>Movie Genres Analysis</vt:lpstr>
      <vt:lpstr>Introduction  </vt:lpstr>
      <vt:lpstr>MOST POPULAR MOVIES</vt:lpstr>
      <vt:lpstr>TOP10 POPULAR GENRES</vt:lpstr>
      <vt:lpstr>POPULARITY BY RATING</vt:lpstr>
      <vt:lpstr>TOP10 POPULAR GENRES</vt:lpstr>
      <vt:lpstr>MOST profitable movies genres to make  </vt:lpstr>
      <vt:lpstr>MOST profitable movies genres to make</vt:lpstr>
      <vt:lpstr>Production cost vs percentage profit  </vt:lpstr>
      <vt:lpstr>TOP EARNER VS COST OF PRODUCTION</vt:lpstr>
      <vt:lpstr>PowerPoint Presentation</vt:lpstr>
      <vt:lpstr>Recommendations</vt:lpstr>
      <vt:lpstr>  Contact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>Mwangikagwanja@outlook.com</dc:creator>
  <cp:lastModifiedBy>Mwangikagwanja@outlook.com</cp:lastModifiedBy>
  <cp:revision>4</cp:revision>
  <dcterms:created xsi:type="dcterms:W3CDTF">2023-07-18T08:07:48Z</dcterms:created>
  <dcterms:modified xsi:type="dcterms:W3CDTF">2023-07-24T20:26:32Z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