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Qtr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0AAD-443F-A60E-BA31CC9F18B8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0AAD-443F-A60E-BA31CC9F18B8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0AAD-443F-A60E-BA31CC9F18B8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7-0AAD-443F-A60E-BA31CC9F18B8}"/>
              </c:ext>
            </c:extLst>
          </c:dPt>
          <c:cat>
            <c:strRef>
              <c:f>Sheet1!$A$2:$A$5</c:f>
              <c:strCache>
                <c:ptCount val="4"/>
                <c:pt idx="0">
                  <c:v>Networking</c:v>
                </c:pt>
                <c:pt idx="1">
                  <c:v>Processer</c:v>
                </c:pt>
                <c:pt idx="2">
                  <c:v>Cloud Computing</c:v>
                </c:pt>
                <c:pt idx="3">
                  <c:v>Server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C-4F7F-BFDD-CC7053EF6D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Qtr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0AAD-443F-A60E-BA31CC9F18B8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0AAD-443F-A60E-BA31CC9F18B8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D-0AAD-443F-A60E-BA31CC9F18B8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F-0AAD-443F-A60E-BA31CC9F18B8}"/>
              </c:ext>
            </c:extLst>
          </c:dPt>
          <c:cat>
            <c:strRef>
              <c:f>Sheet1!$A$2:$A$5</c:f>
              <c:strCache>
                <c:ptCount val="4"/>
                <c:pt idx="0">
                  <c:v>Networking</c:v>
                </c:pt>
                <c:pt idx="1">
                  <c:v>Processer</c:v>
                </c:pt>
                <c:pt idx="2">
                  <c:v>Cloud Computing</c:v>
                </c:pt>
                <c:pt idx="3">
                  <c:v>Server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C-4F7F-BFDD-CC7053EF6D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Qtr</c:v>
                </c:pt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11-0AAD-443F-A60E-BA31CC9F18B8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3-0AAD-443F-A60E-BA31CC9F18B8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0AAD-443F-A60E-BA31CC9F18B8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7-0AAD-443F-A60E-BA31CC9F18B8}"/>
              </c:ext>
            </c:extLst>
          </c:dPt>
          <c:cat>
            <c:strRef>
              <c:f>Sheet1!$A$2:$A$5</c:f>
              <c:strCache>
                <c:ptCount val="4"/>
                <c:pt idx="0">
                  <c:v>Networking</c:v>
                </c:pt>
                <c:pt idx="1">
                  <c:v>Processer</c:v>
                </c:pt>
                <c:pt idx="2">
                  <c:v>Cloud Computing</c:v>
                </c:pt>
                <c:pt idx="3">
                  <c:v>Server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8C-4F7F-BFDD-CC7053EF6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1911480"/>
        <c:axId val="971909840"/>
      </c:areaChart>
      <c:catAx>
        <c:axId val="971911480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971909840"/>
        <c:crosses val="autoZero"/>
        <c:auto val="1"/>
        <c:lblAlgn val="ctr"/>
        <c:lblOffset val="100"/>
        <c:noMultiLvlLbl val="0"/>
      </c:catAx>
      <c:valAx>
        <c:axId val="97190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971911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mailto:someone@examp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Modern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288D7-BD7E-50DC-8A10-76A7280800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67" t="37642" r="23572" b="37509"/>
          <a:stretch/>
        </p:blipFill>
        <p:spPr>
          <a:xfrm>
            <a:off x="9277894" y="6108170"/>
            <a:ext cx="2799254" cy="5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rgbClr val="FFFFFF"/>
                </a:solidFill>
              </a:rPr>
              <a:t>Distribution</a:t>
            </a:r>
          </a:p>
        </p:txBody>
      </p:sp>
      <p:sp useBgFill="1">
        <p:nvSpPr>
          <p:cNvPr id="124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13" name="Content Placeholder 5" descr="Graph">
            <a:extLst>
              <a:ext uri="{FF2B5EF4-FFF2-40B4-BE49-F238E27FC236}">
                <a16:creationId xmlns:a16="http://schemas.microsoft.com/office/drawing/2014/main" id="{B33E6934-D239-4A28-AC33-F8851CE5D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543268"/>
              </p:ext>
            </p:extLst>
          </p:nvPr>
        </p:nvGraphicFramePr>
        <p:xfrm>
          <a:off x="4296698" y="1083956"/>
          <a:ext cx="6545928" cy="432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D2727F5-DB21-05D0-8039-E93F5EF1D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67" t="37642" r="23572" b="37509"/>
          <a:stretch/>
        </p:blipFill>
        <p:spPr>
          <a:xfrm>
            <a:off x="9277894" y="6108170"/>
            <a:ext cx="2799254" cy="5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  Contact details	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8209" b="18209"/>
          <a:stretch/>
        </p:blipFill>
        <p:spPr>
          <a:xfrm>
            <a:off x="2195707" y="1219199"/>
            <a:ext cx="7800586" cy="2209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4"/>
              </a:rPr>
              <a:t>someone</a:t>
            </a:r>
            <a:r>
              <a:rPr lang="en-US" sz="2400" dirty="0">
                <a:hlinkClick r:id="rId4"/>
              </a:rPr>
              <a:t>@example.com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164</TotalTime>
  <Words>16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Gadugi</vt:lpstr>
      <vt:lpstr>Tw Cen MT</vt:lpstr>
      <vt:lpstr>Circuit</vt:lpstr>
      <vt:lpstr>Modern design</vt:lpstr>
      <vt:lpstr>Distribution</vt:lpstr>
      <vt:lpstr>  Contact details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design</dc:title>
  <dc:creator>Mwangikagwanja@outlook.com</dc:creator>
  <cp:lastModifiedBy>Mwangikagwanja@outlook.com</cp:lastModifiedBy>
  <cp:revision>1</cp:revision>
  <dcterms:created xsi:type="dcterms:W3CDTF">2023-07-18T08:07:48Z</dcterms:created>
  <dcterms:modified xsi:type="dcterms:W3CDTF">2023-07-18T10:51:54Z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