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464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4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95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8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6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54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10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9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35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8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A151-E9EE-49D5-9553-532D05437DA2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D4AD-C7FF-4470-BFC0-42594804A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02BA9131-D4A7-4C14-ADA0-B1CB65F96A8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317703"/>
            <a:ext cx="7559675" cy="37411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5194991-3FB2-457C-8E63-CC01CC9DF8D5}"/>
              </a:ext>
            </a:extLst>
          </p:cNvPr>
          <p:cNvSpPr/>
          <p:nvPr userDrawn="1"/>
        </p:nvSpPr>
        <p:spPr>
          <a:xfrm>
            <a:off x="0" y="-1"/>
            <a:ext cx="7559676" cy="4266709"/>
          </a:xfrm>
          <a:prstGeom prst="rect">
            <a:avLst/>
          </a:prstGeom>
          <a:blipFill>
            <a:blip r:embed="rId14">
              <a:alphaModFix amt="12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3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747F307F-1EF4-4A01-8CF3-CFBA02D41BCF}"/>
              </a:ext>
            </a:extLst>
          </p:cNvPr>
          <p:cNvSpPr/>
          <p:nvPr/>
        </p:nvSpPr>
        <p:spPr>
          <a:xfrm>
            <a:off x="5650169" y="9219731"/>
            <a:ext cx="1697771" cy="439228"/>
          </a:xfrm>
          <a:prstGeom prst="rect">
            <a:avLst/>
          </a:prstGeom>
          <a:solidFill>
            <a:srgbClr val="1B1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画面名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画面系ファイル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prefix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xmlns="" id="{9E8F2ACB-C2E6-44CC-9FF0-BD94658BF217}"/>
              </a:ext>
            </a:extLst>
          </p:cNvPr>
          <p:cNvGrpSpPr/>
          <p:nvPr/>
        </p:nvGrpSpPr>
        <p:grpSpPr>
          <a:xfrm>
            <a:off x="531870" y="470924"/>
            <a:ext cx="4501929" cy="8357340"/>
            <a:chOff x="237708" y="261316"/>
            <a:chExt cx="4501929" cy="8357340"/>
          </a:xfrm>
          <a:solidFill>
            <a:srgbClr val="1B1464"/>
          </a:solidFill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xmlns="" id="{43CF4F58-5FEE-4C5D-9652-703313A2AF00}"/>
                </a:ext>
              </a:extLst>
            </p:cNvPr>
            <p:cNvGrpSpPr/>
            <p:nvPr/>
          </p:nvGrpSpPr>
          <p:grpSpPr>
            <a:xfrm>
              <a:off x="2290760" y="5531626"/>
              <a:ext cx="572035" cy="432002"/>
              <a:chOff x="2271713" y="2618744"/>
              <a:chExt cx="572035" cy="432002"/>
            </a:xfrm>
            <a:grpFill/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xmlns="" id="{D14A9698-50F7-47E9-A836-C96901053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1713" y="3050746"/>
                <a:ext cx="57203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xmlns="" id="{1106FBFC-CC77-4DA3-8451-F6960C989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62" y="2618744"/>
                <a:ext cx="0" cy="432002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xmlns="" id="{42E35C8B-CD5D-42DA-92A1-330C1F55D6A8}"/>
                </a:ext>
              </a:extLst>
            </p:cNvPr>
            <p:cNvSpPr/>
            <p:nvPr/>
          </p:nvSpPr>
          <p:spPr>
            <a:xfrm>
              <a:off x="237708" y="261316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スプラッシュスクリーン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SplashScreen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xmlns="" id="{FAA38C8C-6D45-48F2-BF81-53BE676885A9}"/>
                </a:ext>
              </a:extLst>
            </p:cNvPr>
            <p:cNvSpPr/>
            <p:nvPr/>
          </p:nvSpPr>
          <p:spPr>
            <a:xfrm>
              <a:off x="237709" y="1305753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メニュー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Menu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xmlns="" id="{D5A85E7A-ED65-413C-8067-8DA2429BACAE}"/>
                </a:ext>
              </a:extLst>
            </p:cNvPr>
            <p:cNvSpPr/>
            <p:nvPr/>
          </p:nvSpPr>
          <p:spPr>
            <a:xfrm>
              <a:off x="2133597" y="2179516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ニュース一覧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News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xmlns="" id="{24FD0956-9196-4364-B553-A2EFA39BB6C9}"/>
                </a:ext>
              </a:extLst>
            </p:cNvPr>
            <p:cNvSpPr/>
            <p:nvPr/>
          </p:nvSpPr>
          <p:spPr>
            <a:xfrm>
              <a:off x="2843748" y="2831132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ニュース詳細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NewsDetail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4F5B9947-45EC-4945-89E1-EC42928BC40C}"/>
                </a:ext>
              </a:extLst>
            </p:cNvPr>
            <p:cNvSpPr/>
            <p:nvPr/>
          </p:nvSpPr>
          <p:spPr>
            <a:xfrm>
              <a:off x="2133597" y="3631716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お知らせ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Notice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xmlns="" id="{F6B1F996-C25A-4B80-AF6D-743328354711}"/>
                </a:ext>
              </a:extLst>
            </p:cNvPr>
            <p:cNvSpPr/>
            <p:nvPr/>
          </p:nvSpPr>
          <p:spPr>
            <a:xfrm>
              <a:off x="2843748" y="4278568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お知らせ詳細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NoticeDetail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xmlns="" id="{F6368113-C8A4-4022-895E-5CBF7B7CC83A}"/>
                </a:ext>
              </a:extLst>
            </p:cNvPr>
            <p:cNvSpPr/>
            <p:nvPr/>
          </p:nvSpPr>
          <p:spPr>
            <a:xfrm>
              <a:off x="2133594" y="5091614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プログラム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Program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798528EB-D547-43DC-B61F-4346DFE8769C}"/>
                </a:ext>
              </a:extLst>
            </p:cNvPr>
            <p:cNvSpPr/>
            <p:nvPr/>
          </p:nvSpPr>
          <p:spPr>
            <a:xfrm>
              <a:off x="2843748" y="5738466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プログラム詳細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Program Detail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xmlns="" id="{361C2089-379C-4B0F-91CA-98381524A7E2}"/>
                </a:ext>
              </a:extLst>
            </p:cNvPr>
            <p:cNvSpPr/>
            <p:nvPr/>
          </p:nvSpPr>
          <p:spPr>
            <a:xfrm>
              <a:off x="2133594" y="6619570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スポンサー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Sponsor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xmlns="" id="{D18AF150-BCB8-40FF-9E36-CCAF8641BBBB}"/>
                </a:ext>
              </a:extLst>
            </p:cNvPr>
            <p:cNvSpPr/>
            <p:nvPr/>
          </p:nvSpPr>
          <p:spPr>
            <a:xfrm>
              <a:off x="2133594" y="7399499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スケジュール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Schedule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xmlns="" id="{1D36AA3E-F192-484F-8E5E-2D8B432A6881}"/>
                </a:ext>
              </a:extLst>
            </p:cNvPr>
            <p:cNvSpPr/>
            <p:nvPr/>
          </p:nvSpPr>
          <p:spPr>
            <a:xfrm>
              <a:off x="2133594" y="8179428"/>
              <a:ext cx="1895889" cy="439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マップ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Map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xmlns="" id="{2516AC00-052D-45C2-9674-CDB4DAA7FDC1}"/>
                </a:ext>
              </a:extLst>
            </p:cNvPr>
            <p:cNvCxnSpPr/>
            <p:nvPr/>
          </p:nvCxnSpPr>
          <p:spPr>
            <a:xfrm>
              <a:off x="1162792" y="697023"/>
              <a:ext cx="0" cy="60873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xmlns="" id="{72C51389-F189-4E6A-9383-0FB56B4B89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44" y="1744981"/>
              <a:ext cx="0" cy="6679881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xmlns="" id="{8EB3B996-56DB-43DF-B1ED-68110CCA13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2792" y="2410148"/>
              <a:ext cx="970802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xmlns="" id="{6E4EED73-8F3B-444B-A859-A7027CE6AC6B}"/>
                </a:ext>
              </a:extLst>
            </p:cNvPr>
            <p:cNvCxnSpPr>
              <a:cxnSpLocks/>
            </p:cNvCxnSpPr>
            <p:nvPr/>
          </p:nvCxnSpPr>
          <p:spPr>
            <a:xfrm>
              <a:off x="1162792" y="3845692"/>
              <a:ext cx="970802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xmlns="" id="{EB9139B7-E1FE-4D6F-BD78-8055337EF888}"/>
                </a:ext>
              </a:extLst>
            </p:cNvPr>
            <p:cNvCxnSpPr>
              <a:cxnSpLocks/>
            </p:cNvCxnSpPr>
            <p:nvPr/>
          </p:nvCxnSpPr>
          <p:spPr>
            <a:xfrm>
              <a:off x="1162792" y="5318892"/>
              <a:ext cx="970802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xmlns="" id="{7E3CB03F-6683-42D1-A787-1FDE208400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2792" y="6836542"/>
              <a:ext cx="970802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xmlns="" id="{693BBB8A-5B2D-4C5E-91CF-D572D905A630}"/>
                </a:ext>
              </a:extLst>
            </p:cNvPr>
            <p:cNvCxnSpPr>
              <a:cxnSpLocks/>
            </p:cNvCxnSpPr>
            <p:nvPr/>
          </p:nvCxnSpPr>
          <p:spPr>
            <a:xfrm>
              <a:off x="1162792" y="7617592"/>
              <a:ext cx="970802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xmlns="" id="{48DC5877-91F5-4D39-AFAE-0F8600FE91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2792" y="8404992"/>
              <a:ext cx="970802" cy="0"/>
            </a:xfrm>
            <a:prstGeom prst="line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xmlns="" id="{EDF53325-3F33-40F5-83E4-5C00FFC3FFBD}"/>
                </a:ext>
              </a:extLst>
            </p:cNvPr>
            <p:cNvGrpSpPr/>
            <p:nvPr/>
          </p:nvGrpSpPr>
          <p:grpSpPr>
            <a:xfrm>
              <a:off x="2271713" y="2618744"/>
              <a:ext cx="572035" cy="432002"/>
              <a:chOff x="2271713" y="2618744"/>
              <a:chExt cx="572035" cy="432002"/>
            </a:xfrm>
            <a:grpFill/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xmlns="" id="{C809F3E4-20C9-4077-8B15-A0F96AEBE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1713" y="3050746"/>
                <a:ext cx="57203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xmlns="" id="{A775E94E-3D6A-4758-8275-219AE620F4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62" y="2618744"/>
                <a:ext cx="0" cy="432002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xmlns="" id="{9FCEC2AF-BFC6-406A-9BD8-81CF2926389F}"/>
                </a:ext>
              </a:extLst>
            </p:cNvPr>
            <p:cNvGrpSpPr/>
            <p:nvPr/>
          </p:nvGrpSpPr>
          <p:grpSpPr>
            <a:xfrm>
              <a:off x="2271711" y="4069704"/>
              <a:ext cx="572035" cy="432002"/>
              <a:chOff x="2271713" y="2618744"/>
              <a:chExt cx="572035" cy="432002"/>
            </a:xfrm>
            <a:grpFill/>
          </p:grpSpPr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xmlns="" id="{81A42788-C065-4968-AB74-CEE2F6FA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1713" y="3050746"/>
                <a:ext cx="572035" cy="0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xmlns="" id="{21CE3463-940B-4153-AB31-DF8AFBC6D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62" y="2618744"/>
                <a:ext cx="0" cy="432002"/>
              </a:xfrm>
              <a:prstGeom prst="line">
                <a:avLst/>
              </a:prstGeom>
              <a:grpFill/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テキスト ボックス 1"/>
          <p:cNvSpPr txBox="1"/>
          <p:nvPr/>
        </p:nvSpPr>
        <p:spPr>
          <a:xfrm>
            <a:off x="5650169" y="8808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凡例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8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33</Words>
  <Application>Microsoft Macintosh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メイリオ</vt:lpstr>
      <vt:lpstr>游ゴシック</vt:lpstr>
      <vt:lpstr>游ゴシック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土田純平</dc:creator>
  <cp:lastModifiedBy>Microsoft Office ユーザー</cp:lastModifiedBy>
  <cp:revision>4</cp:revision>
  <dcterms:created xsi:type="dcterms:W3CDTF">2017-10-30T03:31:50Z</dcterms:created>
  <dcterms:modified xsi:type="dcterms:W3CDTF">2017-10-30T11:41:27Z</dcterms:modified>
</cp:coreProperties>
</file>