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C9AE2-0CF3-D2E5-6628-7B672597E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9EC1D-E92C-4A39-27FC-8BFF2DE1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9A145-981D-8AC3-A505-AD45CD06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A7261-4E4B-341F-71E3-682CFBF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7766F-D78E-188D-D127-EB597C2C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1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EA1BD-0D04-CADF-C3B0-3DB42A96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16CB2D-299A-B1B9-9E20-62F22131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702AC-3837-DD79-0C9A-39EEE85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D6DDF-2107-2247-FF1E-6D2A01A3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008C3-BD9E-33BB-400C-757ABE74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85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AA506B-D250-D576-7E5D-AD5425A3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5E3061-C13F-E8DD-2567-26CB50F6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3ED1F-D0DF-B6D4-E282-A9C7DAAC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D6C9B-E0A7-DC90-00D5-F2F51351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0C97D-318A-D5D5-5271-10D20BF6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2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0BBFF-1A96-9DAA-DE08-98278ED3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D22E3-80C7-E021-1F65-25CF3D7C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2521E-D820-B575-FDCB-220D9F6D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44E26-7CB5-6E8D-95FA-0F1F6BD5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C6FD3-88E3-C737-0C98-F7AA7E6B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83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2C2E4-2E29-F041-5550-775303D1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07A9AF-E8C3-718F-B2DF-E12EF756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86DD6-B63A-5E79-1EF0-2CC0235C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F29D4-66E7-C75D-210A-5CD2D3B1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7FF64-BC2C-1514-1531-4EAB43FF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C1786-8270-C75D-0BD4-E826E1C0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A299A6-F4E7-71E4-F192-550EAB48B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80D028-C706-15AB-552F-F99C5492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33314-C174-FF3F-D40A-5F411BC0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65527-1E97-DFC8-3B0D-1D1A65D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FC27DE-58F7-E144-8D1F-3BF9963B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71823-CDD2-8074-3A8E-425783D8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1BA922-B71D-31AA-EDCD-ADB5D51F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99ACEC-D93F-C97A-CA3E-111B6FA0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ACFDC-AB65-30D9-D3E5-F4779BE6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99AADC-B1F0-2BEE-0C31-6C478F2B1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A6D3C-7097-CE82-981D-A5DB989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5A19E0-E400-5A6D-9327-169E0C8D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7E154-AE84-2C70-1E82-9BFE5A9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4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ADD83-9B57-E7FE-F6C2-1DB23DDD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7168BF-80B1-EC76-4076-93DE5BAF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995902-C411-D5DC-475B-37EF211D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087732-A311-31F2-53EF-03A5EA6D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6B599F-A694-5378-16E3-C63531A4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23254F-EDD5-52DB-73C6-762D870A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135508-EDDA-6AFB-67DB-9178D62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7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A1E11-0327-9A56-2771-EB56014C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75A65-5DBC-06DB-45A2-4F970B1E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B5C914-8C8A-C39E-70E1-EC81C74CC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B49D1-3B33-ED16-33B0-AF68B403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F0AF6-1E8A-12DC-800F-5ECB8FB0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3F54AB-586B-E0E4-FB38-DFE54325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6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8E14D-87F6-8D0A-16A9-ACAD8F26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57A0CA-F43E-B035-8327-98B8D2C8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441D69-6D6D-F120-BE9C-B525D154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A47180-80DE-44E4-3825-CCA8AD29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59F90-0423-2725-1882-7E7FC7C9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B9EB72-8A1C-09DC-DD9D-1DD2C33C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12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3ADF7-DA98-65BE-33EA-0C504D63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08BFE-D931-030A-1688-3D611508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190A1-73F2-A6AE-A44F-C92103A9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9D644-D3C0-C786-5E40-2CB896AEE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10D62-9826-DD22-6D0C-0A0BF15E4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1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5" y="1674561"/>
            <a:ext cx="2839983" cy="33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941734" y="5060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/>
          <p:nvPr/>
        </p:nvCxnSpPr>
        <p:spPr>
          <a:xfrm>
            <a:off x="3720662" y="2291255"/>
            <a:ext cx="528670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108228" y="2553598"/>
            <a:ext cx="4698124" cy="1253697"/>
          </a:xfrm>
          <a:prstGeom prst="wedgeRoundRectCallout">
            <a:avLst>
              <a:gd name="adj1" fmla="val -39375"/>
              <a:gd name="adj2" fmla="val 82832"/>
              <a:gd name="adj3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lang="ja-JP" altLang="en-US"/>
              <a:t>出力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/>
              <a:t>はい！こちらが出力になります。</a:t>
            </a:r>
            <a:endParaRPr kumimoji="1" lang="en-US" altLang="ja-JP" dirty="0"/>
          </a:p>
          <a:p>
            <a:r>
              <a:rPr lang="en-US" altLang="ja-JP" dirty="0"/>
              <a:t>{”</a:t>
            </a:r>
            <a:r>
              <a:rPr lang="en-US" altLang="ja-JP" dirty="0" err="1"/>
              <a:t>favorit_food</a:t>
            </a:r>
            <a:r>
              <a:rPr lang="en-US" altLang="ja-JP" dirty="0"/>
              <a:t>”:”</a:t>
            </a:r>
            <a:r>
              <a:rPr lang="ja-JP" altLang="en-US"/>
              <a:t>ラーメン</a:t>
            </a:r>
            <a:r>
              <a:rPr lang="en-US" altLang="ja-JP" dirty="0"/>
              <a:t>”}</a:t>
            </a:r>
          </a:p>
          <a:p>
            <a:r>
              <a:rPr kumimoji="1" lang="ja-JP" altLang="en-US"/>
              <a:t>お役に立てると嬉しいです！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DC009546-623F-1E57-9A48-D6B87707662A}"/>
              </a:ext>
            </a:extLst>
          </p:cNvPr>
          <p:cNvSpPr/>
          <p:nvPr/>
        </p:nvSpPr>
        <p:spPr>
          <a:xfrm>
            <a:off x="4141076" y="5043161"/>
            <a:ext cx="4572000" cy="667101"/>
          </a:xfrm>
          <a:prstGeom prst="wedgeRoundRectCallout">
            <a:avLst>
              <a:gd name="adj1" fmla="val -80089"/>
              <a:gd name="adj2" fmla="val -10247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いや、</a:t>
            </a:r>
            <a:r>
              <a:rPr kumimoji="1" lang="en-US" altLang="ja-JP" dirty="0"/>
              <a:t>JSON</a:t>
            </a:r>
            <a:r>
              <a:rPr kumimoji="1" lang="ja-JP" altLang="en-US"/>
              <a:t>だけでいいのに・・・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3650659" y="4323649"/>
            <a:ext cx="531021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  <p:sp>
        <p:nvSpPr>
          <p:cNvPr id="18" name="角丸四角形吹き出し 17">
            <a:extLst>
              <a:ext uri="{FF2B5EF4-FFF2-40B4-BE49-F238E27FC236}">
                <a16:creationId xmlns:a16="http://schemas.microsoft.com/office/drawing/2014/main" id="{64A47F8E-6D79-CEA2-4E49-3F8DBEC5D062}"/>
              </a:ext>
            </a:extLst>
          </p:cNvPr>
          <p:cNvSpPr/>
          <p:nvPr/>
        </p:nvSpPr>
        <p:spPr>
          <a:xfrm>
            <a:off x="3637957" y="798792"/>
            <a:ext cx="6568965" cy="976110"/>
          </a:xfrm>
          <a:prstGeom prst="wedgeRoundRectCallout">
            <a:avLst>
              <a:gd name="adj1" fmla="val -38480"/>
              <a:gd name="adj2" fmla="val 92892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プロンプト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/>
              <a:t>この入力からユーザーの好きな食べ物を</a:t>
            </a:r>
            <a:r>
              <a:rPr kumimoji="1" lang="en-US" altLang="ja-JP" dirty="0"/>
              <a:t>JSON</a:t>
            </a:r>
            <a:r>
              <a:rPr kumimoji="1" lang="ja-JP" altLang="en-US"/>
              <a:t>で返してくれ。スキーマは</a:t>
            </a:r>
            <a:r>
              <a:rPr lang="en-US" altLang="ja-JP" dirty="0"/>
              <a:t>{”favorit_food”:”</a:t>
            </a:r>
            <a:r>
              <a:rPr lang="en-US" altLang="ja-JP" dirty="0" err="1"/>
              <a:t>hogehoge</a:t>
            </a:r>
            <a:r>
              <a:rPr lang="en-US" altLang="ja-JP" dirty="0"/>
              <a:t>”}</a:t>
            </a:r>
            <a:r>
              <a:rPr lang="ja-JP" altLang="en-US"/>
              <a:t>で頼むわ！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8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5" y="1674561"/>
            <a:ext cx="2839983" cy="33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941734" y="5060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/>
          <p:nvPr/>
        </p:nvCxnSpPr>
        <p:spPr>
          <a:xfrm>
            <a:off x="3720662" y="2291255"/>
            <a:ext cx="528670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CBDB2B45-42F3-E20A-37ED-A5A4A6CE56AE}"/>
              </a:ext>
            </a:extLst>
          </p:cNvPr>
          <p:cNvSpPr/>
          <p:nvPr/>
        </p:nvSpPr>
        <p:spPr>
          <a:xfrm>
            <a:off x="3637957" y="444101"/>
            <a:ext cx="6568965" cy="1196820"/>
          </a:xfrm>
          <a:prstGeom prst="wedgeRoundRectCallout">
            <a:avLst>
              <a:gd name="adj1" fmla="val -38480"/>
              <a:gd name="adj2" fmla="val 92892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プロンプト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/>
              <a:t>この入力からユーザーの好きな食べ物を</a:t>
            </a:r>
            <a:r>
              <a:rPr kumimoji="1" lang="en-US" altLang="ja-JP" dirty="0"/>
              <a:t>JSON</a:t>
            </a:r>
            <a:r>
              <a:rPr kumimoji="1" lang="ja-JP" altLang="en-US"/>
              <a:t>で返してくれ。スキーマは</a:t>
            </a:r>
            <a:r>
              <a:rPr lang="en-US" altLang="ja-JP" dirty="0"/>
              <a:t>{”favorit_food”:”</a:t>
            </a:r>
            <a:r>
              <a:rPr lang="en-US" altLang="ja-JP" dirty="0" err="1"/>
              <a:t>hogehoge</a:t>
            </a:r>
            <a:r>
              <a:rPr lang="en-US" altLang="ja-JP" dirty="0"/>
              <a:t>”}</a:t>
            </a:r>
            <a:r>
              <a:rPr lang="ja-JP" altLang="en-US"/>
              <a:t>で頼むわ！</a:t>
            </a:r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JSON</a:t>
            </a:r>
            <a:r>
              <a:rPr kumimoji="1" lang="ja-JP" altLang="en-US" b="1">
                <a:solidFill>
                  <a:srgbClr val="FF0000"/>
                </a:solidFill>
              </a:rPr>
              <a:t>以外は出力しないでな！</a:t>
            </a: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078014" y="2679931"/>
            <a:ext cx="4572000" cy="624950"/>
          </a:xfrm>
          <a:prstGeom prst="wedgeRoundRectCallout">
            <a:avLst>
              <a:gd name="adj1" fmla="val -36871"/>
              <a:gd name="adj2" fmla="val 103970"/>
              <a:gd name="adj3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lang="ja-JP" altLang="en-US"/>
              <a:t>出力</a:t>
            </a:r>
            <a:r>
              <a:rPr kumimoji="1" lang="en-US" altLang="ja-JP" dirty="0"/>
              <a:t>】</a:t>
            </a:r>
            <a:endParaRPr lang="en-US" altLang="ja-JP" dirty="0"/>
          </a:p>
          <a:p>
            <a:r>
              <a:rPr lang="en-US" altLang="ja-JP" dirty="0"/>
              <a:t>{”</a:t>
            </a:r>
            <a:r>
              <a:rPr lang="en-US" altLang="ja-JP" dirty="0" err="1"/>
              <a:t>FavoritFood</a:t>
            </a:r>
            <a:r>
              <a:rPr lang="en-US" altLang="ja-JP" dirty="0"/>
              <a:t>”:”</a:t>
            </a:r>
            <a:r>
              <a:rPr lang="ja-JP" altLang="en-US"/>
              <a:t>ラーメン</a:t>
            </a:r>
            <a:r>
              <a:rPr lang="en-US" altLang="ja-JP" dirty="0"/>
              <a:t>”}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DC009546-623F-1E57-9A48-D6B87707662A}"/>
              </a:ext>
            </a:extLst>
          </p:cNvPr>
          <p:cNvSpPr/>
          <p:nvPr/>
        </p:nvSpPr>
        <p:spPr>
          <a:xfrm>
            <a:off x="3810000" y="4578475"/>
            <a:ext cx="4572000" cy="667101"/>
          </a:xfrm>
          <a:prstGeom prst="wedgeRoundRectCallout">
            <a:avLst>
              <a:gd name="adj1" fmla="val -68135"/>
              <a:gd name="adj2" fmla="val -5520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いや、スキーマ違うやん・・・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3650659" y="3693556"/>
            <a:ext cx="531021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6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E164AE-757F-B3FC-E8C0-155640CE3A35}"/>
              </a:ext>
            </a:extLst>
          </p:cNvPr>
          <p:cNvSpPr/>
          <p:nvPr/>
        </p:nvSpPr>
        <p:spPr>
          <a:xfrm>
            <a:off x="941734" y="1592962"/>
            <a:ext cx="3661797" cy="412463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27" y="427780"/>
            <a:ext cx="925618" cy="10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1751940" y="10873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>
            <a:cxnSpLocks/>
          </p:cNvCxnSpPr>
          <p:nvPr/>
        </p:nvCxnSpPr>
        <p:spPr>
          <a:xfrm>
            <a:off x="4421569" y="1992264"/>
            <a:ext cx="488285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CBDB2B45-42F3-E20A-37ED-A5A4A6CE56AE}"/>
              </a:ext>
            </a:extLst>
          </p:cNvPr>
          <p:cNvSpPr/>
          <p:nvPr/>
        </p:nvSpPr>
        <p:spPr>
          <a:xfrm>
            <a:off x="5150174" y="885362"/>
            <a:ext cx="6126945" cy="639115"/>
          </a:xfrm>
          <a:prstGeom prst="wedgeRoundRectCallout">
            <a:avLst>
              <a:gd name="adj1" fmla="val -53520"/>
              <a:gd name="adj2" fmla="val 11172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①</a:t>
            </a:r>
            <a:r>
              <a:rPr kumimoji="1" lang="ja-JP" altLang="en-US" sz="1400">
                <a:solidFill>
                  <a:schemeClr val="bg1"/>
                </a:solidFill>
              </a:rPr>
              <a:t>入力はこれ。あと、こっちで使える機能で「レシピ検索機能」ってのがあるから、使いたくなったら</a:t>
            </a:r>
            <a:r>
              <a:rPr lang="en-US" altLang="ja-JP" sz="1400" dirty="0"/>
              <a:t>{”food”:”</a:t>
            </a:r>
            <a:r>
              <a:rPr lang="ja-JP" altLang="en-US" sz="1400"/>
              <a:t>ラーメン</a:t>
            </a:r>
            <a:r>
              <a:rPr lang="en-US" altLang="ja-JP" sz="1400" dirty="0"/>
              <a:t>”}</a:t>
            </a:r>
            <a:r>
              <a:rPr kumimoji="1" lang="ja-JP" altLang="en-US" sz="1400">
                <a:solidFill>
                  <a:schemeClr val="bg1"/>
                </a:solidFill>
              </a:rPr>
              <a:t>でデータ返してな。</a:t>
            </a: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765494" y="2203855"/>
            <a:ext cx="4551527" cy="538104"/>
          </a:xfrm>
          <a:prstGeom prst="wedgeRoundRectCallout">
            <a:avLst>
              <a:gd name="adj1" fmla="val 266"/>
              <a:gd name="adj2" fmla="val 102637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②</a:t>
            </a:r>
            <a:r>
              <a:rPr kumimoji="1" lang="ja-JP" altLang="en-US" sz="1400">
                <a:solidFill>
                  <a:schemeClr val="bg1"/>
                </a:solidFill>
              </a:rPr>
              <a:t>この入力だったら「レシピ検索機能」使ってくれ。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>
                <a:solidFill>
                  <a:schemeClr val="bg1"/>
                </a:solidFill>
              </a:rPr>
              <a:t>データは：</a:t>
            </a:r>
            <a:r>
              <a:rPr lang="en-US" altLang="ja-JP" sz="1400" dirty="0"/>
              <a:t>{”food”:”</a:t>
            </a:r>
            <a:r>
              <a:rPr lang="ja-JP" altLang="en-US" sz="1400"/>
              <a:t>ラーメン</a:t>
            </a:r>
            <a:r>
              <a:rPr lang="en-US" altLang="ja-JP" sz="1400" dirty="0"/>
              <a:t>”}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4486689" y="3099167"/>
            <a:ext cx="469090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709712B-C675-88B9-88C7-26B9826E3B93}"/>
              </a:ext>
            </a:extLst>
          </p:cNvPr>
          <p:cNvSpPr/>
          <p:nvPr/>
        </p:nvSpPr>
        <p:spPr>
          <a:xfrm>
            <a:off x="4075565" y="1685485"/>
            <a:ext cx="411124" cy="38628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</a:p>
          <a:p>
            <a:pPr algn="ctr"/>
            <a:r>
              <a:rPr kumimoji="1" lang="en-US" altLang="ja-JP" dirty="0"/>
              <a:t>AI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/>
              <a:t>連携機能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CC2CCB-C38E-0D67-563C-5A52F50F4BF7}"/>
              </a:ext>
            </a:extLst>
          </p:cNvPr>
          <p:cNvSpPr/>
          <p:nvPr/>
        </p:nvSpPr>
        <p:spPr>
          <a:xfrm>
            <a:off x="1286121" y="2643733"/>
            <a:ext cx="528524" cy="20474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レシピ検索機能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9D433A-2F15-E942-1D5E-98B25F63FBBB}"/>
              </a:ext>
            </a:extLst>
          </p:cNvPr>
          <p:cNvCxnSpPr>
            <a:cxnSpLocks/>
          </p:cNvCxnSpPr>
          <p:nvPr/>
        </p:nvCxnSpPr>
        <p:spPr>
          <a:xfrm flipH="1">
            <a:off x="1840499" y="3577279"/>
            <a:ext cx="208772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>
            <a:extLst>
              <a:ext uri="{FF2B5EF4-FFF2-40B4-BE49-F238E27FC236}">
                <a16:creationId xmlns:a16="http://schemas.microsoft.com/office/drawing/2014/main" id="{DABDDA09-81CA-A177-EB84-3D5117C21A27}"/>
              </a:ext>
            </a:extLst>
          </p:cNvPr>
          <p:cNvSpPr/>
          <p:nvPr/>
        </p:nvSpPr>
        <p:spPr>
          <a:xfrm>
            <a:off x="1982890" y="2178220"/>
            <a:ext cx="1916532" cy="1044143"/>
          </a:xfrm>
          <a:prstGeom prst="wedgeRoundRectCallout">
            <a:avLst>
              <a:gd name="adj1" fmla="val 12576"/>
              <a:gd name="adj2" fmla="val 7492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③</a:t>
            </a:r>
            <a:r>
              <a:rPr lang="ja-JP" altLang="en-US" sz="1400"/>
              <a:t>引数を</a:t>
            </a:r>
            <a:r>
              <a:rPr lang="en-US" altLang="ja-JP" sz="1400" dirty="0"/>
              <a:t>{”food”:”</a:t>
            </a:r>
            <a:r>
              <a:rPr lang="ja-JP" altLang="en-US" sz="1400"/>
              <a:t>ラーメン</a:t>
            </a:r>
            <a:r>
              <a:rPr lang="en-US" altLang="ja-JP" sz="1400" dirty="0"/>
              <a:t>”}</a:t>
            </a:r>
            <a:r>
              <a:rPr lang="ja-JP" altLang="en-US" sz="1400"/>
              <a:t>にしてレシピ検索機能を呼び出し！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0AA4E8C-B7DD-3072-5FE5-299C33D211E6}"/>
              </a:ext>
            </a:extLst>
          </p:cNvPr>
          <p:cNvCxnSpPr>
            <a:cxnSpLocks/>
          </p:cNvCxnSpPr>
          <p:nvPr/>
        </p:nvCxnSpPr>
        <p:spPr>
          <a:xfrm>
            <a:off x="1923393" y="3865480"/>
            <a:ext cx="200482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吹き出し 22">
            <a:extLst>
              <a:ext uri="{FF2B5EF4-FFF2-40B4-BE49-F238E27FC236}">
                <a16:creationId xmlns:a16="http://schemas.microsoft.com/office/drawing/2014/main" id="{22C13D0B-FEED-8FE6-BEED-3931B5CEEDBD}"/>
              </a:ext>
            </a:extLst>
          </p:cNvPr>
          <p:cNvSpPr/>
          <p:nvPr/>
        </p:nvSpPr>
        <p:spPr>
          <a:xfrm>
            <a:off x="2075711" y="4181034"/>
            <a:ext cx="1689717" cy="530942"/>
          </a:xfrm>
          <a:prstGeom prst="wedgeRoundRectCallout">
            <a:avLst>
              <a:gd name="adj1" fmla="val -14490"/>
              <a:gd name="adj2" fmla="val -10043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④</a:t>
            </a:r>
            <a:r>
              <a:rPr lang="ja-JP" altLang="en-US" sz="1400"/>
              <a:t>ラーメンのレシピはこれ！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D00F2155-79D1-BDC9-F271-A64B8875D249}"/>
              </a:ext>
            </a:extLst>
          </p:cNvPr>
          <p:cNvSpPr/>
          <p:nvPr/>
        </p:nvSpPr>
        <p:spPr>
          <a:xfrm>
            <a:off x="4850725" y="4517109"/>
            <a:ext cx="4755729" cy="390463"/>
          </a:xfrm>
          <a:prstGeom prst="wedgeRoundRectCallout">
            <a:avLst>
              <a:gd name="adj1" fmla="val -44995"/>
              <a:gd name="adj2" fmla="val -12937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/>
              <a:t>⑤こんな感じのレシピだからいい感じに回答生成して！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08DC5A7D-5E88-774B-8096-FD9768776569}"/>
              </a:ext>
            </a:extLst>
          </p:cNvPr>
          <p:cNvSpPr/>
          <p:nvPr/>
        </p:nvSpPr>
        <p:spPr>
          <a:xfrm>
            <a:off x="5278938" y="5598026"/>
            <a:ext cx="4038083" cy="758272"/>
          </a:xfrm>
          <a:prstGeom prst="wedgeRoundRectCallout">
            <a:avLst>
              <a:gd name="adj1" fmla="val 1294"/>
              <a:gd name="adj2" fmla="val -80987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【 ⑥</a:t>
            </a:r>
            <a:r>
              <a:rPr lang="ja-JP" altLang="en-US" sz="1400"/>
              <a:t>出力</a:t>
            </a:r>
            <a:r>
              <a:rPr lang="en-US" altLang="ja-JP" sz="1400" dirty="0"/>
              <a:t>】</a:t>
            </a:r>
          </a:p>
          <a:p>
            <a:r>
              <a:rPr lang="ja-JP" altLang="en-US" sz="1400"/>
              <a:t>ラーメンを作るにはまず小麦を育ます。つぎに・・・</a:t>
            </a:r>
            <a:endParaRPr lang="en-US" altLang="ja-JP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66E661-FD5F-3B47-2AA2-32C9942327E8}"/>
              </a:ext>
            </a:extLst>
          </p:cNvPr>
          <p:cNvCxnSpPr>
            <a:cxnSpLocks/>
          </p:cNvCxnSpPr>
          <p:nvPr/>
        </p:nvCxnSpPr>
        <p:spPr>
          <a:xfrm>
            <a:off x="4421569" y="4116041"/>
            <a:ext cx="488285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73D3675-B3F4-CED7-4633-ED29D9EDB213}"/>
              </a:ext>
            </a:extLst>
          </p:cNvPr>
          <p:cNvCxnSpPr>
            <a:cxnSpLocks/>
          </p:cNvCxnSpPr>
          <p:nvPr/>
        </p:nvCxnSpPr>
        <p:spPr>
          <a:xfrm flipH="1">
            <a:off x="4476769" y="5308639"/>
            <a:ext cx="488285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B70854A-6769-197D-4E76-0233CEF9884F}"/>
              </a:ext>
            </a:extLst>
          </p:cNvPr>
          <p:cNvCxnSpPr>
            <a:cxnSpLocks/>
          </p:cNvCxnSpPr>
          <p:nvPr/>
        </p:nvCxnSpPr>
        <p:spPr>
          <a:xfrm>
            <a:off x="105103" y="1961287"/>
            <a:ext cx="397046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AEDF4A5-8EE7-B522-B392-59E6F48F7C94}"/>
              </a:ext>
            </a:extLst>
          </p:cNvPr>
          <p:cNvCxnSpPr>
            <a:cxnSpLocks/>
          </p:cNvCxnSpPr>
          <p:nvPr/>
        </p:nvCxnSpPr>
        <p:spPr>
          <a:xfrm flipH="1">
            <a:off x="105103" y="5308639"/>
            <a:ext cx="397046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FC17C1F-35D2-024C-7E91-F8073D88E2F4}"/>
              </a:ext>
            </a:extLst>
          </p:cNvPr>
          <p:cNvSpPr txBox="1"/>
          <p:nvPr/>
        </p:nvSpPr>
        <p:spPr>
          <a:xfrm>
            <a:off x="175037" y="1552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EA99C8-BFA7-16D8-05E3-246A8CEC185B}"/>
              </a:ext>
            </a:extLst>
          </p:cNvPr>
          <p:cNvSpPr txBox="1"/>
          <p:nvPr/>
        </p:nvSpPr>
        <p:spPr>
          <a:xfrm>
            <a:off x="235220" y="4815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281904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248</Words>
  <Application>Microsoft Macintosh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60</cp:revision>
  <dcterms:created xsi:type="dcterms:W3CDTF">2023-07-22T01:54:35Z</dcterms:created>
  <dcterms:modified xsi:type="dcterms:W3CDTF">2023-07-22T03:12:32Z</dcterms:modified>
</cp:coreProperties>
</file>