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125" d="100"/>
          <a:sy n="125" d="100"/>
        </p:scale>
        <p:origin x="-1098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C9B395-7CD4-3947-C608-5843A1AE2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0726567-12B3-0B49-46EC-079B764FE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55FD57-7EEA-98E5-06E7-A6F9A0EB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3EF9-418E-422F-99FA-293343241686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2EBC10-03CE-7678-06E4-25277855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7CE05F-2062-1310-F374-3F1D8435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F3E4-FA20-4D49-A84F-740A3C46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69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61E06-3876-02FB-E997-47D200CB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ADF973-259A-81F6-B0AF-5FCA530C6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17D0AF-D05A-354B-E374-63DA10F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3EF9-418E-422F-99FA-293343241686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2ECE89-BF57-1D4D-9251-B3F13B84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7DE8F8-B074-5A4C-A1A1-72894201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F3E4-FA20-4D49-A84F-740A3C46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08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5D7B7D0-00BD-501D-B0C1-910F1E4F0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8ABC29-9ED5-0310-F68E-481C24F7E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ADFBDA-C39F-23C3-2F1F-F70049B8C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3EF9-418E-422F-99FA-293343241686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334A5-5B5A-82CB-A478-54754A38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505720-EC70-C6C3-C9C3-7F79A6BD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F3E4-FA20-4D49-A84F-740A3C46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41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2E0F88-61A8-B583-EBF7-438DB0B4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2AD8F6-A59B-45A8-A50D-3FAC569DD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DFDCB9-60DB-32AA-77A4-A23BFE8D9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3EF9-418E-422F-99FA-293343241686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E49C3B-DB8F-0B23-869D-A947B684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DAE306-0067-2B46-A9BA-046694C2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F3E4-FA20-4D49-A84F-740A3C46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01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8CB09A-8989-D766-ECFD-2B317A12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BAC4BE-BD8C-10AE-6834-BFECCB311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01D524-52DB-5DC4-2FB8-3A6DA41C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3EF9-418E-422F-99FA-293343241686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BC8EA5-B9A1-467A-9A3A-D09318F3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3B0D94-B4C7-87E6-40F7-A29800F4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F3E4-FA20-4D49-A84F-740A3C46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45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0FAA44-485C-7587-1F47-561C11C0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B5FC36-D311-469D-19B0-A4F96C900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80FA0A-542A-2C59-D91D-0FC7D1730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235BCD-AD39-5980-23BD-B515060C7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3EF9-418E-422F-99FA-293343241686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565D1F-ED86-8E06-AB52-752434FD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BCE3EB-2009-965D-914E-E418DE42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F3E4-FA20-4D49-A84F-740A3C46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90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566E75-0166-A092-AB7D-88E5C823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F8AFF1-5BF5-914D-DA4B-17766B62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AB6252-1EB6-AECD-21CF-5C4F7F825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740BC7E-1036-8492-9D26-DFA7DB393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41B3412-CFC2-03A6-6F37-181F82A91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6F328F-14E1-FC0F-9FCE-AA5600E4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3EF9-418E-422F-99FA-293343241686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04BE213-80E5-8C71-8769-1C15A2BA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217CCF6-53FD-22F5-17CA-84EEF523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F3E4-FA20-4D49-A84F-740A3C46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8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53A512-5858-0110-7F09-53BDEBC9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F4F1593-2A99-0F45-2B25-E1BFFB508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3EF9-418E-422F-99FA-293343241686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AFBB6D-11DF-C60C-DD20-75FE26FC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A285EC-F617-400E-44FE-DB15988E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F3E4-FA20-4D49-A84F-740A3C46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31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7ED9D4D-48D6-A883-3EA4-ADF3752B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3EF9-418E-422F-99FA-293343241686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264B9B6-ADDE-C2A5-90EB-6332CDED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67F848-2F1C-833B-3023-52926486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F3E4-FA20-4D49-A84F-740A3C46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53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8F74C4-B7BD-8F4E-52C3-30A35EE73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48FB8-646C-723E-0887-B995139F5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C4D3E5-1168-BFCE-E6FE-64D697AFB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0DE2AE-CC8C-9C23-84BD-CAA431CB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3EF9-418E-422F-99FA-293343241686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095463-C791-85CE-E558-0AE3D2FF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230FE6-C8EA-3052-35D7-04983782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F3E4-FA20-4D49-A84F-740A3C46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77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E29C1-6182-F0D0-432F-859D47BA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DAD304A-91DB-7153-E9E1-15AB34AF9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E5265A-6DFC-5658-34A7-D5B91C394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E11337-061C-7BB7-D902-E9843010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3EF9-418E-422F-99FA-293343241686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E352EB-C23B-FFCF-F8AF-6266AC5A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78F552-D9A3-ADFE-5F63-C0A688D5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F3E4-FA20-4D49-A84F-740A3C46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98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482D9F3-85C5-3C95-0FFA-58BC74A5C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4B2CAD-9543-07C6-05D7-808AC693A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30461E-1A2A-CC16-5A48-FE486AA4F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A3EF9-418E-422F-99FA-293343241686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B7D075-F18A-793D-36E2-A74A124D9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AEF887-BD8E-3891-B422-2B45047D7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3F3E4-FA20-4D49-A84F-740A3C46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932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8AE9C4A-7FA2-8DFC-C747-C964F52CC783}"/>
              </a:ext>
            </a:extLst>
          </p:cNvPr>
          <p:cNvSpPr txBox="1"/>
          <p:nvPr/>
        </p:nvSpPr>
        <p:spPr>
          <a:xfrm>
            <a:off x="523875" y="1135585"/>
            <a:ext cx="452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000" dirty="0">
                <a:solidFill>
                  <a:srgbClr val="505050"/>
                </a:solidFill>
                <a:latin typeface="Yu Gothic UI"/>
                <a:ea typeface="Yu Gothic UI"/>
              </a:rPr>
              <a:t>エンタープライズレベルのエッジが</a:t>
            </a:r>
            <a:r>
              <a:rPr lang="ja-JP" altLang="en-US" sz="2000" dirty="0">
                <a:solidFill>
                  <a:srgbClr val="0078D7"/>
                </a:solidFill>
                <a:latin typeface="Yu Gothic UI"/>
                <a:ea typeface="Yu Gothic UI"/>
              </a:rPr>
              <a:t>無効</a:t>
            </a:r>
            <a:r>
              <a:rPr lang="ja-JP" altLang="en-US" sz="2000" dirty="0">
                <a:solidFill>
                  <a:srgbClr val="505050"/>
                </a:solidFill>
                <a:latin typeface="Yu Gothic UI"/>
                <a:ea typeface="Yu Gothic UI"/>
              </a:rPr>
              <a:t>の場合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CFCBFBD-E01C-3511-8FB1-FDC2AA02B1AC}"/>
              </a:ext>
            </a:extLst>
          </p:cNvPr>
          <p:cNvSpPr txBox="1"/>
          <p:nvPr/>
        </p:nvSpPr>
        <p:spPr>
          <a:xfrm>
            <a:off x="523875" y="4240739"/>
            <a:ext cx="464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000" dirty="0">
                <a:solidFill>
                  <a:srgbClr val="505050"/>
                </a:solidFill>
                <a:latin typeface="Yu Gothic UI"/>
                <a:ea typeface="Yu Gothic UI"/>
              </a:rPr>
              <a:t>エンタープライズレベルのエッジが</a:t>
            </a:r>
            <a:r>
              <a:rPr lang="ja-JP" altLang="en-US" sz="2000" dirty="0">
                <a:solidFill>
                  <a:srgbClr val="FF0000"/>
                </a:solidFill>
                <a:latin typeface="Yu Gothic UI"/>
                <a:ea typeface="Yu Gothic UI"/>
              </a:rPr>
              <a:t>有効</a:t>
            </a:r>
            <a:r>
              <a:rPr lang="ja-JP" altLang="en-US" sz="2000" dirty="0">
                <a:solidFill>
                  <a:srgbClr val="505050"/>
                </a:solidFill>
                <a:latin typeface="Yu Gothic UI"/>
                <a:ea typeface="Yu Gothic UI"/>
              </a:rPr>
              <a:t>の場合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0776F7A-AB37-D47E-6628-644F46BFCD74}"/>
              </a:ext>
            </a:extLst>
          </p:cNvPr>
          <p:cNvSpPr txBox="1"/>
          <p:nvPr/>
        </p:nvSpPr>
        <p:spPr>
          <a:xfrm>
            <a:off x="160525" y="394371"/>
            <a:ext cx="6538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アクセス元：アメリカ</a:t>
            </a:r>
            <a:r>
              <a:rPr kumimoji="1" lang="en-US" altLang="ja-JP" sz="3200" dirty="0"/>
              <a:t>/</a:t>
            </a:r>
            <a:r>
              <a:rPr kumimoji="1" lang="ja-JP" altLang="en-US" sz="3200" dirty="0"/>
              <a:t>バージニア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B65969E-93CB-5310-544D-6BC530AC70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928" y="1553561"/>
            <a:ext cx="11259238" cy="97479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5342FC2-BF05-5618-7591-F48B953DD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616" y="2359444"/>
            <a:ext cx="4383549" cy="97519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F623B2C-AF4B-A451-1279-093FE8C981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928" y="4671094"/>
            <a:ext cx="11259238" cy="95174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16BE3C7-FB83-A488-B7E7-78056A1822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023" y="5416049"/>
            <a:ext cx="4442143" cy="104758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1DB8C82-5392-2BBB-F817-4EC842F7BF3A}"/>
              </a:ext>
            </a:extLst>
          </p:cNvPr>
          <p:cNvSpPr/>
          <p:nvPr/>
        </p:nvSpPr>
        <p:spPr>
          <a:xfrm>
            <a:off x="7879080" y="2953267"/>
            <a:ext cx="1120140" cy="32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CA9CFEF-2D08-BF3D-44D6-BCC71646C561}"/>
              </a:ext>
            </a:extLst>
          </p:cNvPr>
          <p:cNvSpPr/>
          <p:nvPr/>
        </p:nvSpPr>
        <p:spPr>
          <a:xfrm>
            <a:off x="7879080" y="6097805"/>
            <a:ext cx="1120140" cy="32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82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図 38">
            <a:extLst>
              <a:ext uri="{FF2B5EF4-FFF2-40B4-BE49-F238E27FC236}">
                <a16:creationId xmlns:a16="http://schemas.microsoft.com/office/drawing/2014/main" id="{FB6290E2-0384-302D-9E92-AE8E3D202A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0202" y="1485568"/>
            <a:ext cx="11314341" cy="1067119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06D7DD8C-7B8B-41FE-C22E-C7FB93D3B9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3373" y="2385873"/>
            <a:ext cx="4484752" cy="986096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7C021FCB-6710-E69B-E524-F7BCE75E6E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0202" y="4830038"/>
            <a:ext cx="11314341" cy="913927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5A2EC26F-66E6-3883-4EBE-BB9846CB04C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72543" y="5641820"/>
            <a:ext cx="4495582" cy="986097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8AE9C4A-7FA2-8DFC-C747-C964F52CC783}"/>
              </a:ext>
            </a:extLst>
          </p:cNvPr>
          <p:cNvSpPr txBox="1"/>
          <p:nvPr/>
        </p:nvSpPr>
        <p:spPr>
          <a:xfrm>
            <a:off x="523875" y="1085637"/>
            <a:ext cx="452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000" dirty="0">
                <a:solidFill>
                  <a:srgbClr val="505050"/>
                </a:solidFill>
                <a:latin typeface="Yu Gothic UI"/>
                <a:ea typeface="Yu Gothic UI"/>
              </a:rPr>
              <a:t>エンタープライズレベルのエッジが</a:t>
            </a:r>
            <a:r>
              <a:rPr lang="ja-JP" altLang="en-US" sz="2000" dirty="0">
                <a:solidFill>
                  <a:srgbClr val="0078D7"/>
                </a:solidFill>
                <a:latin typeface="Yu Gothic UI"/>
                <a:ea typeface="Yu Gothic UI"/>
              </a:rPr>
              <a:t>無効</a:t>
            </a:r>
            <a:r>
              <a:rPr lang="ja-JP" altLang="en-US" sz="2000" dirty="0">
                <a:solidFill>
                  <a:srgbClr val="505050"/>
                </a:solidFill>
                <a:latin typeface="Yu Gothic UI"/>
                <a:ea typeface="Yu Gothic UI"/>
              </a:rPr>
              <a:t>の場合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CFCBFBD-E01C-3511-8FB1-FDC2AA02B1AC}"/>
              </a:ext>
            </a:extLst>
          </p:cNvPr>
          <p:cNvSpPr txBox="1"/>
          <p:nvPr/>
        </p:nvSpPr>
        <p:spPr>
          <a:xfrm>
            <a:off x="523875" y="4354215"/>
            <a:ext cx="464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000" dirty="0">
                <a:solidFill>
                  <a:srgbClr val="505050"/>
                </a:solidFill>
                <a:latin typeface="Yu Gothic UI"/>
                <a:ea typeface="Yu Gothic UI"/>
              </a:rPr>
              <a:t>エンタープライズレベルのエッジが</a:t>
            </a:r>
            <a:r>
              <a:rPr lang="ja-JP" altLang="en-US" sz="2000" dirty="0">
                <a:solidFill>
                  <a:srgbClr val="FF0000"/>
                </a:solidFill>
                <a:latin typeface="Yu Gothic UI"/>
                <a:ea typeface="Yu Gothic UI"/>
              </a:rPr>
              <a:t>有効</a:t>
            </a:r>
            <a:r>
              <a:rPr lang="ja-JP" altLang="en-US" sz="2000" dirty="0">
                <a:solidFill>
                  <a:srgbClr val="505050"/>
                </a:solidFill>
                <a:latin typeface="Yu Gothic UI"/>
                <a:ea typeface="Yu Gothic UI"/>
              </a:rPr>
              <a:t>の場合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8037225-52A1-B542-40BB-F71EA96A8BA3}"/>
              </a:ext>
            </a:extLst>
          </p:cNvPr>
          <p:cNvSpPr txBox="1"/>
          <p:nvPr/>
        </p:nvSpPr>
        <p:spPr>
          <a:xfrm>
            <a:off x="168688" y="394371"/>
            <a:ext cx="5718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アクセス元：カナダ</a:t>
            </a:r>
            <a:r>
              <a:rPr kumimoji="1" lang="en-US" altLang="ja-JP" sz="3200" dirty="0"/>
              <a:t>/</a:t>
            </a:r>
            <a:r>
              <a:rPr kumimoji="1" lang="ja-JP" altLang="en-US" sz="3200" dirty="0"/>
              <a:t>トロント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87F9F1B-47AB-19A6-795C-D280F1C53ED4}"/>
              </a:ext>
            </a:extLst>
          </p:cNvPr>
          <p:cNvSpPr/>
          <p:nvPr/>
        </p:nvSpPr>
        <p:spPr>
          <a:xfrm>
            <a:off x="7597140" y="3108960"/>
            <a:ext cx="1120140" cy="32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2B7F39A-7F05-233C-3965-1E4B0EB9F420}"/>
              </a:ext>
            </a:extLst>
          </p:cNvPr>
          <p:cNvSpPr/>
          <p:nvPr/>
        </p:nvSpPr>
        <p:spPr>
          <a:xfrm>
            <a:off x="7597140" y="6307877"/>
            <a:ext cx="1120140" cy="32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28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8AE9C4A-7FA2-8DFC-C747-C964F52CC783}"/>
              </a:ext>
            </a:extLst>
          </p:cNvPr>
          <p:cNvSpPr txBox="1"/>
          <p:nvPr/>
        </p:nvSpPr>
        <p:spPr>
          <a:xfrm>
            <a:off x="523875" y="1081968"/>
            <a:ext cx="452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000" dirty="0">
                <a:solidFill>
                  <a:srgbClr val="505050"/>
                </a:solidFill>
                <a:latin typeface="Yu Gothic UI"/>
                <a:ea typeface="Yu Gothic UI"/>
              </a:rPr>
              <a:t>エンタープライズレベルのエッジが</a:t>
            </a:r>
            <a:r>
              <a:rPr lang="ja-JP" altLang="en-US" sz="2000" dirty="0">
                <a:solidFill>
                  <a:srgbClr val="0078D7"/>
                </a:solidFill>
                <a:latin typeface="Yu Gothic UI"/>
                <a:ea typeface="Yu Gothic UI"/>
              </a:rPr>
              <a:t>無効</a:t>
            </a:r>
            <a:r>
              <a:rPr lang="ja-JP" altLang="en-US" sz="2000" dirty="0">
                <a:solidFill>
                  <a:srgbClr val="505050"/>
                </a:solidFill>
                <a:latin typeface="Yu Gothic UI"/>
                <a:ea typeface="Yu Gothic UI"/>
              </a:rPr>
              <a:t>の場合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CFCBFBD-E01C-3511-8FB1-FDC2AA02B1AC}"/>
              </a:ext>
            </a:extLst>
          </p:cNvPr>
          <p:cNvSpPr txBox="1"/>
          <p:nvPr/>
        </p:nvSpPr>
        <p:spPr>
          <a:xfrm>
            <a:off x="523875" y="4207258"/>
            <a:ext cx="464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000" dirty="0">
                <a:solidFill>
                  <a:srgbClr val="505050"/>
                </a:solidFill>
                <a:latin typeface="Yu Gothic UI"/>
                <a:ea typeface="Yu Gothic UI"/>
              </a:rPr>
              <a:t>エンタープライズレベルのエッジが</a:t>
            </a:r>
            <a:r>
              <a:rPr lang="ja-JP" altLang="en-US" sz="2000" dirty="0">
                <a:solidFill>
                  <a:srgbClr val="FF0000"/>
                </a:solidFill>
                <a:latin typeface="Yu Gothic UI"/>
                <a:ea typeface="Yu Gothic UI"/>
              </a:rPr>
              <a:t>有効</a:t>
            </a:r>
            <a:r>
              <a:rPr lang="ja-JP" altLang="en-US" sz="2000" dirty="0">
                <a:solidFill>
                  <a:srgbClr val="505050"/>
                </a:solidFill>
                <a:latin typeface="Yu Gothic UI"/>
                <a:ea typeface="Yu Gothic UI"/>
              </a:rPr>
              <a:t>の場合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6FC81EC-17C2-9BC9-395B-149ACE3172AF}"/>
              </a:ext>
            </a:extLst>
          </p:cNvPr>
          <p:cNvSpPr txBox="1"/>
          <p:nvPr/>
        </p:nvSpPr>
        <p:spPr>
          <a:xfrm>
            <a:off x="168690" y="394371"/>
            <a:ext cx="4487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アクセス元：日本</a:t>
            </a:r>
            <a:r>
              <a:rPr kumimoji="1" lang="en-US" altLang="ja-JP" sz="3200" dirty="0"/>
              <a:t>/</a:t>
            </a:r>
            <a:r>
              <a:rPr kumimoji="1" lang="ja-JP" altLang="en-US" sz="3200" dirty="0"/>
              <a:t>東京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F5A802E-01D3-F527-0B3B-772C972A4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0542" y="1447911"/>
            <a:ext cx="11361152" cy="10314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4C18969-B13E-D5A9-39C9-221CDB334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963" y="2477926"/>
            <a:ext cx="4862035" cy="95107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E7E66B2-3B6F-ADF6-3EE6-1DBC670987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199" y="4575067"/>
            <a:ext cx="11171800" cy="96485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7EC3BB8A-001D-E628-965C-E3A4DF0CF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243" y="5410089"/>
            <a:ext cx="4116977" cy="104476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B8897F-E238-8F62-2B53-A9D57037AA18}"/>
              </a:ext>
            </a:extLst>
          </p:cNvPr>
          <p:cNvSpPr/>
          <p:nvPr/>
        </p:nvSpPr>
        <p:spPr>
          <a:xfrm>
            <a:off x="7292340" y="3183311"/>
            <a:ext cx="1120140" cy="32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05E3053-44D1-7B41-7C7F-A43A426EC34F}"/>
              </a:ext>
            </a:extLst>
          </p:cNvPr>
          <p:cNvSpPr/>
          <p:nvPr/>
        </p:nvSpPr>
        <p:spPr>
          <a:xfrm>
            <a:off x="7574280" y="6134809"/>
            <a:ext cx="1120140" cy="32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118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57</Words>
  <Application>Microsoft Office PowerPoint</Application>
  <PresentationFormat>ワイド画面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Yu Gothic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Junpei Tsuchida</dc:creator>
  <cp:lastModifiedBy>Junpei Tsuchida</cp:lastModifiedBy>
  <cp:revision>22</cp:revision>
  <dcterms:created xsi:type="dcterms:W3CDTF">2022-09-13T01:24:57Z</dcterms:created>
  <dcterms:modified xsi:type="dcterms:W3CDTF">2022-09-13T02:17:22Z</dcterms:modified>
</cp:coreProperties>
</file>