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6DF"/>
    <a:srgbClr val="0C3483"/>
    <a:srgbClr val="E4EFE9"/>
    <a:srgbClr val="93A5CF"/>
    <a:srgbClr val="00C9FF"/>
    <a:srgbClr val="92FE9D"/>
    <a:srgbClr val="8FD3F4"/>
    <a:srgbClr val="84FAB0"/>
    <a:srgbClr val="2575FC"/>
    <a:srgbClr val="6A1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58"/>
  </p:normalViewPr>
  <p:slideViewPr>
    <p:cSldViewPr snapToGrid="0">
      <p:cViewPr varScale="1">
        <p:scale>
          <a:sx n="120" d="100"/>
          <a:sy n="120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2465-2BA1-F747-981C-C538B08C08AE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C526-1964-1648-A24E-E134ECD05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4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64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8443D2E2-E321-B933-EE9D-5F5EDB5A14D9}"/>
              </a:ext>
            </a:extLst>
          </p:cNvPr>
          <p:cNvSpPr/>
          <p:nvPr/>
        </p:nvSpPr>
        <p:spPr>
          <a:xfrm>
            <a:off x="809016" y="3994331"/>
            <a:ext cx="3228444" cy="1220947"/>
          </a:xfrm>
          <a:prstGeom prst="roundRect">
            <a:avLst>
              <a:gd name="adj" fmla="val 11119"/>
            </a:avLst>
          </a:prstGeom>
          <a:gradFill>
            <a:gsLst>
              <a:gs pos="0">
                <a:srgbClr val="E0C3FC"/>
              </a:gs>
              <a:gs pos="100000">
                <a:srgbClr val="8EC5F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B53E385-EBC3-A287-FCE1-E44921368255}"/>
              </a:ext>
            </a:extLst>
          </p:cNvPr>
          <p:cNvSpPr/>
          <p:nvPr/>
        </p:nvSpPr>
        <p:spPr>
          <a:xfrm>
            <a:off x="4481778" y="3999886"/>
            <a:ext cx="3228444" cy="1220947"/>
          </a:xfrm>
          <a:prstGeom prst="roundRect">
            <a:avLst>
              <a:gd name="adj" fmla="val 8346"/>
            </a:avLst>
          </a:prstGeom>
          <a:gradFill>
            <a:gsLst>
              <a:gs pos="100000">
                <a:srgbClr val="4FACFE"/>
              </a:gs>
              <a:gs pos="0">
                <a:srgbClr val="00F2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78A1C3BE-E418-FDB8-146A-DF6E6A9746BB}"/>
              </a:ext>
            </a:extLst>
          </p:cNvPr>
          <p:cNvSpPr/>
          <p:nvPr/>
        </p:nvSpPr>
        <p:spPr>
          <a:xfrm>
            <a:off x="809016" y="505855"/>
            <a:ext cx="10573968" cy="1220947"/>
          </a:xfrm>
          <a:prstGeom prst="roundRect">
            <a:avLst>
              <a:gd name="adj" fmla="val 9270"/>
            </a:avLst>
          </a:prstGeom>
          <a:gradFill>
            <a:gsLst>
              <a:gs pos="0">
                <a:srgbClr val="6A11CB"/>
              </a:gs>
              <a:gs pos="100000">
                <a:srgbClr val="2575FC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0D415C06-3807-D794-8023-4C9108648FCF}"/>
              </a:ext>
            </a:extLst>
          </p:cNvPr>
          <p:cNvSpPr/>
          <p:nvPr/>
        </p:nvSpPr>
        <p:spPr>
          <a:xfrm>
            <a:off x="8154540" y="3999886"/>
            <a:ext cx="3228444" cy="1220947"/>
          </a:xfrm>
          <a:prstGeom prst="roundRect">
            <a:avLst>
              <a:gd name="adj" fmla="val 8345"/>
            </a:avLst>
          </a:prstGeom>
          <a:gradFill>
            <a:gsLst>
              <a:gs pos="0">
                <a:srgbClr val="84FAB0"/>
              </a:gs>
              <a:gs pos="100000">
                <a:srgbClr val="8FD3F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8788BF55-D99E-0DF4-5E14-BEDF97F071CE}"/>
              </a:ext>
            </a:extLst>
          </p:cNvPr>
          <p:cNvSpPr/>
          <p:nvPr/>
        </p:nvSpPr>
        <p:spPr>
          <a:xfrm>
            <a:off x="809016" y="5378392"/>
            <a:ext cx="10573968" cy="883468"/>
          </a:xfrm>
          <a:prstGeom prst="rightArrow">
            <a:avLst/>
          </a:prstGeom>
          <a:gradFill>
            <a:gsLst>
              <a:gs pos="0">
                <a:srgbClr val="A2B6DF"/>
              </a:gs>
              <a:gs pos="100000">
                <a:srgbClr val="0C348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CE6454FF-E16C-26DE-38AA-65A9E3BA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66" y="674612"/>
            <a:ext cx="773041" cy="905907"/>
          </a:xfrm>
          <a:prstGeom prst="rect">
            <a:avLst/>
          </a:prstGeom>
        </p:spPr>
      </p:pic>
      <p:pic>
        <p:nvPicPr>
          <p:cNvPr id="1028" name="Picture 4" descr="Azure AI Studio - 価格 | Microsoft Azure">
            <a:extLst>
              <a:ext uri="{FF2B5EF4-FFF2-40B4-BE49-F238E27FC236}">
                <a16:creationId xmlns:a16="http://schemas.microsoft.com/office/drawing/2014/main" id="{6FBF9446-4C6F-7EB5-DCD3-B83E032AD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6" t="9690" r="30550" b="9536"/>
          <a:stretch/>
        </p:blipFill>
        <p:spPr bwMode="auto">
          <a:xfrm>
            <a:off x="929985" y="4350190"/>
            <a:ext cx="545796" cy="56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odeの背景画像を設定してテンションを上げる（拡張機能を使用） - neputa note">
            <a:extLst>
              <a:ext uri="{FF2B5EF4-FFF2-40B4-BE49-F238E27FC236}">
                <a16:creationId xmlns:a16="http://schemas.microsoft.com/office/drawing/2014/main" id="{037CE8FB-2B65-8AFF-E2FF-79BBA6A3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4322167"/>
            <a:ext cx="565274" cy="5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24AE07-0E3F-9811-A8F2-3CA0E9BBF626}"/>
              </a:ext>
            </a:extLst>
          </p:cNvPr>
          <p:cNvSpPr txBox="1"/>
          <p:nvPr/>
        </p:nvSpPr>
        <p:spPr>
          <a:xfrm>
            <a:off x="3244461" y="814005"/>
            <a:ext cx="7138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chemeClr val="bg1"/>
                </a:solidFill>
              </a:rPr>
              <a:t>Prompty</a:t>
            </a:r>
            <a:r>
              <a:rPr kumimoji="1" lang="ja-JP" altLang="en-US" sz="4000">
                <a:solidFill>
                  <a:schemeClr val="bg1"/>
                </a:solidFill>
              </a:rPr>
              <a:t>ファイル</a:t>
            </a:r>
            <a:r>
              <a:rPr kumimoji="1" lang="en-US" altLang="ja-JP" sz="4000">
                <a:solidFill>
                  <a:schemeClr val="bg1"/>
                </a:solidFill>
              </a:rPr>
              <a:t> ( .prompty </a:t>
            </a:r>
            <a:r>
              <a:rPr lang="en-US" altLang="ja-JP" sz="4000">
                <a:solidFill>
                  <a:schemeClr val="bg1"/>
                </a:solidFill>
              </a:rPr>
              <a:t>)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6B3FDDD-6C1E-3955-26CC-50A21DA0A304}"/>
              </a:ext>
            </a:extLst>
          </p:cNvPr>
          <p:cNvSpPr txBox="1"/>
          <p:nvPr/>
        </p:nvSpPr>
        <p:spPr>
          <a:xfrm>
            <a:off x="1602289" y="4404153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Azure AI Studio</a:t>
            </a:r>
            <a:endParaRPr kumimoji="1" lang="ja-JP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B51214-E0DB-FE55-FCE5-A817BE7D4090}"/>
              </a:ext>
            </a:extLst>
          </p:cNvPr>
          <p:cNvSpPr txBox="1"/>
          <p:nvPr/>
        </p:nvSpPr>
        <p:spPr>
          <a:xfrm>
            <a:off x="5740869" y="440415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chemeClr val="tx1">
                    <a:lumMod val="65000"/>
                    <a:lumOff val="35000"/>
                  </a:schemeClr>
                </a:solidFill>
              </a:rPr>
              <a:t>VS Code</a:t>
            </a:r>
            <a:endParaRPr kumimoji="1" lang="ja-JP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68E0BAB-5F08-E08B-B55B-1AADCA4E8966}"/>
              </a:ext>
            </a:extLst>
          </p:cNvPr>
          <p:cNvSpPr txBox="1"/>
          <p:nvPr/>
        </p:nvSpPr>
        <p:spPr>
          <a:xfrm>
            <a:off x="8949518" y="4346540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en-US" altLang="ja-JP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Apps</a:t>
            </a:r>
            <a:endParaRPr kumimoji="1" lang="ja-JP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EC6603-21DA-2D36-35D8-9BEA9DCC85FD}"/>
              </a:ext>
            </a:extLst>
          </p:cNvPr>
          <p:cNvSpPr txBox="1"/>
          <p:nvPr/>
        </p:nvSpPr>
        <p:spPr>
          <a:xfrm>
            <a:off x="593194" y="6302222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endParaRPr kumimoji="1" lang="ja-JP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F126BC-29CB-F035-5F46-AE26C014EB76}"/>
              </a:ext>
            </a:extLst>
          </p:cNvPr>
          <p:cNvSpPr txBox="1"/>
          <p:nvPr/>
        </p:nvSpPr>
        <p:spPr>
          <a:xfrm>
            <a:off x="9343216" y="63022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組み込み・デプロイ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8F16D07-87E0-8A93-7AC9-7DF9B79EB727}"/>
              </a:ext>
            </a:extLst>
          </p:cNvPr>
          <p:cNvSpPr txBox="1"/>
          <p:nvPr/>
        </p:nvSpPr>
        <p:spPr>
          <a:xfrm>
            <a:off x="4721264" y="630222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プロンプト単体テスト</a:t>
            </a:r>
            <a:endParaRPr kumimoji="1" lang="ja-JP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EC46A8F-34A2-41A9-FB1A-74A4D50A1292}"/>
              </a:ext>
            </a:extLst>
          </p:cNvPr>
          <p:cNvCxnSpPr>
            <a:stCxn id="18" idx="0"/>
          </p:cNvCxnSpPr>
          <p:nvPr/>
        </p:nvCxnSpPr>
        <p:spPr>
          <a:xfrm flipV="1">
            <a:off x="2423238" y="1726802"/>
            <a:ext cx="0" cy="226752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195E9C4-502E-1C3A-4250-0695F61C027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768762" y="1726802"/>
            <a:ext cx="0" cy="227308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D6B52E5-5D80-5923-9BF1-C7D55B03588D}"/>
              </a:ext>
            </a:extLst>
          </p:cNvPr>
          <p:cNvCxnSpPr/>
          <p:nvPr/>
        </p:nvCxnSpPr>
        <p:spPr>
          <a:xfrm flipV="1">
            <a:off x="5740869" y="1726802"/>
            <a:ext cx="0" cy="226752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B89035A-0CF4-5ACE-A312-B4244BF40E92}"/>
              </a:ext>
            </a:extLst>
          </p:cNvPr>
          <p:cNvCxnSpPr>
            <a:cxnSpLocks/>
          </p:cNvCxnSpPr>
          <p:nvPr/>
        </p:nvCxnSpPr>
        <p:spPr>
          <a:xfrm>
            <a:off x="6340587" y="1726802"/>
            <a:ext cx="0" cy="227308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B63208-CB9F-35FB-AD37-1C257DB5901E}"/>
              </a:ext>
            </a:extLst>
          </p:cNvPr>
          <p:cNvSpPr txBox="1"/>
          <p:nvPr/>
        </p:nvSpPr>
        <p:spPr>
          <a:xfrm>
            <a:off x="805267" y="28133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エクスポート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F4366D8-C169-AFC0-B618-9AA686926297}"/>
              </a:ext>
            </a:extLst>
          </p:cNvPr>
          <p:cNvSpPr txBox="1"/>
          <p:nvPr/>
        </p:nvSpPr>
        <p:spPr>
          <a:xfrm>
            <a:off x="9828956" y="28090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読み込み</a:t>
            </a:r>
            <a:endParaRPr kumimoji="1" lang="en-US" altLang="ja-JP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実行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DABE65F-88CB-5C31-8CBB-93F832644012}"/>
              </a:ext>
            </a:extLst>
          </p:cNvPr>
          <p:cNvSpPr txBox="1"/>
          <p:nvPr/>
        </p:nvSpPr>
        <p:spPr>
          <a:xfrm>
            <a:off x="6347030" y="28090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テスト実行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8065B3-4123-AF02-7EDF-06D1F9ED3268}"/>
              </a:ext>
            </a:extLst>
          </p:cNvPr>
          <p:cNvSpPr txBox="1"/>
          <p:nvPr/>
        </p:nvSpPr>
        <p:spPr>
          <a:xfrm>
            <a:off x="3971848" y="28090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プロンプト修正</a:t>
            </a:r>
            <a:endParaRPr kumimoji="1" lang="en-US" altLang="ja-JP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8D549E-B601-1B5A-B796-753DE865E3BB}"/>
              </a:ext>
            </a:extLst>
          </p:cNvPr>
          <p:cNvSpPr txBox="1"/>
          <p:nvPr/>
        </p:nvSpPr>
        <p:spPr>
          <a:xfrm>
            <a:off x="4336543" y="565699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</a:rPr>
              <a:t>アプリケーション開発の流れ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5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33</Words>
  <Application>Microsoft Macintosh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Admin 3</cp:lastModifiedBy>
  <cp:revision>90</cp:revision>
  <dcterms:created xsi:type="dcterms:W3CDTF">2023-11-28T13:26:57Z</dcterms:created>
  <dcterms:modified xsi:type="dcterms:W3CDTF">2024-07-01T11:34:20Z</dcterms:modified>
</cp:coreProperties>
</file>