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694"/>
  </p:normalViewPr>
  <p:slideViewPr>
    <p:cSldViewPr snapToGrid="0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2465-2BA1-F747-981C-C538B08C08AE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7C526-1964-1648-A24E-E134ECD05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24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C526-1964-1648-A24E-E134ECD059E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64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1E371-4BDD-9652-A356-3D3673D0E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F9F45E-8AA8-C0AD-19A8-18ECD557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20334-C323-0068-972A-4784B86E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3114F-E74D-0EC0-E953-7B5CF3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B7EDF-30E0-1832-8940-3F1F765E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55F77-7C06-4AD8-C94A-D5BC735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0CB2F-C81F-4103-6822-6597CB50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728FD6-B684-E3F7-5C51-75D9FF85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486F0B-B6BD-3D1F-1310-EB149287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D707F-EE8E-27CC-A618-18CECF11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FCAF6-6503-2B1D-5CD0-C5AFF3DA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89651-1ED3-5C9B-17D6-EAB9B53D5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0273B3-5454-E76E-C4F6-07BEF2A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93585-222E-14AB-6D40-EF177BAD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519F6-C39C-0434-8366-9E194CA5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2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8005E-3412-6EAF-E0DC-ED585893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FCF34-E533-8506-5559-CCA1B52B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88CFA-E382-0E3D-3816-D8555BE5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7C24A-309F-4E3F-8612-9B35FAED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A3882-BCC1-6D98-7A89-F56251BF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96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6B54-F030-A0EA-472B-B2F9617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3160B-3D0D-F112-A73F-5C11D97D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6E5DC-1F9A-E67F-664E-A46F1D7D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33232B-5DF8-AF59-3087-F05FF254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5982A-D270-F3C7-6CD5-4654A015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9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1236F0-C41A-ADE1-1814-8CF2561A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3CEBBC-1C71-E7DF-54B6-DB95C866F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D4EE65-A734-9FDA-7EBD-9DCBBC7D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41103-4D77-A1FC-9AFF-F18FD7E5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3BD84C-3DC3-8E8E-5898-708AE25D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320AD-609B-A892-9267-2F99E831C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135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C911-9D9B-404D-2329-010A19C3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CCD15-80F5-1BBF-751C-3565A2BE7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34DE38-5133-490F-A49B-22AE8B00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E15909-B388-AE7F-1E95-2412E2A59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35173D-1A16-F49D-D94E-02137F42A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37156C-3D5D-E7DB-C8A7-6302C5C8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04BE72-A46E-2382-6C0B-9B3CACDA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5593EE-00DA-7ADD-4380-CC6F123C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6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94DFE-5A93-D549-BAA1-F78C053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6300-4E7D-A1C6-5299-BB976614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9FE6E-4BC0-8610-33D6-872D8CD9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8268CC-5091-F3E6-18AD-436AC70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0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522D76-75B1-0C22-B50F-77E923AB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1BB7D-62E2-E89E-C615-5412624C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435E08-A6A2-7A00-139E-48D472A1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7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44189-ECB1-2424-28EC-C688A7BB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51C1E-33F2-CD27-0447-C8AE73EFE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CEFC0-43E0-251D-989B-F6F399D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3CDED-A120-D347-5308-8E6A258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D4B72-DBF1-69A4-F166-A510F9CA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2C8539-52E9-D6C4-FC2B-645CACD5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AD02D-5659-B2E7-2E75-41E79A3F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6C0051-2287-134E-70E7-A978537EA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6B2EA-7977-52BA-17D4-B52B43DD2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918FCD-A069-F7B8-4779-10030F18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799704-F58F-9DCF-DB63-F9CF4C74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54DC7E-FC55-22E7-64B3-D9DEA37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0FF875-B749-2FB0-BE97-EE2449C6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902030-464C-7AF1-51F6-262B9DDA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A4235-8996-A867-29AD-47AB907B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2C74-34BD-0148-A7A7-F68D012730E0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8FF4B-3F45-535C-6DC6-FC4686689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DA3686-73C2-35DD-D426-D66F9AB69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63F40-65F8-D74A-BA02-E8A962C8B9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3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A3C3C4-400B-CE2E-0709-C0CCBB33C22A}"/>
              </a:ext>
            </a:extLst>
          </p:cNvPr>
          <p:cNvSpPr/>
          <p:nvPr/>
        </p:nvSpPr>
        <p:spPr>
          <a:xfrm>
            <a:off x="9329299" y="1489041"/>
            <a:ext cx="2532993" cy="14399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テスト対象</a:t>
            </a:r>
            <a:r>
              <a:rPr lang="en-US" altLang="ja-JP"/>
              <a:t>LLM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ED27332-7695-7147-9097-85FDA4C34DE6}"/>
              </a:ext>
            </a:extLst>
          </p:cNvPr>
          <p:cNvSpPr/>
          <p:nvPr/>
        </p:nvSpPr>
        <p:spPr>
          <a:xfrm>
            <a:off x="6942083" y="3802118"/>
            <a:ext cx="1340055" cy="52026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LLM</a:t>
            </a:r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1C9D98-D1CF-E6DF-7507-B773D5EE4E17}"/>
              </a:ext>
            </a:extLst>
          </p:cNvPr>
          <p:cNvSpPr/>
          <p:nvPr/>
        </p:nvSpPr>
        <p:spPr>
          <a:xfrm>
            <a:off x="5402318" y="3796862"/>
            <a:ext cx="1303283" cy="52026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人間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791BB89-841A-FF9C-8D16-930C9A361748}"/>
              </a:ext>
            </a:extLst>
          </p:cNvPr>
          <p:cNvSpPr/>
          <p:nvPr/>
        </p:nvSpPr>
        <p:spPr>
          <a:xfrm>
            <a:off x="3536736" y="1039320"/>
            <a:ext cx="1728953" cy="6437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スコアリング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37F0454-AF58-C913-94DE-6336199A642F}"/>
              </a:ext>
            </a:extLst>
          </p:cNvPr>
          <p:cNvSpPr/>
          <p:nvPr/>
        </p:nvSpPr>
        <p:spPr>
          <a:xfrm>
            <a:off x="5402318" y="1029280"/>
            <a:ext cx="2743200" cy="215535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RedTeamingBot</a:t>
            </a:r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86C9BE4-4AD5-5406-93A9-E1032B5554A6}"/>
              </a:ext>
            </a:extLst>
          </p:cNvPr>
          <p:cNvSpPr/>
          <p:nvPr/>
        </p:nvSpPr>
        <p:spPr>
          <a:xfrm>
            <a:off x="3536736" y="2526615"/>
            <a:ext cx="1728953" cy="6437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プロンプト</a:t>
            </a:r>
            <a:endParaRPr lang="en-US" altLang="ja-JP"/>
          </a:p>
          <a:p>
            <a:pPr algn="ctr"/>
            <a:r>
              <a:rPr lang="ja-JP" altLang="en-US"/>
              <a:t>テンプレート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5EEB19D-844C-76CF-E9C6-07F9E4A27AFB}"/>
              </a:ext>
            </a:extLst>
          </p:cNvPr>
          <p:cNvCxnSpPr/>
          <p:nvPr/>
        </p:nvCxnSpPr>
        <p:spPr>
          <a:xfrm>
            <a:off x="8355723" y="1844499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A6E3E7F-AF5E-D2AA-5650-4CDB8381CE21}"/>
              </a:ext>
            </a:extLst>
          </p:cNvPr>
          <p:cNvCxnSpPr>
            <a:cxnSpLocks/>
          </p:cNvCxnSpPr>
          <p:nvPr/>
        </p:nvCxnSpPr>
        <p:spPr>
          <a:xfrm flipH="1">
            <a:off x="8355723" y="2532927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0E0869E-188C-7FD6-9532-AB0AF2A45443}"/>
              </a:ext>
            </a:extLst>
          </p:cNvPr>
          <p:cNvCxnSpPr>
            <a:cxnSpLocks/>
          </p:cNvCxnSpPr>
          <p:nvPr/>
        </p:nvCxnSpPr>
        <p:spPr>
          <a:xfrm flipV="1">
            <a:off x="5906816" y="325689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B28FD83-7EE5-068D-438C-892B9739BE2D}"/>
              </a:ext>
            </a:extLst>
          </p:cNvPr>
          <p:cNvCxnSpPr>
            <a:cxnSpLocks/>
          </p:cNvCxnSpPr>
          <p:nvPr/>
        </p:nvCxnSpPr>
        <p:spPr>
          <a:xfrm>
            <a:off x="6090748" y="3294336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2392C30-00B4-B60C-9980-4D2D95E147EB}"/>
              </a:ext>
            </a:extLst>
          </p:cNvPr>
          <p:cNvCxnSpPr>
            <a:cxnSpLocks/>
          </p:cNvCxnSpPr>
          <p:nvPr/>
        </p:nvCxnSpPr>
        <p:spPr>
          <a:xfrm flipV="1">
            <a:off x="7320457" y="3256890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8328DF4-E4C0-98CA-FBDB-FFD993073762}"/>
              </a:ext>
            </a:extLst>
          </p:cNvPr>
          <p:cNvCxnSpPr>
            <a:cxnSpLocks/>
          </p:cNvCxnSpPr>
          <p:nvPr/>
        </p:nvCxnSpPr>
        <p:spPr>
          <a:xfrm>
            <a:off x="7504389" y="3294336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CEA518E-0F19-1726-53EC-9A4FCC52A0F7}"/>
              </a:ext>
            </a:extLst>
          </p:cNvPr>
          <p:cNvSpPr/>
          <p:nvPr/>
        </p:nvSpPr>
        <p:spPr>
          <a:xfrm>
            <a:off x="3317386" y="965179"/>
            <a:ext cx="4964761" cy="22893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4919F9-6A48-B0D7-B873-BBE795BA7E89}"/>
              </a:ext>
            </a:extLst>
          </p:cNvPr>
          <p:cNvSpPr txBox="1"/>
          <p:nvPr/>
        </p:nvSpPr>
        <p:spPr>
          <a:xfrm>
            <a:off x="3243810" y="5958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PyRIT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E577C2-491B-0FC0-C8F3-7517268D28E6}"/>
              </a:ext>
            </a:extLst>
          </p:cNvPr>
          <p:cNvSpPr txBox="1"/>
          <p:nvPr/>
        </p:nvSpPr>
        <p:spPr>
          <a:xfrm>
            <a:off x="4647184" y="4446665"/>
            <a:ext cx="434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①</a:t>
            </a:r>
            <a:r>
              <a:rPr kumimoji="1" lang="ja-JP" altLang="en-US"/>
              <a:t>人間</a:t>
            </a:r>
            <a:r>
              <a:rPr lang="en-US" altLang="ja-JP"/>
              <a:t>orLLM</a:t>
            </a:r>
            <a:r>
              <a:rPr lang="ja-JP" altLang="en-US"/>
              <a:t>による攻撃プロンプト生成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0D842CC-0386-F3F1-219C-3B3A8D0FE341}"/>
              </a:ext>
            </a:extLst>
          </p:cNvPr>
          <p:cNvSpPr txBox="1"/>
          <p:nvPr/>
        </p:nvSpPr>
        <p:spPr>
          <a:xfrm>
            <a:off x="8386220" y="112387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②</a:t>
            </a:r>
            <a:r>
              <a:rPr lang="ja-JP" altLang="en-US"/>
              <a:t>攻撃プロンプト送信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7B8DEB-43C4-A084-1BBB-EFD13A54DB9E}"/>
              </a:ext>
            </a:extLst>
          </p:cNvPr>
          <p:cNvSpPr txBox="1"/>
          <p:nvPr/>
        </p:nvSpPr>
        <p:spPr>
          <a:xfrm>
            <a:off x="8386220" y="26572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③</a:t>
            </a:r>
            <a:r>
              <a:rPr lang="ja-JP" altLang="en-US"/>
              <a:t>返信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C9E096-97D1-4F74-F406-207813E2E389}"/>
              </a:ext>
            </a:extLst>
          </p:cNvPr>
          <p:cNvSpPr txBox="1"/>
          <p:nvPr/>
        </p:nvSpPr>
        <p:spPr>
          <a:xfrm>
            <a:off x="3731396" y="33340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④</a:t>
            </a:r>
            <a:r>
              <a:rPr lang="ja-JP" altLang="en-US"/>
              <a:t>評価</a:t>
            </a:r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279A930-7493-4F0C-A2FB-08431D39D8F0}"/>
              </a:ext>
            </a:extLst>
          </p:cNvPr>
          <p:cNvSpPr/>
          <p:nvPr/>
        </p:nvSpPr>
        <p:spPr>
          <a:xfrm>
            <a:off x="3536734" y="1770817"/>
            <a:ext cx="1728953" cy="6437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メモリ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2A2B9DB-0F29-5596-A67D-36CE1ED6DF21}"/>
              </a:ext>
            </a:extLst>
          </p:cNvPr>
          <p:cNvSpPr/>
          <p:nvPr/>
        </p:nvSpPr>
        <p:spPr>
          <a:xfrm>
            <a:off x="404652" y="1770817"/>
            <a:ext cx="1728953" cy="6437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JSON</a:t>
            </a:r>
            <a:r>
              <a:rPr lang="ja-JP" altLang="en-US"/>
              <a:t>ファイル</a:t>
            </a:r>
            <a:endParaRPr lang="en-US" altLang="ja-JP"/>
          </a:p>
          <a:p>
            <a:pPr algn="ctr"/>
            <a:r>
              <a:rPr kumimoji="1" lang="ja-JP" altLang="en-US"/>
              <a:t>データベース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D0E31B-A13E-1BE5-EA39-7B33327B95C4}"/>
              </a:ext>
            </a:extLst>
          </p:cNvPr>
          <p:cNvSpPr/>
          <p:nvPr/>
        </p:nvSpPr>
        <p:spPr>
          <a:xfrm>
            <a:off x="404652" y="2526615"/>
            <a:ext cx="1728953" cy="6437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YAML</a:t>
            </a:r>
          </a:p>
          <a:p>
            <a:pPr algn="ctr"/>
            <a:r>
              <a:rPr kumimoji="1" lang="ja-JP" altLang="en-US"/>
              <a:t>テンプレート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31EDAD6-0272-1F60-4447-13860556738B}"/>
              </a:ext>
            </a:extLst>
          </p:cNvPr>
          <p:cNvCxnSpPr/>
          <p:nvPr/>
        </p:nvCxnSpPr>
        <p:spPr>
          <a:xfrm>
            <a:off x="2165136" y="2039563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14242C2-B205-6747-6081-79BE8ADBCB56}"/>
              </a:ext>
            </a:extLst>
          </p:cNvPr>
          <p:cNvCxnSpPr>
            <a:cxnSpLocks/>
          </p:cNvCxnSpPr>
          <p:nvPr/>
        </p:nvCxnSpPr>
        <p:spPr>
          <a:xfrm flipH="1">
            <a:off x="2165135" y="2170943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0A07478-A7C4-7DBB-259F-BD8D79767C45}"/>
              </a:ext>
            </a:extLst>
          </p:cNvPr>
          <p:cNvCxnSpPr/>
          <p:nvPr/>
        </p:nvCxnSpPr>
        <p:spPr>
          <a:xfrm>
            <a:off x="2165135" y="2869704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526142-8D7F-337F-56D0-F337C10F852E}"/>
              </a:ext>
            </a:extLst>
          </p:cNvPr>
          <p:cNvSpPr txBox="1"/>
          <p:nvPr/>
        </p:nvSpPr>
        <p:spPr>
          <a:xfrm>
            <a:off x="1424927" y="324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テンプレート化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4FB2C3-4BA8-1B33-E19C-BF60DAD005FB}"/>
              </a:ext>
            </a:extLst>
          </p:cNvPr>
          <p:cNvSpPr txBox="1"/>
          <p:nvPr/>
        </p:nvSpPr>
        <p:spPr>
          <a:xfrm>
            <a:off x="786244" y="135895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会話履歴の取得・保存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95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40</Words>
  <Application>Microsoft Macintosh PowerPoint</Application>
  <PresentationFormat>ワイド画面</PresentationFormat>
  <Paragraphs>20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79</cp:revision>
  <dcterms:created xsi:type="dcterms:W3CDTF">2023-11-28T13:26:57Z</dcterms:created>
  <dcterms:modified xsi:type="dcterms:W3CDTF">2024-03-10T08:38:12Z</dcterms:modified>
</cp:coreProperties>
</file>