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EC9AE2-0CF3-D2E5-6628-7B672597E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E89EC1D-E92C-4A39-27FC-8BFF2DE1B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09A145-981D-8AC3-A505-AD45CD06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E141-D559-1847-B003-190962AE17D0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7A7261-4E4B-341F-71E3-682CFBF5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77766F-D78E-188D-D127-EB597C2C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12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7EA1BD-0D04-CADF-C3B0-3DB42A96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16CB2D-299A-B1B9-9E20-62F22131B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7702AC-3837-DD79-0C9A-39EEE8548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E141-D559-1847-B003-190962AE17D0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0D6DDF-2107-2247-FF1E-6D2A01A3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3008C3-BD9E-33BB-400C-757ABE74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85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AA506B-D250-D576-7E5D-AD5425A3B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C5E3061-C13F-E8DD-2567-26CB50F69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23ED1F-D0DF-B6D4-E282-A9C7DAAC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E141-D559-1847-B003-190962AE17D0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6D6C9B-E0A7-DC90-00D5-F2F51351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70C97D-318A-D5D5-5271-10D20BF6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21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70BBFF-1A96-9DAA-DE08-98278ED3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7D22E3-80C7-E021-1F65-25CF3D7CE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52521E-D820-B575-FDCB-220D9F6D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E141-D559-1847-B003-190962AE17D0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244E26-7CB5-6E8D-95FA-0F1F6BD5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BC6FD3-88E3-C737-0C98-F7AA7E6B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83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E2C2E4-2E29-F041-5550-775303D18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07A9AF-E8C3-718F-B2DF-E12EF7569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386DD6-B63A-5E79-1EF0-2CC0235C1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E141-D559-1847-B003-190962AE17D0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DF29D4-66E7-C75D-210A-5CD2D3B1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57FF64-BC2C-1514-1531-4EAB43FF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8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1C1786-8270-C75D-0BD4-E826E1C0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A299A6-F4E7-71E4-F192-550EAB48B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80D028-C706-15AB-552F-F99C54926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D33314-C174-FF3F-D40A-5F411BC02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E141-D559-1847-B003-190962AE17D0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565527-1E97-DFC8-3B0D-1D1A65DE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FC27DE-58F7-E144-8D1F-3BF9963B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14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671823-CDD2-8074-3A8E-425783D8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1BA922-B71D-31AA-EDCD-ADB5D51F7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99ACEC-D93F-C97A-CA3E-111B6FA01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FDACFDC-AB65-30D9-D3E5-F4779BE64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A99AADC-B1F0-2BEE-0C31-6C478F2B1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1BA6D3C-7097-CE82-981D-A5DB989E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E141-D559-1847-B003-190962AE17D0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85A19E0-E400-5A6D-9327-169E0C8D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47E154-AE84-2C70-1E82-9BFE5A94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43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CADD83-9B57-E7FE-F6C2-1DB23DDD7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7168BF-80B1-EC76-4076-93DE5BAF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E141-D559-1847-B003-190962AE17D0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2995902-C411-D5DC-475B-37EF211D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2087732-A311-31F2-53EF-03A5EA6D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35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36B599F-A694-5378-16E3-C63531A4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E141-D559-1847-B003-190962AE17D0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F23254F-EDD5-52DB-73C6-762D870A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135508-EDDA-6AFB-67DB-9178D62C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97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DA1E11-0327-9A56-2771-EB56014C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175A65-5DBC-06DB-45A2-4F970B1E9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FB5C914-8C8A-C39E-70E1-EC81C74CC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4B49D1-3B33-ED16-33B0-AF68B403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E141-D559-1847-B003-190962AE17D0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1F0AF6-1E8A-12DC-800F-5ECB8FB0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3F54AB-586B-E0E4-FB38-DFE54325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16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8E14D-87F6-8D0A-16A9-ACAD8F26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D57A0CA-F43E-B035-8327-98B8D2C81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441D69-6D6D-F120-BE9C-B525D1546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A47180-80DE-44E4-3825-CCA8AD29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E141-D559-1847-B003-190962AE17D0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359F90-0423-2725-1882-7E7FC7C9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B9EB72-8A1C-09DC-DD9D-1DD2C33C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125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3A3ADF7-DA98-65BE-33EA-0C504D63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F08BFE-D931-030A-1688-3D6115082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8190A1-73F2-A6AE-A44F-C92103A91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F8E141-D559-1847-B003-190962AE17D0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69D644-D3C0-C786-5E40-2CB896AEE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110D62-9826-DD22-6D0C-0A0BF15E4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89C01D-07E8-FF4C-90EB-7F3C6B69E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13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n Ai Logo PNG Vectors Free Download">
            <a:extLst>
              <a:ext uri="{FF2B5EF4-FFF2-40B4-BE49-F238E27FC236}">
                <a16:creationId xmlns:a16="http://schemas.microsoft.com/office/drawing/2014/main" id="{17287C9E-B6C9-42AC-FF61-1F3363DAE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432" y="2128898"/>
            <a:ext cx="2419558" cy="245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サーバーのイラスト（1台）">
            <a:extLst>
              <a:ext uri="{FF2B5EF4-FFF2-40B4-BE49-F238E27FC236}">
                <a16:creationId xmlns:a16="http://schemas.microsoft.com/office/drawing/2014/main" id="{5B6FEE83-2C52-7827-BCCB-0FB3BFD28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65" y="1674561"/>
            <a:ext cx="2839983" cy="33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F0657E-38B6-5C1F-F8F2-478601E471B9}"/>
              </a:ext>
            </a:extLst>
          </p:cNvPr>
          <p:cNvSpPr txBox="1"/>
          <p:nvPr/>
        </p:nvSpPr>
        <p:spPr>
          <a:xfrm>
            <a:off x="941734" y="50609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アプリケーション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3F0B4AC-EC21-81C6-3013-9D2073B59CF5}"/>
              </a:ext>
            </a:extLst>
          </p:cNvPr>
          <p:cNvCxnSpPr/>
          <p:nvPr/>
        </p:nvCxnSpPr>
        <p:spPr>
          <a:xfrm>
            <a:off x="3720662" y="2291255"/>
            <a:ext cx="5286704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角丸四角形吹き出し 8">
            <a:extLst>
              <a:ext uri="{FF2B5EF4-FFF2-40B4-BE49-F238E27FC236}">
                <a16:creationId xmlns:a16="http://schemas.microsoft.com/office/drawing/2014/main" id="{02BC2067-6F3D-5BDB-1541-A53FDDD13BCE}"/>
              </a:ext>
            </a:extLst>
          </p:cNvPr>
          <p:cNvSpPr/>
          <p:nvPr/>
        </p:nvSpPr>
        <p:spPr>
          <a:xfrm>
            <a:off x="4108228" y="2553598"/>
            <a:ext cx="4698124" cy="1253697"/>
          </a:xfrm>
          <a:prstGeom prst="wedgeRoundRectCallout">
            <a:avLst>
              <a:gd name="adj1" fmla="val -39375"/>
              <a:gd name="adj2" fmla="val 82832"/>
              <a:gd name="adj3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【</a:t>
            </a:r>
            <a:r>
              <a:rPr lang="ja-JP" altLang="en-US"/>
              <a:t>出力</a:t>
            </a:r>
            <a:r>
              <a:rPr kumimoji="1" lang="en-US" altLang="ja-JP" dirty="0"/>
              <a:t>】</a:t>
            </a:r>
          </a:p>
          <a:p>
            <a:r>
              <a:rPr kumimoji="1" lang="ja-JP" altLang="en-US"/>
              <a:t>はい！こちらが出力になります。</a:t>
            </a:r>
            <a:endParaRPr kumimoji="1" lang="en-US" altLang="ja-JP" dirty="0"/>
          </a:p>
          <a:p>
            <a:r>
              <a:rPr lang="en-US" altLang="ja-JP" dirty="0"/>
              <a:t>{”</a:t>
            </a:r>
            <a:r>
              <a:rPr lang="en-US" altLang="ja-JP" dirty="0" err="1"/>
              <a:t>favorit_food</a:t>
            </a:r>
            <a:r>
              <a:rPr lang="en-US" altLang="ja-JP" dirty="0"/>
              <a:t>”:”</a:t>
            </a:r>
            <a:r>
              <a:rPr lang="ja-JP" altLang="en-US"/>
              <a:t>ラーメン</a:t>
            </a:r>
            <a:r>
              <a:rPr lang="en-US" altLang="ja-JP" dirty="0"/>
              <a:t>”}</a:t>
            </a:r>
          </a:p>
          <a:p>
            <a:r>
              <a:rPr kumimoji="1" lang="ja-JP" altLang="en-US"/>
              <a:t>お役に立てると嬉しいです！</a:t>
            </a:r>
          </a:p>
        </p:txBody>
      </p:sp>
      <p:sp>
        <p:nvSpPr>
          <p:cNvPr id="10" name="角丸四角形吹き出し 9">
            <a:extLst>
              <a:ext uri="{FF2B5EF4-FFF2-40B4-BE49-F238E27FC236}">
                <a16:creationId xmlns:a16="http://schemas.microsoft.com/office/drawing/2014/main" id="{DC009546-623F-1E57-9A48-D6B87707662A}"/>
              </a:ext>
            </a:extLst>
          </p:cNvPr>
          <p:cNvSpPr/>
          <p:nvPr/>
        </p:nvSpPr>
        <p:spPr>
          <a:xfrm>
            <a:off x="4141076" y="5043161"/>
            <a:ext cx="4572000" cy="667101"/>
          </a:xfrm>
          <a:prstGeom prst="wedgeRoundRectCallout">
            <a:avLst>
              <a:gd name="adj1" fmla="val -80089"/>
              <a:gd name="adj2" fmla="val -102473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/>
              <a:t>いや、</a:t>
            </a:r>
            <a:r>
              <a:rPr kumimoji="1" lang="en-US" altLang="ja-JP" dirty="0"/>
              <a:t>JSON</a:t>
            </a:r>
            <a:r>
              <a:rPr kumimoji="1" lang="ja-JP" altLang="en-US"/>
              <a:t>だけでいいのに・・・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DDF4919-F255-97DE-A178-E245E9811993}"/>
              </a:ext>
            </a:extLst>
          </p:cNvPr>
          <p:cNvCxnSpPr>
            <a:cxnSpLocks/>
          </p:cNvCxnSpPr>
          <p:nvPr/>
        </p:nvCxnSpPr>
        <p:spPr>
          <a:xfrm flipH="1">
            <a:off x="3650659" y="4323649"/>
            <a:ext cx="531021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144B204-AE52-EEA9-6682-F226A0B6C042}"/>
              </a:ext>
            </a:extLst>
          </p:cNvPr>
          <p:cNvSpPr txBox="1"/>
          <p:nvPr/>
        </p:nvSpPr>
        <p:spPr>
          <a:xfrm>
            <a:off x="9818003" y="506091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(Chat)GPT</a:t>
            </a:r>
            <a:endParaRPr kumimoji="1" lang="ja-JP" altLang="en-US"/>
          </a:p>
        </p:txBody>
      </p:sp>
      <p:sp>
        <p:nvSpPr>
          <p:cNvPr id="18" name="角丸四角形吹き出し 17">
            <a:extLst>
              <a:ext uri="{FF2B5EF4-FFF2-40B4-BE49-F238E27FC236}">
                <a16:creationId xmlns:a16="http://schemas.microsoft.com/office/drawing/2014/main" id="{64A47F8E-6D79-CEA2-4E49-3F8DBEC5D062}"/>
              </a:ext>
            </a:extLst>
          </p:cNvPr>
          <p:cNvSpPr/>
          <p:nvPr/>
        </p:nvSpPr>
        <p:spPr>
          <a:xfrm>
            <a:off x="3637957" y="798792"/>
            <a:ext cx="6935450" cy="976110"/>
          </a:xfrm>
          <a:prstGeom prst="wedgeRoundRectCallout">
            <a:avLst>
              <a:gd name="adj1" fmla="val -38480"/>
              <a:gd name="adj2" fmla="val 92892"/>
              <a:gd name="adj3" fmla="val 166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【</a:t>
            </a:r>
            <a:r>
              <a:rPr kumimoji="1" lang="ja-JP" altLang="en-US"/>
              <a:t>プロンプト</a:t>
            </a:r>
            <a:r>
              <a:rPr kumimoji="1" lang="en-US" altLang="ja-JP" dirty="0"/>
              <a:t>】</a:t>
            </a:r>
          </a:p>
          <a:p>
            <a:r>
              <a:rPr lang="ja-JP" altLang="en-US"/>
              <a:t>「</a:t>
            </a:r>
            <a:r>
              <a:rPr lang="en-US" altLang="ja-JP" dirty="0"/>
              <a:t>〜〜〜</a:t>
            </a:r>
            <a:r>
              <a:rPr lang="ja-JP" altLang="en-US"/>
              <a:t>」っていう</a:t>
            </a:r>
            <a:r>
              <a:rPr kumimoji="1" lang="ja-JP" altLang="en-US"/>
              <a:t>入力からユーザーの好きな食べ物を</a:t>
            </a:r>
            <a:r>
              <a:rPr kumimoji="1" lang="en-US" altLang="ja-JP" dirty="0"/>
              <a:t>JSON</a:t>
            </a:r>
            <a:r>
              <a:rPr kumimoji="1" lang="ja-JP" altLang="en-US"/>
              <a:t>で返してくれ。スキーマは</a:t>
            </a:r>
            <a:r>
              <a:rPr lang="en-US" altLang="ja-JP" dirty="0"/>
              <a:t>{”favorit_food”:”</a:t>
            </a:r>
            <a:r>
              <a:rPr lang="en-US" altLang="ja-JP" dirty="0" err="1"/>
              <a:t>hogehoge</a:t>
            </a:r>
            <a:r>
              <a:rPr lang="en-US" altLang="ja-JP" dirty="0"/>
              <a:t>”}</a:t>
            </a:r>
            <a:r>
              <a:rPr lang="ja-JP" altLang="en-US"/>
              <a:t>で頼むわ！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088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n Ai Logo PNG Vectors Free Download">
            <a:extLst>
              <a:ext uri="{FF2B5EF4-FFF2-40B4-BE49-F238E27FC236}">
                <a16:creationId xmlns:a16="http://schemas.microsoft.com/office/drawing/2014/main" id="{17287C9E-B6C9-42AC-FF61-1F3363DAE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432" y="2128898"/>
            <a:ext cx="2419558" cy="245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サーバーのイラスト（1台）">
            <a:extLst>
              <a:ext uri="{FF2B5EF4-FFF2-40B4-BE49-F238E27FC236}">
                <a16:creationId xmlns:a16="http://schemas.microsoft.com/office/drawing/2014/main" id="{5B6FEE83-2C52-7827-BCCB-0FB3BFD28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65" y="1674561"/>
            <a:ext cx="2839983" cy="336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F0657E-38B6-5C1F-F8F2-478601E471B9}"/>
              </a:ext>
            </a:extLst>
          </p:cNvPr>
          <p:cNvSpPr txBox="1"/>
          <p:nvPr/>
        </p:nvSpPr>
        <p:spPr>
          <a:xfrm>
            <a:off x="941734" y="506091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アプリケーション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3F0B4AC-EC21-81C6-3013-9D2073B59CF5}"/>
              </a:ext>
            </a:extLst>
          </p:cNvPr>
          <p:cNvCxnSpPr/>
          <p:nvPr/>
        </p:nvCxnSpPr>
        <p:spPr>
          <a:xfrm>
            <a:off x="3720662" y="2291255"/>
            <a:ext cx="5286704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角丸四角形吹き出し 7">
            <a:extLst>
              <a:ext uri="{FF2B5EF4-FFF2-40B4-BE49-F238E27FC236}">
                <a16:creationId xmlns:a16="http://schemas.microsoft.com/office/drawing/2014/main" id="{CBDB2B45-42F3-E20A-37ED-A5A4A6CE56AE}"/>
              </a:ext>
            </a:extLst>
          </p:cNvPr>
          <p:cNvSpPr/>
          <p:nvPr/>
        </p:nvSpPr>
        <p:spPr>
          <a:xfrm>
            <a:off x="3637957" y="444101"/>
            <a:ext cx="7166677" cy="1196820"/>
          </a:xfrm>
          <a:prstGeom prst="wedgeRoundRectCallout">
            <a:avLst>
              <a:gd name="adj1" fmla="val -38480"/>
              <a:gd name="adj2" fmla="val 92892"/>
              <a:gd name="adj3" fmla="val 166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【</a:t>
            </a:r>
            <a:r>
              <a:rPr kumimoji="1" lang="ja-JP" altLang="en-US"/>
              <a:t>プロンプト</a:t>
            </a:r>
            <a:r>
              <a:rPr kumimoji="1" lang="en-US" altLang="ja-JP" dirty="0"/>
              <a:t>】</a:t>
            </a:r>
          </a:p>
          <a:p>
            <a:r>
              <a:rPr lang="ja-JP" altLang="en-US"/>
              <a:t>「</a:t>
            </a:r>
            <a:r>
              <a:rPr lang="en-US" altLang="ja-JP" dirty="0"/>
              <a:t>〜〜〜</a:t>
            </a:r>
            <a:r>
              <a:rPr lang="ja-JP" altLang="en-US"/>
              <a:t>」っていう</a:t>
            </a:r>
            <a:r>
              <a:rPr kumimoji="1" lang="ja-JP" altLang="en-US"/>
              <a:t>入力からユーザーの好きな食べ物を</a:t>
            </a:r>
            <a:r>
              <a:rPr kumimoji="1" lang="en-US" altLang="ja-JP" dirty="0"/>
              <a:t>JSON</a:t>
            </a:r>
            <a:r>
              <a:rPr kumimoji="1" lang="ja-JP" altLang="en-US"/>
              <a:t>で返してくれ。スキーマは</a:t>
            </a:r>
            <a:r>
              <a:rPr lang="en-US" altLang="ja-JP" dirty="0"/>
              <a:t>{”favorit_food”:”</a:t>
            </a:r>
            <a:r>
              <a:rPr lang="en-US" altLang="ja-JP" dirty="0" err="1"/>
              <a:t>hogehoge</a:t>
            </a:r>
            <a:r>
              <a:rPr lang="en-US" altLang="ja-JP" dirty="0"/>
              <a:t>”}</a:t>
            </a:r>
            <a:r>
              <a:rPr lang="ja-JP" altLang="en-US"/>
              <a:t>で頼むわ！</a:t>
            </a:r>
            <a:endParaRPr lang="en-US" altLang="ja-JP" dirty="0"/>
          </a:p>
          <a:p>
            <a:r>
              <a:rPr kumimoji="1" lang="en-US" altLang="ja-JP" b="1" dirty="0">
                <a:solidFill>
                  <a:srgbClr val="FF0000"/>
                </a:solidFill>
              </a:rPr>
              <a:t>JSON</a:t>
            </a:r>
            <a:r>
              <a:rPr kumimoji="1" lang="ja-JP" altLang="en-US" b="1">
                <a:solidFill>
                  <a:srgbClr val="FF0000"/>
                </a:solidFill>
              </a:rPr>
              <a:t>以外は出力しないでな！</a:t>
            </a:r>
          </a:p>
        </p:txBody>
      </p:sp>
      <p:sp>
        <p:nvSpPr>
          <p:cNvPr id="9" name="角丸四角形吹き出し 8">
            <a:extLst>
              <a:ext uri="{FF2B5EF4-FFF2-40B4-BE49-F238E27FC236}">
                <a16:creationId xmlns:a16="http://schemas.microsoft.com/office/drawing/2014/main" id="{02BC2067-6F3D-5BDB-1541-A53FDDD13BCE}"/>
              </a:ext>
            </a:extLst>
          </p:cNvPr>
          <p:cNvSpPr/>
          <p:nvPr/>
        </p:nvSpPr>
        <p:spPr>
          <a:xfrm>
            <a:off x="4078014" y="2679931"/>
            <a:ext cx="4572000" cy="624950"/>
          </a:xfrm>
          <a:prstGeom prst="wedgeRoundRectCallout">
            <a:avLst>
              <a:gd name="adj1" fmla="val -36871"/>
              <a:gd name="adj2" fmla="val 103970"/>
              <a:gd name="adj3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【</a:t>
            </a:r>
            <a:r>
              <a:rPr lang="ja-JP" altLang="en-US"/>
              <a:t>出力</a:t>
            </a:r>
            <a:r>
              <a:rPr kumimoji="1" lang="en-US" altLang="ja-JP" dirty="0"/>
              <a:t>】</a:t>
            </a:r>
            <a:endParaRPr lang="en-US" altLang="ja-JP" dirty="0"/>
          </a:p>
          <a:p>
            <a:r>
              <a:rPr lang="en-US" altLang="ja-JP" dirty="0"/>
              <a:t>{”</a:t>
            </a:r>
            <a:r>
              <a:rPr lang="en-US" altLang="ja-JP" dirty="0" err="1"/>
              <a:t>FavoritFood</a:t>
            </a:r>
            <a:r>
              <a:rPr lang="en-US" altLang="ja-JP" dirty="0"/>
              <a:t>”:”</a:t>
            </a:r>
            <a:r>
              <a:rPr lang="ja-JP" altLang="en-US"/>
              <a:t>ラーメン</a:t>
            </a:r>
            <a:r>
              <a:rPr lang="en-US" altLang="ja-JP" dirty="0"/>
              <a:t>”}</a:t>
            </a:r>
          </a:p>
        </p:txBody>
      </p:sp>
      <p:sp>
        <p:nvSpPr>
          <p:cNvPr id="10" name="角丸四角形吹き出し 9">
            <a:extLst>
              <a:ext uri="{FF2B5EF4-FFF2-40B4-BE49-F238E27FC236}">
                <a16:creationId xmlns:a16="http://schemas.microsoft.com/office/drawing/2014/main" id="{DC009546-623F-1E57-9A48-D6B87707662A}"/>
              </a:ext>
            </a:extLst>
          </p:cNvPr>
          <p:cNvSpPr/>
          <p:nvPr/>
        </p:nvSpPr>
        <p:spPr>
          <a:xfrm>
            <a:off x="3810000" y="4578475"/>
            <a:ext cx="4572000" cy="667101"/>
          </a:xfrm>
          <a:prstGeom prst="wedgeRoundRectCallout">
            <a:avLst>
              <a:gd name="adj1" fmla="val -68135"/>
              <a:gd name="adj2" fmla="val -55208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/>
              <a:t>いや、スキーマ違うやん・・・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DDF4919-F255-97DE-A178-E245E9811993}"/>
              </a:ext>
            </a:extLst>
          </p:cNvPr>
          <p:cNvCxnSpPr>
            <a:cxnSpLocks/>
          </p:cNvCxnSpPr>
          <p:nvPr/>
        </p:nvCxnSpPr>
        <p:spPr>
          <a:xfrm flipH="1">
            <a:off x="3650659" y="3693556"/>
            <a:ext cx="531021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144B204-AE52-EEA9-6682-F226A0B6C042}"/>
              </a:ext>
            </a:extLst>
          </p:cNvPr>
          <p:cNvSpPr txBox="1"/>
          <p:nvPr/>
        </p:nvSpPr>
        <p:spPr>
          <a:xfrm>
            <a:off x="9818003" y="506091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(Chat)GPT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46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BE164AE-757F-B3FC-E8C0-155640CE3A35}"/>
              </a:ext>
            </a:extLst>
          </p:cNvPr>
          <p:cNvSpPr/>
          <p:nvPr/>
        </p:nvSpPr>
        <p:spPr>
          <a:xfrm>
            <a:off x="941734" y="1592962"/>
            <a:ext cx="3661797" cy="4124639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Open Ai Logo PNG Vectors Free Download">
            <a:extLst>
              <a:ext uri="{FF2B5EF4-FFF2-40B4-BE49-F238E27FC236}">
                <a16:creationId xmlns:a16="http://schemas.microsoft.com/office/drawing/2014/main" id="{17287C9E-B6C9-42AC-FF61-1F3363DAE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432" y="2128898"/>
            <a:ext cx="2419558" cy="245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サーバーのイラスト（1台）">
            <a:extLst>
              <a:ext uri="{FF2B5EF4-FFF2-40B4-BE49-F238E27FC236}">
                <a16:creationId xmlns:a16="http://schemas.microsoft.com/office/drawing/2014/main" id="{5B6FEE83-2C52-7827-BCCB-0FB3BFD28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27" y="427780"/>
            <a:ext cx="925618" cy="109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F0657E-38B6-5C1F-F8F2-478601E471B9}"/>
              </a:ext>
            </a:extLst>
          </p:cNvPr>
          <p:cNvSpPr txBox="1"/>
          <p:nvPr/>
        </p:nvSpPr>
        <p:spPr>
          <a:xfrm>
            <a:off x="1751940" y="108730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アプリケーション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3F0B4AC-EC21-81C6-3013-9D2073B59CF5}"/>
              </a:ext>
            </a:extLst>
          </p:cNvPr>
          <p:cNvCxnSpPr>
            <a:cxnSpLocks/>
          </p:cNvCxnSpPr>
          <p:nvPr/>
        </p:nvCxnSpPr>
        <p:spPr>
          <a:xfrm>
            <a:off x="4421569" y="1992264"/>
            <a:ext cx="4882855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角丸四角形吹き出し 7">
            <a:extLst>
              <a:ext uri="{FF2B5EF4-FFF2-40B4-BE49-F238E27FC236}">
                <a16:creationId xmlns:a16="http://schemas.microsoft.com/office/drawing/2014/main" id="{CBDB2B45-42F3-E20A-37ED-A5A4A6CE56AE}"/>
              </a:ext>
            </a:extLst>
          </p:cNvPr>
          <p:cNvSpPr/>
          <p:nvPr/>
        </p:nvSpPr>
        <p:spPr>
          <a:xfrm>
            <a:off x="5150174" y="885362"/>
            <a:ext cx="6126945" cy="639115"/>
          </a:xfrm>
          <a:prstGeom prst="wedgeRoundRectCallout">
            <a:avLst>
              <a:gd name="adj1" fmla="val -53520"/>
              <a:gd name="adj2" fmla="val 111723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①</a:t>
            </a:r>
            <a:r>
              <a:rPr kumimoji="1" lang="ja-JP" altLang="en-US" sz="1400">
                <a:solidFill>
                  <a:schemeClr val="bg1"/>
                </a:solidFill>
              </a:rPr>
              <a:t>入力はこれ。あと、こっちで使える機能で「レシピ検索機能」ってのがあるから、使いたくなったら</a:t>
            </a:r>
            <a:r>
              <a:rPr lang="en-US" altLang="ja-JP" sz="1400" dirty="0"/>
              <a:t>{”food”:”</a:t>
            </a:r>
            <a:r>
              <a:rPr lang="ja-JP" altLang="en-US" sz="1400"/>
              <a:t>ラーメン</a:t>
            </a:r>
            <a:r>
              <a:rPr lang="en-US" altLang="ja-JP" sz="1400" dirty="0"/>
              <a:t>”}</a:t>
            </a:r>
            <a:r>
              <a:rPr kumimoji="1" lang="ja-JP" altLang="en-US" sz="1400">
                <a:solidFill>
                  <a:schemeClr val="bg1"/>
                </a:solidFill>
              </a:rPr>
              <a:t>でデータ返してな。</a:t>
            </a:r>
          </a:p>
        </p:txBody>
      </p:sp>
      <p:sp>
        <p:nvSpPr>
          <p:cNvPr id="9" name="角丸四角形吹き出し 8">
            <a:extLst>
              <a:ext uri="{FF2B5EF4-FFF2-40B4-BE49-F238E27FC236}">
                <a16:creationId xmlns:a16="http://schemas.microsoft.com/office/drawing/2014/main" id="{02BC2067-6F3D-5BDB-1541-A53FDDD13BCE}"/>
              </a:ext>
            </a:extLst>
          </p:cNvPr>
          <p:cNvSpPr/>
          <p:nvPr/>
        </p:nvSpPr>
        <p:spPr>
          <a:xfrm>
            <a:off x="4765494" y="2203855"/>
            <a:ext cx="4551527" cy="538104"/>
          </a:xfrm>
          <a:prstGeom prst="wedgeRoundRectCallout">
            <a:avLst>
              <a:gd name="adj1" fmla="val 266"/>
              <a:gd name="adj2" fmla="val 102637"/>
              <a:gd name="adj3" fmla="val 16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②</a:t>
            </a:r>
            <a:r>
              <a:rPr kumimoji="1" lang="ja-JP" altLang="en-US" sz="1400">
                <a:solidFill>
                  <a:schemeClr val="bg1"/>
                </a:solidFill>
              </a:rPr>
              <a:t>この入力だったら「レシピ検索機能」使ってくれ。</a:t>
            </a:r>
            <a:endParaRPr kumimoji="1" lang="en-US" altLang="ja-JP" sz="1400" dirty="0">
              <a:solidFill>
                <a:schemeClr val="bg1"/>
              </a:solidFill>
            </a:endParaRPr>
          </a:p>
          <a:p>
            <a:r>
              <a:rPr kumimoji="1" lang="ja-JP" altLang="en-US" sz="1400">
                <a:solidFill>
                  <a:schemeClr val="bg1"/>
                </a:solidFill>
              </a:rPr>
              <a:t>データは：</a:t>
            </a:r>
            <a:r>
              <a:rPr lang="en-US" altLang="ja-JP" sz="1400" dirty="0"/>
              <a:t>{”food”:”</a:t>
            </a:r>
            <a:r>
              <a:rPr lang="ja-JP" altLang="en-US" sz="1400"/>
              <a:t>ラーメン</a:t>
            </a:r>
            <a:r>
              <a:rPr lang="en-US" altLang="ja-JP" sz="1400" dirty="0"/>
              <a:t>”}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DDF4919-F255-97DE-A178-E245E9811993}"/>
              </a:ext>
            </a:extLst>
          </p:cNvPr>
          <p:cNvCxnSpPr>
            <a:cxnSpLocks/>
          </p:cNvCxnSpPr>
          <p:nvPr/>
        </p:nvCxnSpPr>
        <p:spPr>
          <a:xfrm flipH="1">
            <a:off x="4486689" y="3099167"/>
            <a:ext cx="469090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144B204-AE52-EEA9-6682-F226A0B6C042}"/>
              </a:ext>
            </a:extLst>
          </p:cNvPr>
          <p:cNvSpPr txBox="1"/>
          <p:nvPr/>
        </p:nvSpPr>
        <p:spPr>
          <a:xfrm>
            <a:off x="9818003" y="506091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(Chat)GPT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709712B-C675-88B9-88C7-26B9826E3B93}"/>
              </a:ext>
            </a:extLst>
          </p:cNvPr>
          <p:cNvSpPr/>
          <p:nvPr/>
        </p:nvSpPr>
        <p:spPr>
          <a:xfrm>
            <a:off x="4075565" y="1685485"/>
            <a:ext cx="411124" cy="386288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Open</a:t>
            </a:r>
          </a:p>
          <a:p>
            <a:pPr algn="ctr"/>
            <a:r>
              <a:rPr kumimoji="1" lang="en-US" altLang="ja-JP" dirty="0"/>
              <a:t>AI</a:t>
            </a:r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/>
              <a:t>連携機能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1CC2CCB-C38E-0D67-563C-5A52F50F4BF7}"/>
              </a:ext>
            </a:extLst>
          </p:cNvPr>
          <p:cNvSpPr/>
          <p:nvPr/>
        </p:nvSpPr>
        <p:spPr>
          <a:xfrm>
            <a:off x="1286121" y="2643733"/>
            <a:ext cx="528524" cy="204742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レシピ検索機能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D9D433A-2F15-E942-1D5E-98B25F63FBBB}"/>
              </a:ext>
            </a:extLst>
          </p:cNvPr>
          <p:cNvCxnSpPr>
            <a:cxnSpLocks/>
          </p:cNvCxnSpPr>
          <p:nvPr/>
        </p:nvCxnSpPr>
        <p:spPr>
          <a:xfrm flipH="1">
            <a:off x="1840499" y="3577279"/>
            <a:ext cx="2087720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角丸四角形吹き出し 17">
            <a:extLst>
              <a:ext uri="{FF2B5EF4-FFF2-40B4-BE49-F238E27FC236}">
                <a16:creationId xmlns:a16="http://schemas.microsoft.com/office/drawing/2014/main" id="{DABDDA09-81CA-A177-EB84-3D5117C21A27}"/>
              </a:ext>
            </a:extLst>
          </p:cNvPr>
          <p:cNvSpPr/>
          <p:nvPr/>
        </p:nvSpPr>
        <p:spPr>
          <a:xfrm>
            <a:off x="1982890" y="2178220"/>
            <a:ext cx="1916532" cy="1044143"/>
          </a:xfrm>
          <a:prstGeom prst="wedgeRoundRectCallout">
            <a:avLst>
              <a:gd name="adj1" fmla="val 12576"/>
              <a:gd name="adj2" fmla="val 74923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/>
              <a:t>③</a:t>
            </a:r>
            <a:r>
              <a:rPr lang="ja-JP" altLang="en-US" sz="1400"/>
              <a:t>引数を</a:t>
            </a:r>
            <a:r>
              <a:rPr lang="en-US" altLang="ja-JP" sz="1400" dirty="0"/>
              <a:t>{”food”:”</a:t>
            </a:r>
            <a:r>
              <a:rPr lang="ja-JP" altLang="en-US" sz="1400"/>
              <a:t>ラーメン</a:t>
            </a:r>
            <a:r>
              <a:rPr lang="en-US" altLang="ja-JP" sz="1400" dirty="0"/>
              <a:t>”}</a:t>
            </a:r>
            <a:r>
              <a:rPr lang="ja-JP" altLang="en-US" sz="1400"/>
              <a:t>にしてレシピ検索機能を呼び出し！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0AA4E8C-B7DD-3072-5FE5-299C33D211E6}"/>
              </a:ext>
            </a:extLst>
          </p:cNvPr>
          <p:cNvCxnSpPr>
            <a:cxnSpLocks/>
          </p:cNvCxnSpPr>
          <p:nvPr/>
        </p:nvCxnSpPr>
        <p:spPr>
          <a:xfrm>
            <a:off x="1923393" y="3865480"/>
            <a:ext cx="2004826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角丸四角形吹き出し 22">
            <a:extLst>
              <a:ext uri="{FF2B5EF4-FFF2-40B4-BE49-F238E27FC236}">
                <a16:creationId xmlns:a16="http://schemas.microsoft.com/office/drawing/2014/main" id="{22C13D0B-FEED-8FE6-BEED-3931B5CEEDBD}"/>
              </a:ext>
            </a:extLst>
          </p:cNvPr>
          <p:cNvSpPr/>
          <p:nvPr/>
        </p:nvSpPr>
        <p:spPr>
          <a:xfrm>
            <a:off x="2075711" y="4181034"/>
            <a:ext cx="1689717" cy="530942"/>
          </a:xfrm>
          <a:prstGeom prst="wedgeRoundRectCallout">
            <a:avLst>
              <a:gd name="adj1" fmla="val -14490"/>
              <a:gd name="adj2" fmla="val -100438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/>
              <a:t>④</a:t>
            </a:r>
            <a:r>
              <a:rPr lang="ja-JP" altLang="en-US" sz="1400"/>
              <a:t>ラーメンのレシピはこれ！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24" name="角丸四角形吹き出し 23">
            <a:extLst>
              <a:ext uri="{FF2B5EF4-FFF2-40B4-BE49-F238E27FC236}">
                <a16:creationId xmlns:a16="http://schemas.microsoft.com/office/drawing/2014/main" id="{D00F2155-79D1-BDC9-F271-A64B8875D249}"/>
              </a:ext>
            </a:extLst>
          </p:cNvPr>
          <p:cNvSpPr/>
          <p:nvPr/>
        </p:nvSpPr>
        <p:spPr>
          <a:xfrm>
            <a:off x="4850725" y="4517109"/>
            <a:ext cx="4755729" cy="390463"/>
          </a:xfrm>
          <a:prstGeom prst="wedgeRoundRectCallout">
            <a:avLst>
              <a:gd name="adj1" fmla="val -44995"/>
              <a:gd name="adj2" fmla="val -129378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/>
              <a:t>⑤こんな感じのレシピだからいい感じに回答生成して！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  <p:sp>
        <p:nvSpPr>
          <p:cNvPr id="25" name="角丸四角形吹き出し 24">
            <a:extLst>
              <a:ext uri="{FF2B5EF4-FFF2-40B4-BE49-F238E27FC236}">
                <a16:creationId xmlns:a16="http://schemas.microsoft.com/office/drawing/2014/main" id="{08DC5A7D-5E88-774B-8096-FD9768776569}"/>
              </a:ext>
            </a:extLst>
          </p:cNvPr>
          <p:cNvSpPr/>
          <p:nvPr/>
        </p:nvSpPr>
        <p:spPr>
          <a:xfrm>
            <a:off x="5278938" y="5598026"/>
            <a:ext cx="4038083" cy="758272"/>
          </a:xfrm>
          <a:prstGeom prst="wedgeRoundRectCallout">
            <a:avLst>
              <a:gd name="adj1" fmla="val 1294"/>
              <a:gd name="adj2" fmla="val -80987"/>
              <a:gd name="adj3" fmla="val 16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/>
              <a:t>【 ⑥</a:t>
            </a:r>
            <a:r>
              <a:rPr lang="ja-JP" altLang="en-US" sz="1400"/>
              <a:t>出力</a:t>
            </a:r>
            <a:r>
              <a:rPr lang="en-US" altLang="ja-JP" sz="1400" dirty="0"/>
              <a:t>】</a:t>
            </a:r>
          </a:p>
          <a:p>
            <a:r>
              <a:rPr lang="ja-JP" altLang="en-US" sz="1400"/>
              <a:t>ラーメンを作るにはまず小麦を育ます。つぎに・・・</a:t>
            </a:r>
            <a:endParaRPr lang="en-US" altLang="ja-JP" sz="1400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D66E661-FD5F-3B47-2AA2-32C9942327E8}"/>
              </a:ext>
            </a:extLst>
          </p:cNvPr>
          <p:cNvCxnSpPr>
            <a:cxnSpLocks/>
          </p:cNvCxnSpPr>
          <p:nvPr/>
        </p:nvCxnSpPr>
        <p:spPr>
          <a:xfrm>
            <a:off x="4421569" y="4116041"/>
            <a:ext cx="4882855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73D3675-B3F4-CED7-4633-ED29D9EDB213}"/>
              </a:ext>
            </a:extLst>
          </p:cNvPr>
          <p:cNvCxnSpPr>
            <a:cxnSpLocks/>
          </p:cNvCxnSpPr>
          <p:nvPr/>
        </p:nvCxnSpPr>
        <p:spPr>
          <a:xfrm flipH="1">
            <a:off x="4476769" y="5308639"/>
            <a:ext cx="4882855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6B70854A-6769-197D-4E76-0233CEF9884F}"/>
              </a:ext>
            </a:extLst>
          </p:cNvPr>
          <p:cNvCxnSpPr>
            <a:cxnSpLocks/>
          </p:cNvCxnSpPr>
          <p:nvPr/>
        </p:nvCxnSpPr>
        <p:spPr>
          <a:xfrm>
            <a:off x="105103" y="1961287"/>
            <a:ext cx="3970462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FAEDF4A5-8EE7-B522-B392-59E6F48F7C94}"/>
              </a:ext>
            </a:extLst>
          </p:cNvPr>
          <p:cNvCxnSpPr>
            <a:cxnSpLocks/>
          </p:cNvCxnSpPr>
          <p:nvPr/>
        </p:nvCxnSpPr>
        <p:spPr>
          <a:xfrm flipH="1">
            <a:off x="105103" y="5308639"/>
            <a:ext cx="3970462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FC17C1F-35D2-024C-7E91-F8073D88E2F4}"/>
              </a:ext>
            </a:extLst>
          </p:cNvPr>
          <p:cNvSpPr txBox="1"/>
          <p:nvPr/>
        </p:nvSpPr>
        <p:spPr>
          <a:xfrm>
            <a:off x="175037" y="15523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入力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8EA99C8-BFA7-16D8-05E3-246A8CEC185B}"/>
              </a:ext>
            </a:extLst>
          </p:cNvPr>
          <p:cNvSpPr txBox="1"/>
          <p:nvPr/>
        </p:nvSpPr>
        <p:spPr>
          <a:xfrm>
            <a:off x="235220" y="48152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出力</a:t>
            </a:r>
          </a:p>
        </p:txBody>
      </p:sp>
    </p:spTree>
    <p:extLst>
      <p:ext uri="{BB962C8B-B14F-4D97-AF65-F5344CB8AC3E}">
        <p14:creationId xmlns:p14="http://schemas.microsoft.com/office/powerpoint/2010/main" val="281904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4B8FD8C6-5F84-94FF-11B2-2C08924F6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430" y="459629"/>
            <a:ext cx="6688847" cy="5425859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521F7CE-8CD6-CEB9-ABC3-FB3D38D643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143"/>
          <a:stretch/>
        </p:blipFill>
        <p:spPr>
          <a:xfrm>
            <a:off x="1700772" y="459630"/>
            <a:ext cx="2411661" cy="5425859"/>
          </a:xfrm>
          <a:prstGeom prst="rect">
            <a:avLst/>
          </a:prstGeom>
        </p:spPr>
      </p:pic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624D309A-61D0-449A-857D-1BD89855C2AB}"/>
              </a:ext>
            </a:extLst>
          </p:cNvPr>
          <p:cNvSpPr/>
          <p:nvPr/>
        </p:nvSpPr>
        <p:spPr>
          <a:xfrm rot="10800000">
            <a:off x="4009292" y="719654"/>
            <a:ext cx="388731" cy="1240221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AACBAEF6-6BD7-1302-4443-4EFCFB977C39}"/>
              </a:ext>
            </a:extLst>
          </p:cNvPr>
          <p:cNvSpPr/>
          <p:nvPr/>
        </p:nvSpPr>
        <p:spPr>
          <a:xfrm rot="10800000">
            <a:off x="4009292" y="2054470"/>
            <a:ext cx="388731" cy="3568262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BC5FE5-4AF1-244C-4081-E6A03D4BB3BF}"/>
              </a:ext>
            </a:extLst>
          </p:cNvPr>
          <p:cNvSpPr txBox="1"/>
          <p:nvPr/>
        </p:nvSpPr>
        <p:spPr>
          <a:xfrm>
            <a:off x="1775523" y="1037677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00B050"/>
                </a:solidFill>
              </a:rPr>
              <a:t>従来同様の入力や</a:t>
            </a:r>
            <a:endParaRPr lang="en-US" altLang="ja-JP" dirty="0">
              <a:solidFill>
                <a:srgbClr val="00B050"/>
              </a:solidFill>
            </a:endParaRPr>
          </a:p>
          <a:p>
            <a:r>
              <a:rPr lang="ja-JP" altLang="en-US">
                <a:solidFill>
                  <a:srgbClr val="00B050"/>
                </a:solidFill>
              </a:rPr>
              <a:t>チャット履歴の配列</a:t>
            </a:r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53C9EEE-4232-8797-7EBC-1DA976144E39}"/>
              </a:ext>
            </a:extLst>
          </p:cNvPr>
          <p:cNvSpPr txBox="1"/>
          <p:nvPr/>
        </p:nvSpPr>
        <p:spPr>
          <a:xfrm>
            <a:off x="1775522" y="3184584"/>
            <a:ext cx="2262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アプリケーションが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>
                <a:solidFill>
                  <a:srgbClr val="FF0000"/>
                </a:solidFill>
              </a:rPr>
              <a:t>持っている機能を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>
                <a:solidFill>
                  <a:srgbClr val="FF0000"/>
                </a:solidFill>
              </a:rPr>
              <a:t>リストアップする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>
                <a:solidFill>
                  <a:srgbClr val="FF0000"/>
                </a:solidFill>
              </a:rPr>
              <a:t>セクション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28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D35BD15-C600-61C5-15FE-EE8082914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143"/>
          <a:stretch/>
        </p:blipFill>
        <p:spPr>
          <a:xfrm>
            <a:off x="6842835" y="459629"/>
            <a:ext cx="2411661" cy="5425859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521F7CE-8CD6-CEB9-ABC3-FB3D38D64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143"/>
          <a:stretch/>
        </p:blipFill>
        <p:spPr>
          <a:xfrm>
            <a:off x="1700772" y="459630"/>
            <a:ext cx="2411661" cy="5425859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7D434397-2255-38B6-23E6-881775329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433" y="459630"/>
            <a:ext cx="4931048" cy="5425859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53C9EEE-4232-8797-7EBC-1DA976144E39}"/>
              </a:ext>
            </a:extLst>
          </p:cNvPr>
          <p:cNvSpPr txBox="1"/>
          <p:nvPr/>
        </p:nvSpPr>
        <p:spPr>
          <a:xfrm>
            <a:off x="1930629" y="1326608"/>
            <a:ext cx="2181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solidFill>
                  <a:srgbClr val="FF0000"/>
                </a:solidFill>
              </a:rPr>
              <a:t>finish_reason</a:t>
            </a:r>
            <a:r>
              <a:rPr lang="ja-JP" altLang="en-US">
                <a:solidFill>
                  <a:srgbClr val="FF0000"/>
                </a:solidFill>
              </a:rPr>
              <a:t>が</a:t>
            </a:r>
            <a:r>
              <a:rPr lang="en-US" altLang="ja-JP" dirty="0" err="1">
                <a:solidFill>
                  <a:srgbClr val="FF0000"/>
                </a:solidFill>
              </a:rPr>
              <a:t>function_call</a:t>
            </a:r>
            <a:r>
              <a:rPr lang="ja-JP" altLang="en-US">
                <a:solidFill>
                  <a:srgbClr val="FF0000"/>
                </a:solidFill>
              </a:rPr>
              <a:t>の場合は機能呼び出しのレスポンス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642886-9D4A-F62C-193D-6372B542DB84}"/>
              </a:ext>
            </a:extLst>
          </p:cNvPr>
          <p:cNvSpPr txBox="1"/>
          <p:nvPr/>
        </p:nvSpPr>
        <p:spPr>
          <a:xfrm>
            <a:off x="1930629" y="3834089"/>
            <a:ext cx="21818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solidFill>
                  <a:srgbClr val="FF0000"/>
                </a:solidFill>
              </a:rPr>
              <a:t>function_call</a:t>
            </a:r>
            <a:r>
              <a:rPr lang="ja-JP" altLang="en-US">
                <a:solidFill>
                  <a:srgbClr val="FF0000"/>
                </a:solidFill>
              </a:rPr>
              <a:t>プロパティに対象の機能名とその実行のために必要なデータが</a:t>
            </a:r>
            <a:r>
              <a:rPr lang="en-US" altLang="ja-JP" dirty="0">
                <a:solidFill>
                  <a:srgbClr val="FF0000"/>
                </a:solidFill>
              </a:rPr>
              <a:t>JSON</a:t>
            </a:r>
            <a:r>
              <a:rPr lang="ja-JP" altLang="en-US">
                <a:solidFill>
                  <a:srgbClr val="FF0000"/>
                </a:solidFill>
              </a:rPr>
              <a:t>文字列で含まれる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7ABAA2-4CC0-E406-286E-F9E84016A7D1}"/>
              </a:ext>
            </a:extLst>
          </p:cNvPr>
          <p:cNvSpPr/>
          <p:nvPr/>
        </p:nvSpPr>
        <p:spPr>
          <a:xfrm>
            <a:off x="4787799" y="3365923"/>
            <a:ext cx="4234742" cy="878010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DCD1772-6C91-8BBA-B92E-CF48862B0B5B}"/>
              </a:ext>
            </a:extLst>
          </p:cNvPr>
          <p:cNvSpPr/>
          <p:nvPr/>
        </p:nvSpPr>
        <p:spPr>
          <a:xfrm>
            <a:off x="4591192" y="2666745"/>
            <a:ext cx="3079997" cy="3068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1A0B11B-D7DD-FC1F-0D75-779CB7499DE8}"/>
              </a:ext>
            </a:extLst>
          </p:cNvPr>
          <p:cNvCxnSpPr/>
          <p:nvPr/>
        </p:nvCxnSpPr>
        <p:spPr>
          <a:xfrm>
            <a:off x="3140765" y="2492154"/>
            <a:ext cx="1450427" cy="3279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9467FF8-BABD-86F3-7805-F99308DD8088}"/>
              </a:ext>
            </a:extLst>
          </p:cNvPr>
          <p:cNvCxnSpPr>
            <a:cxnSpLocks/>
          </p:cNvCxnSpPr>
          <p:nvPr/>
        </p:nvCxnSpPr>
        <p:spPr>
          <a:xfrm flipV="1">
            <a:off x="3901418" y="3796849"/>
            <a:ext cx="886381" cy="6721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43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BE82D6C-BED9-AAD3-200F-8AA54BAA2A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143"/>
          <a:stretch/>
        </p:blipFill>
        <p:spPr>
          <a:xfrm>
            <a:off x="1213755" y="1902893"/>
            <a:ext cx="7065541" cy="320734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157C9CB-7CB6-FC23-2BBD-8A2AD715B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583" y="1902893"/>
            <a:ext cx="7772400" cy="3207344"/>
          </a:xfrm>
          <a:prstGeom prst="rect">
            <a:avLst/>
          </a:prstGeom>
        </p:spPr>
      </p:pic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4526D863-DC58-ED88-274F-1556484EC438}"/>
              </a:ext>
            </a:extLst>
          </p:cNvPr>
          <p:cNvSpPr/>
          <p:nvPr/>
        </p:nvSpPr>
        <p:spPr>
          <a:xfrm rot="10800000">
            <a:off x="3730996" y="3299792"/>
            <a:ext cx="388731" cy="159738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BB519E-2F5C-E0B7-A64A-5712EC53EE7A}"/>
              </a:ext>
            </a:extLst>
          </p:cNvPr>
          <p:cNvSpPr txBox="1"/>
          <p:nvPr/>
        </p:nvSpPr>
        <p:spPr>
          <a:xfrm>
            <a:off x="1751090" y="3874061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機能を実行した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>
                <a:solidFill>
                  <a:srgbClr val="FF0000"/>
                </a:solidFill>
              </a:rPr>
              <a:t>結果を付加</a:t>
            </a:r>
          </a:p>
        </p:txBody>
      </p:sp>
    </p:spTree>
    <p:extLst>
      <p:ext uri="{BB962C8B-B14F-4D97-AF65-F5344CB8AC3E}">
        <p14:creationId xmlns:p14="http://schemas.microsoft.com/office/powerpoint/2010/main" val="348498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0D9C51C1-5D27-2667-4359-89D8C59DC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652" y="4128927"/>
            <a:ext cx="7132983" cy="240037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2ABE796-0CAD-7C1B-A194-20D3C54C8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652" y="628866"/>
            <a:ext cx="7132983" cy="2761397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C8F05AB-3A78-8645-E313-E6743EED65B2}"/>
              </a:ext>
            </a:extLst>
          </p:cNvPr>
          <p:cNvSpPr txBox="1"/>
          <p:nvPr/>
        </p:nvSpPr>
        <p:spPr>
          <a:xfrm>
            <a:off x="2070652" y="259534"/>
            <a:ext cx="624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入力：今日の夕食はぶり大根を作ろうかな。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BAAE08-815B-91D6-A81B-D375BAFBC65D}"/>
              </a:ext>
            </a:extLst>
          </p:cNvPr>
          <p:cNvSpPr txBox="1"/>
          <p:nvPr/>
        </p:nvSpPr>
        <p:spPr>
          <a:xfrm>
            <a:off x="2070652" y="3759595"/>
            <a:ext cx="624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入力：今日の夕食は外食にしようかな。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F296400-1DAC-527C-63A4-903A3D645B73}"/>
              </a:ext>
            </a:extLst>
          </p:cNvPr>
          <p:cNvSpPr/>
          <p:nvPr/>
        </p:nvSpPr>
        <p:spPr>
          <a:xfrm>
            <a:off x="2402408" y="1219071"/>
            <a:ext cx="2666549" cy="22210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52AF795-A6B7-E059-EF3B-88156AEC7AE6}"/>
              </a:ext>
            </a:extLst>
          </p:cNvPr>
          <p:cNvSpPr/>
          <p:nvPr/>
        </p:nvSpPr>
        <p:spPr>
          <a:xfrm>
            <a:off x="2528303" y="4725000"/>
            <a:ext cx="1924428" cy="224687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25953D9-E190-C360-C043-2DE7910CA3BD}"/>
              </a:ext>
            </a:extLst>
          </p:cNvPr>
          <p:cNvSpPr/>
          <p:nvPr/>
        </p:nvSpPr>
        <p:spPr>
          <a:xfrm>
            <a:off x="2611129" y="5319019"/>
            <a:ext cx="6493114" cy="224687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4EB2ADF-0D88-F7D2-2E02-4FCA3B2291CC}"/>
              </a:ext>
            </a:extLst>
          </p:cNvPr>
          <p:cNvSpPr/>
          <p:nvPr/>
        </p:nvSpPr>
        <p:spPr>
          <a:xfrm>
            <a:off x="2528303" y="1790125"/>
            <a:ext cx="3773106" cy="841141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269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340</Words>
  <Application>Microsoft Macintosh PowerPoint</Application>
  <PresentationFormat>ワイド画面</PresentationFormat>
  <Paragraphs>46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Junpei Tsuchida</dc:creator>
  <cp:lastModifiedBy>Junpei Tsuchida</cp:lastModifiedBy>
  <cp:revision>83</cp:revision>
  <dcterms:created xsi:type="dcterms:W3CDTF">2023-07-22T01:54:35Z</dcterms:created>
  <dcterms:modified xsi:type="dcterms:W3CDTF">2023-07-22T09:14:37Z</dcterms:modified>
</cp:coreProperties>
</file>