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CCF29-18D0-E120-EB1E-81BC2586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837071-077E-8901-0E12-87EA81F93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E938E-21AA-AE39-3BF6-31D7106C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B73ED-1AE6-0844-32A9-EB6C6D16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260AE-43CB-9EA5-9F1E-AA1EE840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5B47D-FE44-86EC-4381-9AD8C831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6152F-D94E-FBE7-A4BD-8BB9EEFDF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F1474-9CEE-931A-E0E3-9077C16F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35247-6838-99EB-8151-F750232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6C7FA-AEA8-3E89-8442-6D3AEEAE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78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EABC30-867B-B93F-08E1-2416D27E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E1DB6-9AEE-4FB4-B0E2-66231491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02842-B665-7F02-BD15-73CB4743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6901E-CAEB-ECB4-E4FA-E080C9EC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611B8-397B-D5FE-0673-39CFCF21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5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DBDAF-8E17-E034-C804-0D21FAA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9C0BA-82E1-E99E-A0E1-04EEBF38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CE1D6-1D9C-E458-D03A-9F69D161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72C2A-EC57-491C-DC82-03690730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A0986-90D3-2856-AB2A-4FD66EA2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8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63FC9-24A9-BC86-D46B-D6616C7D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4F9AF-51D4-DB66-B740-FD01B174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FD537-8E26-87D6-CE45-2D1175A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69D22-939B-B704-6752-EE229692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15198-A5EF-44E2-2779-E52A145C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1E5A8-C38E-9BE8-14CB-9867246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E83B6-2C59-F19C-F898-F88D08DD4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2140A6-F8B1-1507-7BC5-918CFF01C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47DCB-5739-EBB8-15D6-C8EB077C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803A2-FA1F-9DDB-7F2D-0DBD9C6A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5D4AC8-E0A4-EEE1-ACF5-ED06BA94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AA75B-5441-0B17-8237-77DB4366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EB2C9-97EA-6014-7B07-CAA5F5E8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7BE76E-ED1E-F166-5F20-6D1D3BBE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745D59-0D53-16CC-6669-A9B9F6B77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CD5F36-4542-ED32-36B7-1A6676B92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1EB9D-4C5D-3CC5-0360-EA1FD2BA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4404B-D7B3-B69D-7A71-33F1530A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C65504-3207-1D3A-F288-7F8D968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7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5BD26-398E-610E-A394-BAB591D0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6BA41F-3F72-073D-2AAE-7BB89C6D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EFD0B-1F6B-1588-6CC5-D2E9A1D3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D32ABD-E600-85F2-6BBC-DC8B206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6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DBE20D-5C5D-ABAF-1ED7-0B063BDB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D755C-7FAB-5DC6-9348-691B0DCC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5382F9-9C55-FB09-C166-91EDFC39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904F3-30D1-4676-48C2-005CFC1E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DD760-74D5-FBCB-A85C-D3F2937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9139F-2158-6D1E-3AA8-1B0F391D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A530E-4CAE-F68A-B3D3-48A9383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284FB1-4B3D-3700-9C8C-E5561974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9AB9A0-6FF6-CB84-5C3F-4088284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97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DC24B-F255-03EB-791B-7A7C9BBB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BF9B13-F1B5-1103-9D53-4E7A81D3C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BE5C6-8AB2-411E-A7DB-93C27F2B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046A6-33E1-5572-CE59-18ECD477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6CB77-1446-A66F-21AD-43A7D455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B4AFD-9AE0-2434-7992-7ACE32F5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9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D551DF-E3FD-8BD7-975E-30E8E893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B8918-53D0-9FEF-2559-96956259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F346D-B927-2953-BAF6-ECDAE6EB5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A925-1611-4074-99DF-9B781283BE45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C745F-42DA-0E21-CF74-30FBC477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2FFD7-44E2-016D-D54F-B17DA566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F98A-63A4-4DAB-AA55-17C4A1E3D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5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88A7AC-2133-ED98-5B0C-C83FA1B91875}"/>
              </a:ext>
            </a:extLst>
          </p:cNvPr>
          <p:cNvSpPr/>
          <p:nvPr/>
        </p:nvSpPr>
        <p:spPr>
          <a:xfrm>
            <a:off x="5002307" y="537882"/>
            <a:ext cx="2441984" cy="16244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部屋ツイン</a:t>
            </a:r>
            <a:endParaRPr kumimoji="1" lang="en-US" altLang="ja-JP" sz="2400" dirty="0"/>
          </a:p>
          <a:p>
            <a:r>
              <a:rPr lang="ja-JP" altLang="en-US" sz="1600" dirty="0"/>
              <a:t>・照明の状態</a:t>
            </a:r>
            <a:endParaRPr kumimoji="1" lang="en-US" altLang="ja-JP" sz="1600" dirty="0"/>
          </a:p>
          <a:p>
            <a:r>
              <a:rPr lang="ja-JP" altLang="en-US" sz="1600" dirty="0"/>
              <a:t>・在室</a:t>
            </a:r>
            <a:endParaRPr kumimoji="1" lang="en-US" altLang="ja-JP" sz="1600" dirty="0"/>
          </a:p>
          <a:p>
            <a:r>
              <a:rPr kumimoji="1" lang="ja-JP" altLang="en-US" sz="1600" dirty="0"/>
              <a:t>・温度</a:t>
            </a:r>
            <a:endParaRPr kumimoji="1" lang="en-US" altLang="ja-JP" sz="1600" dirty="0"/>
          </a:p>
          <a:p>
            <a:r>
              <a:rPr lang="ja-JP" altLang="en-US" sz="1600" dirty="0"/>
              <a:t>・湿度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A072B3-B81A-3133-3056-95EDE91DB0D4}"/>
              </a:ext>
            </a:extLst>
          </p:cNvPr>
          <p:cNvSpPr/>
          <p:nvPr/>
        </p:nvSpPr>
        <p:spPr>
          <a:xfrm>
            <a:off x="5002306" y="3800140"/>
            <a:ext cx="2441985" cy="1169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温湿度計</a:t>
            </a:r>
            <a:r>
              <a:rPr kumimoji="1" lang="ja-JP" altLang="en-US" sz="2400" dirty="0"/>
              <a:t>ツイン</a:t>
            </a:r>
            <a:endParaRPr lang="en-US" altLang="ja-JP" sz="2400" dirty="0"/>
          </a:p>
          <a:p>
            <a:r>
              <a:rPr kumimoji="1" lang="ja-JP" altLang="en-US" sz="1600" dirty="0"/>
              <a:t>・温度</a:t>
            </a:r>
            <a:endParaRPr kumimoji="1" lang="en-US" altLang="ja-JP" sz="1600" dirty="0"/>
          </a:p>
          <a:p>
            <a:r>
              <a:rPr lang="ja-JP" altLang="en-US" sz="1600" dirty="0"/>
              <a:t>・湿度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8A16DC-846C-3170-9121-C509BC5112E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23299" y="2162287"/>
            <a:ext cx="0" cy="1637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1C98F3-6520-3E81-B891-4B54F4A2F12E}"/>
              </a:ext>
            </a:extLst>
          </p:cNvPr>
          <p:cNvSpPr txBox="1"/>
          <p:nvPr/>
        </p:nvSpPr>
        <p:spPr>
          <a:xfrm>
            <a:off x="6223298" y="28032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を含む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1E1AE45-8285-A27F-DC8A-465AE9A2C223}"/>
              </a:ext>
            </a:extLst>
          </p:cNvPr>
          <p:cNvSpPr/>
          <p:nvPr/>
        </p:nvSpPr>
        <p:spPr>
          <a:xfrm>
            <a:off x="2355924" y="3800140"/>
            <a:ext cx="2646381" cy="116989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データイングレス</a:t>
            </a:r>
            <a:endParaRPr kumimoji="1" lang="en-US" altLang="ja-JP" dirty="0"/>
          </a:p>
          <a:p>
            <a:pPr algn="ctr"/>
            <a:r>
              <a:rPr lang="ja-JP" altLang="en-US" sz="1600" dirty="0"/>
              <a:t>温湿度を更新</a:t>
            </a:r>
            <a:endParaRPr kumimoji="1" lang="ja-JP" altLang="en-US" sz="1600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C4115B7D-C9A7-C14B-715E-3DC3574964DC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7444291" y="1350085"/>
            <a:ext cx="12700" cy="3035002"/>
          </a:xfrm>
          <a:prstGeom prst="bentConnector3">
            <a:avLst>
              <a:gd name="adj1" fmla="val 13658827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61BE7-7516-439B-5AD7-7B0DE184B036}"/>
              </a:ext>
            </a:extLst>
          </p:cNvPr>
          <p:cNvSpPr txBox="1"/>
          <p:nvPr/>
        </p:nvSpPr>
        <p:spPr>
          <a:xfrm>
            <a:off x="7677374" y="7037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イベントルートで</a:t>
            </a:r>
            <a:endParaRPr kumimoji="1" lang="en-US" altLang="ja-JP" dirty="0"/>
          </a:p>
          <a:p>
            <a:r>
              <a:rPr kumimoji="1" lang="ja-JP" altLang="en-US" dirty="0"/>
              <a:t>部屋ツインの温湿度を更新</a:t>
            </a:r>
            <a:endParaRPr kumimoji="1" lang="en-US" altLang="ja-JP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04564967-41CE-9D10-A2AE-CA163B442BAD}"/>
              </a:ext>
            </a:extLst>
          </p:cNvPr>
          <p:cNvSpPr/>
          <p:nvPr/>
        </p:nvSpPr>
        <p:spPr>
          <a:xfrm>
            <a:off x="2355924" y="765137"/>
            <a:ext cx="2646381" cy="116989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データイングレス</a:t>
            </a:r>
            <a:endParaRPr kumimoji="1" lang="en-US" altLang="ja-JP" dirty="0"/>
          </a:p>
          <a:p>
            <a:pPr algn="ctr"/>
            <a:r>
              <a:rPr lang="ja-JP" altLang="en-US" sz="1600" dirty="0"/>
              <a:t>照明・在室を更新</a:t>
            </a:r>
            <a:endParaRPr kumimoji="1"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C0C73B-60A5-AB3B-47C3-B4B6394EB907}"/>
              </a:ext>
            </a:extLst>
          </p:cNvPr>
          <p:cNvSpPr/>
          <p:nvPr/>
        </p:nvSpPr>
        <p:spPr>
          <a:xfrm>
            <a:off x="700625" y="3924189"/>
            <a:ext cx="1425801" cy="9217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温湿度計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CB7996-8805-5E44-9050-43CA0D4665FA}"/>
              </a:ext>
            </a:extLst>
          </p:cNvPr>
          <p:cNvSpPr/>
          <p:nvPr/>
        </p:nvSpPr>
        <p:spPr>
          <a:xfrm>
            <a:off x="697040" y="888849"/>
            <a:ext cx="1425801" cy="922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光センサ</a:t>
            </a:r>
            <a:endParaRPr kumimoji="1" lang="en-US" altLang="ja-JP" dirty="0"/>
          </a:p>
          <a:p>
            <a:pPr algn="ctr"/>
            <a:r>
              <a:rPr lang="ja-JP" altLang="en-US" dirty="0"/>
              <a:t>人感センサ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3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1</cp:revision>
  <dcterms:created xsi:type="dcterms:W3CDTF">2022-12-08T05:29:56Z</dcterms:created>
  <dcterms:modified xsi:type="dcterms:W3CDTF">2022-12-08T08:39:39Z</dcterms:modified>
</cp:coreProperties>
</file>