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78"/>
    <p:restoredTop sz="94719"/>
  </p:normalViewPr>
  <p:slideViewPr>
    <p:cSldViewPr snapToGrid="0">
      <p:cViewPr varScale="1">
        <p:scale>
          <a:sx n="148" d="100"/>
          <a:sy n="148" d="100"/>
        </p:scale>
        <p:origin x="3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F7761A-0316-AFDA-FA1F-BE2BE34C0B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6CF21EB-D692-9622-D143-C0BC615AAE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CDB7362-9684-8AD7-6E65-48D72BAAF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D1A6E-3C58-1D45-AADE-12B2C327F14C}" type="datetimeFigureOut">
              <a:rPr kumimoji="1" lang="ja-JP" altLang="en-US" smtClean="0"/>
              <a:t>2022/10/3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A336023-FE95-A9DF-7669-91CE99CB4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B4F5555-CA6D-2F5D-4DB1-CCFB42B87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7315D-066D-4748-ADE2-DD15AEFDF2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4254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6B4EDC-D700-C08C-549D-8C8CF6DAF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4648587-C3EE-84B5-2B15-9583C53153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614017E-F8AC-5595-92B9-2D2A1CE72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D1A6E-3C58-1D45-AADE-12B2C327F14C}" type="datetimeFigureOut">
              <a:rPr kumimoji="1" lang="ja-JP" altLang="en-US" smtClean="0"/>
              <a:t>2022/10/3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3A48769-F077-D019-7A71-51CEF788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AF6B23F-1552-B735-6414-151AA71D5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7315D-066D-4748-ADE2-DD15AEFDF2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8376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DB4FBD5-E132-92B9-B906-9E2B2F90EA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CF1F469-AC75-0C2F-0444-D6F26990B0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E03FF9A-B0CF-84E6-16F8-C99D93BF1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D1A6E-3C58-1D45-AADE-12B2C327F14C}" type="datetimeFigureOut">
              <a:rPr kumimoji="1" lang="ja-JP" altLang="en-US" smtClean="0"/>
              <a:t>2022/10/3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832986A-FB25-047A-8158-4394AD586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C043EAD-EF51-247E-B8DA-9599132CA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7315D-066D-4748-ADE2-DD15AEFDF2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5348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8ECA6C-631C-445B-CB2C-4E6F84182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BAE9B10-8338-F323-0DD8-32FDDE173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C6EFB56-EAEB-9D93-124A-0C6271A7E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D1A6E-3C58-1D45-AADE-12B2C327F14C}" type="datetimeFigureOut">
              <a:rPr kumimoji="1" lang="ja-JP" altLang="en-US" smtClean="0"/>
              <a:t>2022/10/3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4B59BB6-671D-A75E-267A-DD13B4342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5215360-F391-0041-EC78-57E065D25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7315D-066D-4748-ADE2-DD15AEFDF2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5558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687B1E-7C63-4DBE-7D9A-A53E8A273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254AD85-162E-338F-FD4B-13DF83CBB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91359B4-A5A5-3F48-731A-BD1359AB9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D1A6E-3C58-1D45-AADE-12B2C327F14C}" type="datetimeFigureOut">
              <a:rPr kumimoji="1" lang="ja-JP" altLang="en-US" smtClean="0"/>
              <a:t>2022/10/3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1A5982F-98B5-A8EA-07C8-3A4BD4396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6E7698B-6FD0-6A94-7068-EDA2C1D0E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7315D-066D-4748-ADE2-DD15AEFDF2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2503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011709-F398-D4E6-E539-6DFEA44F8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8E1AD8C-2701-E485-992F-8983725E21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FDBAEB7-40CD-796E-AA1C-01E515EB1F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B26E29F-B5BE-1E75-48EC-AE42F4743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D1A6E-3C58-1D45-AADE-12B2C327F14C}" type="datetimeFigureOut">
              <a:rPr kumimoji="1" lang="ja-JP" altLang="en-US" smtClean="0"/>
              <a:t>2022/10/3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F6E3DCB-B890-BDF9-0C08-9661FC390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2C6A7D8-BF79-0C25-32F0-80EDF7B0F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7315D-066D-4748-ADE2-DD15AEFDF2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3913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338DDE-7080-25C8-4871-A265704CD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F09B5AC-0FED-0B7A-282B-F7C868278E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EDA1831-934A-EED1-73DD-1D5E905827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1AA6B50-959E-F4CA-BDB9-EC5CBE6C9B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ABE1370-2FF9-E6A0-274A-D5DF13AE05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AB07BA2-3BC7-2D65-A7BD-456BFBA8E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D1A6E-3C58-1D45-AADE-12B2C327F14C}" type="datetimeFigureOut">
              <a:rPr kumimoji="1" lang="ja-JP" altLang="en-US" smtClean="0"/>
              <a:t>2022/10/3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0D1A2FA-2E82-F4D6-B486-E4A9A3FB9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48862EA-9E22-C96E-3504-3025E238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7315D-066D-4748-ADE2-DD15AEFDF2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3171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261C89-D75E-95C0-6831-83C8AECF6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D42D728-897C-C68C-D477-B5ABBCE34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D1A6E-3C58-1D45-AADE-12B2C327F14C}" type="datetimeFigureOut">
              <a:rPr kumimoji="1" lang="ja-JP" altLang="en-US" smtClean="0"/>
              <a:t>2022/10/3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ACEADF1-B7DE-B177-F7BD-AFA6408E9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FE22F4D-1BF6-B5C7-02CB-421848983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7315D-066D-4748-ADE2-DD15AEFDF2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0713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6BFDD3D-2D78-D20F-FF40-6C280CF9B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D1A6E-3C58-1D45-AADE-12B2C327F14C}" type="datetimeFigureOut">
              <a:rPr kumimoji="1" lang="ja-JP" altLang="en-US" smtClean="0"/>
              <a:t>2022/10/3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0409BCB-EB5D-A656-4586-928CE0387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E8BD585-C7B2-ABC7-8CA0-76B409C4D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7315D-066D-4748-ADE2-DD15AEFDF2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4717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1178B9-6D3C-2420-BC03-78510A1D8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C25ECF5-0BC6-272A-526E-8D86D4B11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95AE858-BBFD-3389-5A28-57F6794CBA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E815EF1-A55C-ACD1-0FB8-9AC91FEAD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D1A6E-3C58-1D45-AADE-12B2C327F14C}" type="datetimeFigureOut">
              <a:rPr kumimoji="1" lang="ja-JP" altLang="en-US" smtClean="0"/>
              <a:t>2022/10/3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A0055FC-04B4-0E7C-A4B3-A2038CC83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9BCFA91-0B86-D3EE-CDC7-93965B2F5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7315D-066D-4748-ADE2-DD15AEFDF2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8710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6AA837-2F95-A684-7397-B9EE17E84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24B4CFE-B93A-4C48-57BF-99A9F59667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CC94CFA-E8F1-3D89-233A-8D7FDFAE4B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1CF2E3A-6513-7663-2EE3-B0E52FC44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D1A6E-3C58-1D45-AADE-12B2C327F14C}" type="datetimeFigureOut">
              <a:rPr kumimoji="1" lang="ja-JP" altLang="en-US" smtClean="0"/>
              <a:t>2022/10/3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659BD6C-5C09-E290-87BB-075BC698A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3E95CC8-AE48-CF08-9CDD-9E729A037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7315D-066D-4748-ADE2-DD15AEFDF2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1927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CC86403-7D55-EF04-D35E-0A969152C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14BE39B-C89C-E49B-2F59-F6160208A5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071EA93-CB18-4FAB-4153-92258D6580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9D1A6E-3C58-1D45-AADE-12B2C327F14C}" type="datetimeFigureOut">
              <a:rPr kumimoji="1" lang="ja-JP" altLang="en-US" smtClean="0"/>
              <a:t>2022/10/3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5876E79-F156-1010-722A-EFCF001BC5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C743811-47AD-B7D3-E8F7-8D69A6DC48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7315D-066D-4748-ADE2-DD15AEFDF22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7824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53836BA-5CA1-FA95-E93C-57103F4FE671}"/>
              </a:ext>
            </a:extLst>
          </p:cNvPr>
          <p:cNvSpPr/>
          <p:nvPr/>
        </p:nvSpPr>
        <p:spPr>
          <a:xfrm>
            <a:off x="3114137" y="1072533"/>
            <a:ext cx="7962181" cy="13794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8B8FE4F-7721-1826-BB6B-3EBAB806E876}"/>
              </a:ext>
            </a:extLst>
          </p:cNvPr>
          <p:cNvSpPr/>
          <p:nvPr/>
        </p:nvSpPr>
        <p:spPr>
          <a:xfrm>
            <a:off x="3114137" y="3075022"/>
            <a:ext cx="7962181" cy="13794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4219F5C-FEC4-0337-980C-F2BF77C9AF35}"/>
              </a:ext>
            </a:extLst>
          </p:cNvPr>
          <p:cNvSpPr/>
          <p:nvPr/>
        </p:nvSpPr>
        <p:spPr>
          <a:xfrm>
            <a:off x="3114137" y="5077511"/>
            <a:ext cx="7962181" cy="13794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角丸四角形 12">
            <a:extLst>
              <a:ext uri="{FF2B5EF4-FFF2-40B4-BE49-F238E27FC236}">
                <a16:creationId xmlns:a16="http://schemas.microsoft.com/office/drawing/2014/main" id="{6BF9DD0E-CAA8-E5DB-EC38-9B9CAE53400A}"/>
              </a:ext>
            </a:extLst>
          </p:cNvPr>
          <p:cNvSpPr/>
          <p:nvPr/>
        </p:nvSpPr>
        <p:spPr>
          <a:xfrm>
            <a:off x="6197266" y="1171917"/>
            <a:ext cx="1499559" cy="1061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リソース</a:t>
            </a:r>
            <a:r>
              <a:rPr lang="en-US" altLang="ja-JP" dirty="0"/>
              <a:t>B</a:t>
            </a:r>
          </a:p>
          <a:p>
            <a:pPr algn="ctr"/>
            <a:r>
              <a:rPr kumimoji="1" lang="en-US" altLang="ja-JP" sz="1200" dirty="0"/>
              <a:t>SKU : Standard</a:t>
            </a:r>
            <a:endParaRPr kumimoji="1" lang="ja-JP" altLang="en-US" sz="1200"/>
          </a:p>
        </p:txBody>
      </p:sp>
      <p:sp>
        <p:nvSpPr>
          <p:cNvPr id="14" name="角丸四角形 13">
            <a:extLst>
              <a:ext uri="{FF2B5EF4-FFF2-40B4-BE49-F238E27FC236}">
                <a16:creationId xmlns:a16="http://schemas.microsoft.com/office/drawing/2014/main" id="{6C40A756-C5A0-EDF6-9379-94729DFE91FB}"/>
              </a:ext>
            </a:extLst>
          </p:cNvPr>
          <p:cNvSpPr/>
          <p:nvPr/>
        </p:nvSpPr>
        <p:spPr>
          <a:xfrm>
            <a:off x="3591130" y="1171917"/>
            <a:ext cx="1499559" cy="1061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リソース</a:t>
            </a:r>
            <a:r>
              <a:rPr lang="en-US" altLang="ja-JP" dirty="0"/>
              <a:t>A</a:t>
            </a:r>
            <a:endParaRPr kumimoji="1" lang="ja-JP" altLang="en-US"/>
          </a:p>
        </p:txBody>
      </p:sp>
      <p:sp>
        <p:nvSpPr>
          <p:cNvPr id="15" name="角丸四角形 14">
            <a:extLst>
              <a:ext uri="{FF2B5EF4-FFF2-40B4-BE49-F238E27FC236}">
                <a16:creationId xmlns:a16="http://schemas.microsoft.com/office/drawing/2014/main" id="{D3F84367-09B7-A15D-2282-636A8DE7E21C}"/>
              </a:ext>
            </a:extLst>
          </p:cNvPr>
          <p:cNvSpPr/>
          <p:nvPr/>
        </p:nvSpPr>
        <p:spPr>
          <a:xfrm>
            <a:off x="8824823" y="3235463"/>
            <a:ext cx="1499559" cy="1061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リソース</a:t>
            </a:r>
            <a:r>
              <a:rPr lang="en-US" altLang="ja-JP" dirty="0"/>
              <a:t>C</a:t>
            </a:r>
            <a:endParaRPr kumimoji="1" lang="ja-JP" altLang="en-US"/>
          </a:p>
        </p:txBody>
      </p:sp>
      <p:sp>
        <p:nvSpPr>
          <p:cNvPr id="16" name="角丸四角形 15">
            <a:extLst>
              <a:ext uri="{FF2B5EF4-FFF2-40B4-BE49-F238E27FC236}">
                <a16:creationId xmlns:a16="http://schemas.microsoft.com/office/drawing/2014/main" id="{9371F83C-FA46-DE54-A8EC-7D5077A22E67}"/>
              </a:ext>
            </a:extLst>
          </p:cNvPr>
          <p:cNvSpPr/>
          <p:nvPr/>
        </p:nvSpPr>
        <p:spPr>
          <a:xfrm>
            <a:off x="6197266" y="3235462"/>
            <a:ext cx="1499559" cy="1061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リソース</a:t>
            </a:r>
            <a:r>
              <a:rPr lang="en-US" altLang="ja-JP" dirty="0"/>
              <a:t>B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34" charset="-128"/>
                <a:cs typeface="+mn-cs"/>
              </a:rPr>
              <a:t>SKU : </a:t>
            </a:r>
            <a:r>
              <a:rPr lang="en-US" altLang="ja-JP" sz="1200" dirty="0">
                <a:solidFill>
                  <a:prstClr val="white"/>
                </a:solidFill>
                <a:latin typeface="游ゴシック" panose="020F0502020204030204"/>
                <a:ea typeface="游ゴシック" panose="020B0400000000000000" pitchFamily="34" charset="-128"/>
              </a:rPr>
              <a:t>Free</a:t>
            </a: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7" name="角丸四角形 16">
            <a:extLst>
              <a:ext uri="{FF2B5EF4-FFF2-40B4-BE49-F238E27FC236}">
                <a16:creationId xmlns:a16="http://schemas.microsoft.com/office/drawing/2014/main" id="{20550739-5451-0901-3BD6-52C5E991E227}"/>
              </a:ext>
            </a:extLst>
          </p:cNvPr>
          <p:cNvSpPr/>
          <p:nvPr/>
        </p:nvSpPr>
        <p:spPr>
          <a:xfrm>
            <a:off x="6197266" y="5259312"/>
            <a:ext cx="1499559" cy="1061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リソース</a:t>
            </a:r>
            <a:r>
              <a:rPr lang="en-US" altLang="ja-JP" dirty="0"/>
              <a:t>B</a:t>
            </a:r>
          </a:p>
          <a:p>
            <a:pPr algn="ctr"/>
            <a:r>
              <a:rPr kumimoji="1" lang="en-US" altLang="ja-JP" sz="1200" dirty="0"/>
              <a:t>SKU : Standard</a:t>
            </a:r>
            <a:endParaRPr kumimoji="1" lang="ja-JP" altLang="en-US" sz="1200"/>
          </a:p>
        </p:txBody>
      </p:sp>
      <p:sp>
        <p:nvSpPr>
          <p:cNvPr id="18" name="角丸四角形 17">
            <a:extLst>
              <a:ext uri="{FF2B5EF4-FFF2-40B4-BE49-F238E27FC236}">
                <a16:creationId xmlns:a16="http://schemas.microsoft.com/office/drawing/2014/main" id="{4D83979B-2BD8-0090-5B3F-458A17FD6232}"/>
              </a:ext>
            </a:extLst>
          </p:cNvPr>
          <p:cNvSpPr/>
          <p:nvPr/>
        </p:nvSpPr>
        <p:spPr>
          <a:xfrm>
            <a:off x="3591130" y="5259312"/>
            <a:ext cx="1499559" cy="1061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リソース</a:t>
            </a:r>
            <a:r>
              <a:rPr lang="en-US" altLang="ja-JP" dirty="0"/>
              <a:t>A</a:t>
            </a:r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D26C882-325C-FEE6-73E6-247C7B5BDEF9}"/>
              </a:ext>
            </a:extLst>
          </p:cNvPr>
          <p:cNvSpPr/>
          <p:nvPr/>
        </p:nvSpPr>
        <p:spPr>
          <a:xfrm>
            <a:off x="3423782" y="330661"/>
            <a:ext cx="1846053" cy="6196678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F331CF2F-FC45-1361-D1C5-F317771230C8}"/>
              </a:ext>
            </a:extLst>
          </p:cNvPr>
          <p:cNvSpPr/>
          <p:nvPr/>
        </p:nvSpPr>
        <p:spPr>
          <a:xfrm>
            <a:off x="6024020" y="330661"/>
            <a:ext cx="1846053" cy="6196678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CE88D22-56D1-35D7-7D06-26C6228D0074}"/>
              </a:ext>
            </a:extLst>
          </p:cNvPr>
          <p:cNvSpPr/>
          <p:nvPr/>
        </p:nvSpPr>
        <p:spPr>
          <a:xfrm>
            <a:off x="8624258" y="330661"/>
            <a:ext cx="1846053" cy="6196678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91FCF25-E63E-ADC0-3DF3-831F7ACB1FBB}"/>
              </a:ext>
            </a:extLst>
          </p:cNvPr>
          <p:cNvSpPr txBox="1"/>
          <p:nvPr/>
        </p:nvSpPr>
        <p:spPr>
          <a:xfrm>
            <a:off x="3940799" y="46987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>
                <a:solidFill>
                  <a:srgbClr val="00B050"/>
                </a:solidFill>
              </a:rPr>
              <a:t>作成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5A7F474-9C6A-8327-BE7E-F3062B34618F}"/>
              </a:ext>
            </a:extLst>
          </p:cNvPr>
          <p:cNvSpPr txBox="1"/>
          <p:nvPr/>
        </p:nvSpPr>
        <p:spPr>
          <a:xfrm>
            <a:off x="6546935" y="46987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>
                <a:solidFill>
                  <a:schemeClr val="accent2"/>
                </a:solidFill>
              </a:rPr>
              <a:t>更新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A44C247B-A40D-86EB-2412-478329FE62E8}"/>
              </a:ext>
            </a:extLst>
          </p:cNvPr>
          <p:cNvSpPr txBox="1"/>
          <p:nvPr/>
        </p:nvSpPr>
        <p:spPr>
          <a:xfrm>
            <a:off x="9174492" y="46986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>
                <a:solidFill>
                  <a:srgbClr val="FF0000"/>
                </a:solidFill>
              </a:rPr>
              <a:t>削除</a:t>
            </a:r>
          </a:p>
        </p:txBody>
      </p:sp>
      <p:sp>
        <p:nvSpPr>
          <p:cNvPr id="11" name="角丸四角形 10">
            <a:extLst>
              <a:ext uri="{FF2B5EF4-FFF2-40B4-BE49-F238E27FC236}">
                <a16:creationId xmlns:a16="http://schemas.microsoft.com/office/drawing/2014/main" id="{D4E6B377-912B-F8F1-5DBE-771EA58CA819}"/>
              </a:ext>
            </a:extLst>
          </p:cNvPr>
          <p:cNvSpPr/>
          <p:nvPr/>
        </p:nvSpPr>
        <p:spPr>
          <a:xfrm>
            <a:off x="8824821" y="5260072"/>
            <a:ext cx="1499559" cy="1061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リソース</a:t>
            </a:r>
            <a:r>
              <a:rPr lang="en-US" altLang="ja-JP" dirty="0"/>
              <a:t>C</a:t>
            </a:r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5234BF65-4010-09D9-FD17-A80EFFF20C81}"/>
              </a:ext>
            </a:extLst>
          </p:cNvPr>
          <p:cNvSpPr txBox="1"/>
          <p:nvPr/>
        </p:nvSpPr>
        <p:spPr>
          <a:xfrm>
            <a:off x="851973" y="1439079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テンプレートに</a:t>
            </a:r>
            <a:endParaRPr kumimoji="1" lang="en-US" altLang="ja-JP" dirty="0"/>
          </a:p>
          <a:p>
            <a:r>
              <a:rPr kumimoji="1" lang="ja-JP" altLang="en-US"/>
              <a:t>定義されたリソース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1EB367A3-8340-8608-AB54-003B10761E13}"/>
              </a:ext>
            </a:extLst>
          </p:cNvPr>
          <p:cNvSpPr txBox="1"/>
          <p:nvPr/>
        </p:nvSpPr>
        <p:spPr>
          <a:xfrm>
            <a:off x="399268" y="5522641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テンプレート</a:t>
            </a:r>
            <a:r>
              <a:rPr kumimoji="1" lang="ja-JP" altLang="en-US"/>
              <a:t>デプロイ</a:t>
            </a:r>
            <a:r>
              <a:rPr lang="ja-JP" altLang="en-US">
                <a:solidFill>
                  <a:srgbClr val="FF0000"/>
                </a:solidFill>
              </a:rPr>
              <a:t>後</a:t>
            </a:r>
            <a:endParaRPr lang="en-US" altLang="ja-JP" dirty="0">
              <a:solidFill>
                <a:srgbClr val="FF0000"/>
              </a:solidFill>
            </a:endParaRPr>
          </a:p>
          <a:p>
            <a:r>
              <a:rPr kumimoji="1" lang="ja-JP" altLang="en-US"/>
              <a:t>のリソースグループ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F96F0F08-CEF4-8A7A-990D-B117BCC18B1A}"/>
              </a:ext>
            </a:extLst>
          </p:cNvPr>
          <p:cNvSpPr txBox="1"/>
          <p:nvPr/>
        </p:nvSpPr>
        <p:spPr>
          <a:xfrm>
            <a:off x="399268" y="3441568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テンプレート</a:t>
            </a:r>
            <a:r>
              <a:rPr kumimoji="1" lang="ja-JP" altLang="en-US"/>
              <a:t>デプロイ</a:t>
            </a:r>
            <a:r>
              <a:rPr kumimoji="1" lang="ja-JP" altLang="en-US">
                <a:solidFill>
                  <a:srgbClr val="002060"/>
                </a:solidFill>
              </a:rPr>
              <a:t>前</a:t>
            </a:r>
            <a:endParaRPr kumimoji="1" lang="en-US" altLang="ja-JP" dirty="0">
              <a:solidFill>
                <a:srgbClr val="002060"/>
              </a:solidFill>
            </a:endParaRPr>
          </a:p>
          <a:p>
            <a:r>
              <a:rPr kumimoji="1" lang="ja-JP" altLang="en-US"/>
              <a:t>のリソースグループ</a:t>
            </a:r>
          </a:p>
        </p:txBody>
      </p:sp>
    </p:spTree>
    <p:extLst>
      <p:ext uri="{BB962C8B-B14F-4D97-AF65-F5344CB8AC3E}">
        <p14:creationId xmlns:p14="http://schemas.microsoft.com/office/powerpoint/2010/main" val="2340323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8EF9DF9-8EFA-9CD4-1B98-0F57667B74A2}"/>
              </a:ext>
            </a:extLst>
          </p:cNvPr>
          <p:cNvSpPr txBox="1"/>
          <p:nvPr/>
        </p:nvSpPr>
        <p:spPr>
          <a:xfrm>
            <a:off x="851973" y="1439079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テンプレートに</a:t>
            </a:r>
            <a:endParaRPr kumimoji="1" lang="en-US" altLang="ja-JP" dirty="0"/>
          </a:p>
          <a:p>
            <a:r>
              <a:rPr kumimoji="1" lang="ja-JP" altLang="en-US"/>
              <a:t>定義されたリソース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53836BA-5CA1-FA95-E93C-57103F4FE671}"/>
              </a:ext>
            </a:extLst>
          </p:cNvPr>
          <p:cNvSpPr/>
          <p:nvPr/>
        </p:nvSpPr>
        <p:spPr>
          <a:xfrm>
            <a:off x="3114131" y="1072533"/>
            <a:ext cx="7962181" cy="13794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8B8FE4F-7721-1826-BB6B-3EBAB806E876}"/>
              </a:ext>
            </a:extLst>
          </p:cNvPr>
          <p:cNvSpPr/>
          <p:nvPr/>
        </p:nvSpPr>
        <p:spPr>
          <a:xfrm>
            <a:off x="3114131" y="3075022"/>
            <a:ext cx="7962181" cy="13794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4219F5C-FEC4-0337-980C-F2BF77C9AF35}"/>
              </a:ext>
            </a:extLst>
          </p:cNvPr>
          <p:cNvSpPr/>
          <p:nvPr/>
        </p:nvSpPr>
        <p:spPr>
          <a:xfrm>
            <a:off x="3114131" y="5077511"/>
            <a:ext cx="7962181" cy="13794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角丸四角形 12">
            <a:extLst>
              <a:ext uri="{FF2B5EF4-FFF2-40B4-BE49-F238E27FC236}">
                <a16:creationId xmlns:a16="http://schemas.microsoft.com/office/drawing/2014/main" id="{6BF9DD0E-CAA8-E5DB-EC38-9B9CAE53400A}"/>
              </a:ext>
            </a:extLst>
          </p:cNvPr>
          <p:cNvSpPr/>
          <p:nvPr/>
        </p:nvSpPr>
        <p:spPr>
          <a:xfrm>
            <a:off x="6197260" y="1171917"/>
            <a:ext cx="1499559" cy="1061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リソース</a:t>
            </a:r>
            <a:r>
              <a:rPr lang="en-US" altLang="ja-JP" dirty="0"/>
              <a:t>B</a:t>
            </a:r>
          </a:p>
          <a:p>
            <a:pPr algn="ctr"/>
            <a:r>
              <a:rPr kumimoji="1" lang="en-US" altLang="ja-JP" sz="1200" dirty="0"/>
              <a:t>SKU : Standard</a:t>
            </a:r>
            <a:endParaRPr kumimoji="1" lang="ja-JP" altLang="en-US" sz="1200"/>
          </a:p>
        </p:txBody>
      </p:sp>
      <p:sp>
        <p:nvSpPr>
          <p:cNvPr id="14" name="角丸四角形 13">
            <a:extLst>
              <a:ext uri="{FF2B5EF4-FFF2-40B4-BE49-F238E27FC236}">
                <a16:creationId xmlns:a16="http://schemas.microsoft.com/office/drawing/2014/main" id="{6C40A756-C5A0-EDF6-9379-94729DFE91FB}"/>
              </a:ext>
            </a:extLst>
          </p:cNvPr>
          <p:cNvSpPr/>
          <p:nvPr/>
        </p:nvSpPr>
        <p:spPr>
          <a:xfrm>
            <a:off x="3591124" y="1171917"/>
            <a:ext cx="1499559" cy="1061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リソース</a:t>
            </a:r>
            <a:r>
              <a:rPr lang="en-US" altLang="ja-JP" dirty="0"/>
              <a:t>A</a:t>
            </a:r>
            <a:endParaRPr kumimoji="1" lang="ja-JP" altLang="en-US"/>
          </a:p>
        </p:txBody>
      </p:sp>
      <p:sp>
        <p:nvSpPr>
          <p:cNvPr id="15" name="角丸四角形 14">
            <a:extLst>
              <a:ext uri="{FF2B5EF4-FFF2-40B4-BE49-F238E27FC236}">
                <a16:creationId xmlns:a16="http://schemas.microsoft.com/office/drawing/2014/main" id="{D3F84367-09B7-A15D-2282-636A8DE7E21C}"/>
              </a:ext>
            </a:extLst>
          </p:cNvPr>
          <p:cNvSpPr/>
          <p:nvPr/>
        </p:nvSpPr>
        <p:spPr>
          <a:xfrm>
            <a:off x="8824817" y="3235463"/>
            <a:ext cx="1499559" cy="1061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リソース</a:t>
            </a:r>
            <a:r>
              <a:rPr lang="en-US" altLang="ja-JP" dirty="0"/>
              <a:t>C</a:t>
            </a:r>
            <a:endParaRPr kumimoji="1" lang="ja-JP" altLang="en-US"/>
          </a:p>
        </p:txBody>
      </p:sp>
      <p:sp>
        <p:nvSpPr>
          <p:cNvPr id="16" name="角丸四角形 15">
            <a:extLst>
              <a:ext uri="{FF2B5EF4-FFF2-40B4-BE49-F238E27FC236}">
                <a16:creationId xmlns:a16="http://schemas.microsoft.com/office/drawing/2014/main" id="{9371F83C-FA46-DE54-A8EC-7D5077A22E67}"/>
              </a:ext>
            </a:extLst>
          </p:cNvPr>
          <p:cNvSpPr/>
          <p:nvPr/>
        </p:nvSpPr>
        <p:spPr>
          <a:xfrm>
            <a:off x="6197260" y="3235462"/>
            <a:ext cx="1499559" cy="1061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リソース</a:t>
            </a:r>
            <a:r>
              <a:rPr lang="en-US" altLang="ja-JP" dirty="0"/>
              <a:t>B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34" charset="-128"/>
                <a:cs typeface="+mn-cs"/>
              </a:rPr>
              <a:t>SKU : </a:t>
            </a:r>
            <a:r>
              <a:rPr lang="en-US" altLang="ja-JP" sz="1200" dirty="0">
                <a:solidFill>
                  <a:prstClr val="white"/>
                </a:solidFill>
                <a:latin typeface="游ゴシック" panose="020F0502020204030204"/>
                <a:ea typeface="游ゴシック" panose="020B0400000000000000" pitchFamily="34" charset="-128"/>
              </a:rPr>
              <a:t>Free</a:t>
            </a: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34" charset="-128"/>
              <a:cs typeface="+mn-cs"/>
            </a:endParaRPr>
          </a:p>
        </p:txBody>
      </p:sp>
      <p:sp>
        <p:nvSpPr>
          <p:cNvPr id="17" name="角丸四角形 16">
            <a:extLst>
              <a:ext uri="{FF2B5EF4-FFF2-40B4-BE49-F238E27FC236}">
                <a16:creationId xmlns:a16="http://schemas.microsoft.com/office/drawing/2014/main" id="{20550739-5451-0901-3BD6-52C5E991E227}"/>
              </a:ext>
            </a:extLst>
          </p:cNvPr>
          <p:cNvSpPr/>
          <p:nvPr/>
        </p:nvSpPr>
        <p:spPr>
          <a:xfrm>
            <a:off x="6197260" y="5259312"/>
            <a:ext cx="1499559" cy="1061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リソース</a:t>
            </a:r>
            <a:r>
              <a:rPr lang="en-US" altLang="ja-JP" dirty="0"/>
              <a:t>B</a:t>
            </a:r>
          </a:p>
          <a:p>
            <a:pPr algn="ctr"/>
            <a:r>
              <a:rPr kumimoji="1" lang="en-US" altLang="ja-JP" sz="1200" dirty="0"/>
              <a:t>SKU : Standard</a:t>
            </a:r>
            <a:endParaRPr kumimoji="1" lang="ja-JP" altLang="en-US" sz="1200"/>
          </a:p>
        </p:txBody>
      </p:sp>
      <p:sp>
        <p:nvSpPr>
          <p:cNvPr id="18" name="角丸四角形 17">
            <a:extLst>
              <a:ext uri="{FF2B5EF4-FFF2-40B4-BE49-F238E27FC236}">
                <a16:creationId xmlns:a16="http://schemas.microsoft.com/office/drawing/2014/main" id="{4D83979B-2BD8-0090-5B3F-458A17FD6232}"/>
              </a:ext>
            </a:extLst>
          </p:cNvPr>
          <p:cNvSpPr/>
          <p:nvPr/>
        </p:nvSpPr>
        <p:spPr>
          <a:xfrm>
            <a:off x="3591124" y="5259312"/>
            <a:ext cx="1499559" cy="1061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/>
              <a:t>リソース</a:t>
            </a:r>
            <a:r>
              <a:rPr lang="en-US" altLang="ja-JP" dirty="0"/>
              <a:t>A</a:t>
            </a:r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D26C882-325C-FEE6-73E6-247C7B5BDEF9}"/>
              </a:ext>
            </a:extLst>
          </p:cNvPr>
          <p:cNvSpPr/>
          <p:nvPr/>
        </p:nvSpPr>
        <p:spPr>
          <a:xfrm>
            <a:off x="3423776" y="330661"/>
            <a:ext cx="1846053" cy="6196678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F331CF2F-FC45-1361-D1C5-F317771230C8}"/>
              </a:ext>
            </a:extLst>
          </p:cNvPr>
          <p:cNvSpPr/>
          <p:nvPr/>
        </p:nvSpPr>
        <p:spPr>
          <a:xfrm>
            <a:off x="6024014" y="330661"/>
            <a:ext cx="1846053" cy="6196678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CE88D22-56D1-35D7-7D06-26C6228D0074}"/>
              </a:ext>
            </a:extLst>
          </p:cNvPr>
          <p:cNvSpPr/>
          <p:nvPr/>
        </p:nvSpPr>
        <p:spPr>
          <a:xfrm>
            <a:off x="8624252" y="330661"/>
            <a:ext cx="1846053" cy="6196678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91FCF25-E63E-ADC0-3DF3-831F7ACB1FBB}"/>
              </a:ext>
            </a:extLst>
          </p:cNvPr>
          <p:cNvSpPr txBox="1"/>
          <p:nvPr/>
        </p:nvSpPr>
        <p:spPr>
          <a:xfrm>
            <a:off x="3940793" y="46987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>
                <a:solidFill>
                  <a:srgbClr val="00B050"/>
                </a:solidFill>
              </a:rPr>
              <a:t>作成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5A7F474-9C6A-8327-BE7E-F3062B34618F}"/>
              </a:ext>
            </a:extLst>
          </p:cNvPr>
          <p:cNvSpPr txBox="1"/>
          <p:nvPr/>
        </p:nvSpPr>
        <p:spPr>
          <a:xfrm>
            <a:off x="6546929" y="46987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>
                <a:solidFill>
                  <a:schemeClr val="accent2"/>
                </a:solidFill>
              </a:rPr>
              <a:t>更新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A44C247B-A40D-86EB-2412-478329FE62E8}"/>
              </a:ext>
            </a:extLst>
          </p:cNvPr>
          <p:cNvSpPr txBox="1"/>
          <p:nvPr/>
        </p:nvSpPr>
        <p:spPr>
          <a:xfrm>
            <a:off x="9174486" y="46986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>
                <a:solidFill>
                  <a:srgbClr val="FF0000"/>
                </a:solidFill>
              </a:rPr>
              <a:t>削除</a:t>
            </a:r>
          </a:p>
        </p:txBody>
      </p:sp>
      <p:sp>
        <p:nvSpPr>
          <p:cNvPr id="22" name="角丸四角形 21">
            <a:extLst>
              <a:ext uri="{FF2B5EF4-FFF2-40B4-BE49-F238E27FC236}">
                <a16:creationId xmlns:a16="http://schemas.microsoft.com/office/drawing/2014/main" id="{10882C9F-B40D-5575-C290-351966B342DD}"/>
              </a:ext>
            </a:extLst>
          </p:cNvPr>
          <p:cNvSpPr/>
          <p:nvPr/>
        </p:nvSpPr>
        <p:spPr>
          <a:xfrm>
            <a:off x="8824817" y="5259312"/>
            <a:ext cx="1499559" cy="106104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リソース</a:t>
            </a:r>
            <a:r>
              <a:rPr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</a:p>
          <a:p>
            <a:pPr algn="ctr"/>
            <a:r>
              <a:rPr kumimoji="1"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kumimoji="1" lang="ja-JP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削除</a:t>
            </a:r>
            <a:r>
              <a:rPr kumimoji="1" lang="en-US" altLang="ja-JP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kumimoji="1" lang="ja-JP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ECD8444C-C678-0CE2-9D14-8AD90ECA7D5B}"/>
              </a:ext>
            </a:extLst>
          </p:cNvPr>
          <p:cNvSpPr txBox="1"/>
          <p:nvPr/>
        </p:nvSpPr>
        <p:spPr>
          <a:xfrm>
            <a:off x="399268" y="5522641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テンプレート</a:t>
            </a:r>
            <a:r>
              <a:rPr kumimoji="1" lang="ja-JP" altLang="en-US"/>
              <a:t>デプロイ</a:t>
            </a:r>
            <a:r>
              <a:rPr lang="ja-JP" altLang="en-US">
                <a:solidFill>
                  <a:srgbClr val="FF0000"/>
                </a:solidFill>
              </a:rPr>
              <a:t>後</a:t>
            </a:r>
            <a:endParaRPr lang="en-US" altLang="ja-JP" dirty="0">
              <a:solidFill>
                <a:srgbClr val="FF0000"/>
              </a:solidFill>
            </a:endParaRPr>
          </a:p>
          <a:p>
            <a:r>
              <a:rPr kumimoji="1" lang="ja-JP" altLang="en-US"/>
              <a:t>のリソースグループ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1EF98BD3-5477-8008-3265-53E310BC75A1}"/>
              </a:ext>
            </a:extLst>
          </p:cNvPr>
          <p:cNvSpPr txBox="1"/>
          <p:nvPr/>
        </p:nvSpPr>
        <p:spPr>
          <a:xfrm>
            <a:off x="399268" y="3441568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テンプレート</a:t>
            </a:r>
            <a:r>
              <a:rPr kumimoji="1" lang="ja-JP" altLang="en-US"/>
              <a:t>デプロイ</a:t>
            </a:r>
            <a:r>
              <a:rPr kumimoji="1" lang="ja-JP" altLang="en-US">
                <a:solidFill>
                  <a:srgbClr val="002060"/>
                </a:solidFill>
              </a:rPr>
              <a:t>前</a:t>
            </a:r>
            <a:endParaRPr kumimoji="1" lang="en-US" altLang="ja-JP" dirty="0">
              <a:solidFill>
                <a:srgbClr val="002060"/>
              </a:solidFill>
            </a:endParaRPr>
          </a:p>
          <a:p>
            <a:r>
              <a:rPr kumimoji="1" lang="ja-JP" altLang="en-US"/>
              <a:t>のリソースグループ</a:t>
            </a:r>
          </a:p>
        </p:txBody>
      </p:sp>
    </p:spTree>
    <p:extLst>
      <p:ext uri="{BB962C8B-B14F-4D97-AF65-F5344CB8AC3E}">
        <p14:creationId xmlns:p14="http://schemas.microsoft.com/office/powerpoint/2010/main" val="3058411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77</Words>
  <Application>Microsoft Macintosh PowerPoint</Application>
  <PresentationFormat>ワイド画面</PresentationFormat>
  <Paragraphs>39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Junpei Tsuchida</dc:creator>
  <cp:lastModifiedBy>Junpei Tsuchida</cp:lastModifiedBy>
  <cp:revision>29</cp:revision>
  <dcterms:created xsi:type="dcterms:W3CDTF">2022-09-30T04:18:52Z</dcterms:created>
  <dcterms:modified xsi:type="dcterms:W3CDTF">2022-10-03T08:36:34Z</dcterms:modified>
</cp:coreProperties>
</file>