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58"/>
  </p:normalViewPr>
  <p:slideViewPr>
    <p:cSldViewPr snapToGrid="0">
      <p:cViewPr>
        <p:scale>
          <a:sx n="119" d="100"/>
          <a:sy n="119" d="100"/>
        </p:scale>
        <p:origin x="62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CBF4E-3EC9-3FC1-4464-D0ADBEF03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A19EDEF-7008-8FC5-D4E4-A25644986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E71CFB8-05FC-1422-D937-9E98A04F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33F9-D481-324E-BEE5-A8B171C9C58E}" type="datetimeFigureOut"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BA9FE7-09A1-8FDC-5175-149CB3FD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E19FEB-CECA-F6E4-322F-8F26CDEFF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1577-D81F-B941-AAEF-6E23A96551E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90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2708B5-0498-B4D0-9C86-23BA8EE0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D9DFE4C-21E8-F910-4721-705873446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1D5B62-8B67-C20E-E2AA-7BE2EB07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33F9-D481-324E-BEE5-A8B171C9C58E}" type="datetimeFigureOut"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AC1903-5C17-49A5-D421-A8E8E2B3F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3860B3-FE96-658C-E9F0-315B2FE5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1577-D81F-B941-AAEF-6E23A96551E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739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CE2C0CD-E34F-A07C-8265-95EAF9C33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8A72EC6-226D-FCAB-DAD5-BBCBE0750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B50E6A-E8F0-CD5A-2764-D63AEB80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33F9-D481-324E-BEE5-A8B171C9C58E}" type="datetimeFigureOut"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E5B92D-A6DF-6B6B-8ACC-97DB92A0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B02FED-2C83-17F5-6DA4-F862DEFC9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1577-D81F-B941-AAEF-6E23A96551E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21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BFAE09-B683-CE30-6788-1E76657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198388-4C91-4A1B-2285-F50E5AD7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721C1D-B81D-3C0C-3576-D27940C1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33F9-D481-324E-BEE5-A8B171C9C58E}" type="datetimeFigureOut"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8E982E-0666-E36A-AFD5-272471531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C6F79D-20D4-6298-FEA5-2BD1C1381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1577-D81F-B941-AAEF-6E23A96551E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01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8314C-6C4A-9CED-56E1-B57CDB056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4364A5D-8D6D-9AC6-3425-F20806F50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165B4A-12D9-00BD-3B49-07045B17E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33F9-D481-324E-BEE5-A8B171C9C58E}" type="datetimeFigureOut"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0799EB-05BD-BFFC-E9DF-6C0EAF8E0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ECBBC16-0502-0A7B-9405-187151EB3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1577-D81F-B941-AAEF-6E23A96551E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2873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08FEC2-8DED-D151-4C52-04A26B31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D31BBF-7922-D666-C775-21E946287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14D89A4-9090-2238-7649-1BD95C6F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16F479-CCE3-D690-8861-8F3970537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33F9-D481-324E-BEE5-A8B171C9C58E}" type="datetimeFigureOut"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501822-DD45-58A9-9043-E0A8BF5E1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827264-3EB8-EBA5-6EF2-CF99F066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1577-D81F-B941-AAEF-6E23A96551E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440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6D2895-9C41-097F-9A5A-F3FBF1F5E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88E9BE7-971D-A044-4268-209BEB3E8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2492504-D180-A433-5E7C-4F36B3F89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A5D30FB-4CA1-4590-B4B3-49D51582D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5C76750-FDD0-3C1D-6EDF-F7BFC0374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63871C-A491-A8F4-B21A-05EA4EB65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33F9-D481-324E-BEE5-A8B171C9C58E}" type="datetimeFigureOut">
              <a:t>2024/11/6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C19E9A-DE72-D84F-4D34-9035B310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ACDC03-7AB8-22B7-4D52-B05F0E3C5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1577-D81F-B941-AAEF-6E23A96551E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51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2988D-9A1E-29BB-D682-6D087E64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3E61DC-521E-0235-D2B0-A7ACE48A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33F9-D481-324E-BEE5-A8B171C9C58E}" type="datetimeFigureOut">
              <a:t>2024/11/6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76275F7-9EAD-4887-AD73-8C42DD9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6AE371-0FC8-F96B-D3DE-9313BA07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1577-D81F-B941-AAEF-6E23A96551E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011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2142580-7291-45E0-D14B-60BFC54D7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33F9-D481-324E-BEE5-A8B171C9C58E}" type="datetimeFigureOut">
              <a:t>2024/11/6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4FA630-5352-801F-E5AE-8D0AD7679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C1CB6D-6E85-1502-199E-2F6B6C7F4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1577-D81F-B941-AAEF-6E23A96551E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7793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2D3112-CAA9-14F5-F22E-9A042E78E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25D65E-7668-9C08-EC5E-621A9601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FF9EFDE-D683-A89F-8F74-63EBBBCFA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54B5BC-F637-59F2-4C06-36C565DDF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33F9-D481-324E-BEE5-A8B171C9C58E}" type="datetimeFigureOut"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8B5BFC-C2A4-7809-5B69-F7CAB1E5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4A3C703-85D8-D75C-A96E-930FB7B71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1577-D81F-B941-AAEF-6E23A96551E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739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B08CDD-153F-85ED-F032-6BFBD0F6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6420F1E-219B-CFEE-C38E-8F1C138ED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F1DB25-51B4-3E68-34A4-9E101F3B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64E7AB-BD07-2D45-6D4A-A7A3B7C4E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A33F9-D481-324E-BEE5-A8B171C9C58E}" type="datetimeFigureOut">
              <a:t>2024/11/6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5CE2A6-7E90-771C-3C77-FDC2D34F4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543643-7BF9-7128-4A33-3AEABF61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261577-D81F-B941-AAEF-6E23A96551E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5071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D0E4807-C8CE-D6BC-28E9-2FA3D8316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533B1D-D679-AA29-C940-BC81633B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312876-4551-E06F-5BF9-C164024EE8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A33F9-D481-324E-BEE5-A8B171C9C58E}" type="datetimeFigureOut">
              <a:t>2024/11/6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3D562D-EC10-C890-1659-C83570F30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9FA197-D228-C132-EC7D-99C8CB7C5A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61577-D81F-B941-AAEF-6E23A96551E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06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B2147DEA-8B6B-211A-6EF0-F71BC3BCFCAD}"/>
              </a:ext>
            </a:extLst>
          </p:cNvPr>
          <p:cNvSpPr/>
          <p:nvPr/>
        </p:nvSpPr>
        <p:spPr>
          <a:xfrm>
            <a:off x="743777" y="931903"/>
            <a:ext cx="10704443" cy="5041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CE9E5A4-1249-D421-5C07-0446C8B542CF}"/>
              </a:ext>
            </a:extLst>
          </p:cNvPr>
          <p:cNvSpPr/>
          <p:nvPr/>
        </p:nvSpPr>
        <p:spPr>
          <a:xfrm>
            <a:off x="3877962" y="1210962"/>
            <a:ext cx="4436076" cy="443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87AA66E9-F7C9-47DC-B031-5E2F782B0BE0}"/>
              </a:ext>
            </a:extLst>
          </p:cNvPr>
          <p:cNvSpPr/>
          <p:nvPr/>
        </p:nvSpPr>
        <p:spPr>
          <a:xfrm>
            <a:off x="3877963" y="1210962"/>
            <a:ext cx="4436076" cy="4436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C0C33D0-3694-5B2C-FC51-28B48E70B4D4}"/>
              </a:ext>
            </a:extLst>
          </p:cNvPr>
          <p:cNvCxnSpPr>
            <a:cxnSpLocks/>
          </p:cNvCxnSpPr>
          <p:nvPr/>
        </p:nvCxnSpPr>
        <p:spPr>
          <a:xfrm>
            <a:off x="3482622" y="3429000"/>
            <a:ext cx="52267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86BEAE1-433F-7499-BBF8-CAF1263F82D6}"/>
              </a:ext>
            </a:extLst>
          </p:cNvPr>
          <p:cNvCxnSpPr>
            <a:cxnSpLocks/>
          </p:cNvCxnSpPr>
          <p:nvPr/>
        </p:nvCxnSpPr>
        <p:spPr>
          <a:xfrm>
            <a:off x="6095999" y="1095021"/>
            <a:ext cx="0" cy="4876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14F0A6-572C-0E48-15D6-79E1DEF82FE1}"/>
              </a:ext>
            </a:extLst>
          </p:cNvPr>
          <p:cNvSpPr txBox="1"/>
          <p:nvPr/>
        </p:nvSpPr>
        <p:spPr>
          <a:xfrm>
            <a:off x="6923531" y="289566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r=1</a:t>
            </a:r>
            <a:endParaRPr kumimoji="1" lang="ja-JP" altLang="en-US"/>
          </a:p>
        </p:txBody>
      </p:sp>
      <p:sp>
        <p:nvSpPr>
          <p:cNvPr id="13" name="右中かっこ 12">
            <a:extLst>
              <a:ext uri="{FF2B5EF4-FFF2-40B4-BE49-F238E27FC236}">
                <a16:creationId xmlns:a16="http://schemas.microsoft.com/office/drawing/2014/main" id="{B5B0ED36-4D5D-B357-2EDB-D7FA67058CE3}"/>
              </a:ext>
            </a:extLst>
          </p:cNvPr>
          <p:cNvSpPr/>
          <p:nvPr/>
        </p:nvSpPr>
        <p:spPr>
          <a:xfrm rot="16200000">
            <a:off x="7090133" y="2213392"/>
            <a:ext cx="229773" cy="2180512"/>
          </a:xfrm>
          <a:prstGeom prst="rightBrace">
            <a:avLst>
              <a:gd name="adj1" fmla="val 756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65D33D9-B46A-FCB0-1DF7-88BBD486C79E}"/>
              </a:ext>
            </a:extLst>
          </p:cNvPr>
          <p:cNvSpPr/>
          <p:nvPr/>
        </p:nvSpPr>
        <p:spPr>
          <a:xfrm>
            <a:off x="7371001" y="2585450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35124D0-00B8-CE55-F12A-1A9B71A67B2D}"/>
              </a:ext>
            </a:extLst>
          </p:cNvPr>
          <p:cNvSpPr/>
          <p:nvPr/>
        </p:nvSpPr>
        <p:spPr>
          <a:xfrm>
            <a:off x="6487462" y="3005469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B752020-047A-9AAD-3024-CDEBB64AD061}"/>
              </a:ext>
            </a:extLst>
          </p:cNvPr>
          <p:cNvSpPr/>
          <p:nvPr/>
        </p:nvSpPr>
        <p:spPr>
          <a:xfrm>
            <a:off x="4593572" y="3008993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07B7539-DEE9-07CA-9CB4-829DCDED36E7}"/>
              </a:ext>
            </a:extLst>
          </p:cNvPr>
          <p:cNvSpPr/>
          <p:nvPr/>
        </p:nvSpPr>
        <p:spPr>
          <a:xfrm>
            <a:off x="5416868" y="3030320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19856B4B-9581-87C0-86A2-4F7848ED69A3}"/>
              </a:ext>
            </a:extLst>
          </p:cNvPr>
          <p:cNvSpPr/>
          <p:nvPr/>
        </p:nvSpPr>
        <p:spPr>
          <a:xfrm>
            <a:off x="4749589" y="1908829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590FC448-02FF-57F3-6464-3086DB962AC6}"/>
              </a:ext>
            </a:extLst>
          </p:cNvPr>
          <p:cNvSpPr/>
          <p:nvPr/>
        </p:nvSpPr>
        <p:spPr>
          <a:xfrm>
            <a:off x="5333482" y="1686628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7D7C7566-3531-3855-6843-37BF7B125D6F}"/>
              </a:ext>
            </a:extLst>
          </p:cNvPr>
          <p:cNvSpPr/>
          <p:nvPr/>
        </p:nvSpPr>
        <p:spPr>
          <a:xfrm>
            <a:off x="4209356" y="2618993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793BA174-6353-BB67-4559-6AD016F30020}"/>
              </a:ext>
            </a:extLst>
          </p:cNvPr>
          <p:cNvSpPr/>
          <p:nvPr/>
        </p:nvSpPr>
        <p:spPr>
          <a:xfrm>
            <a:off x="4770991" y="2366693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D281630C-E4B5-78DC-445E-D3F3B25F1627}"/>
              </a:ext>
            </a:extLst>
          </p:cNvPr>
          <p:cNvSpPr/>
          <p:nvPr/>
        </p:nvSpPr>
        <p:spPr>
          <a:xfrm>
            <a:off x="4434278" y="4368199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D5FEC658-4789-438F-26EF-BA0A38C7DAD4}"/>
              </a:ext>
            </a:extLst>
          </p:cNvPr>
          <p:cNvSpPr/>
          <p:nvPr/>
        </p:nvSpPr>
        <p:spPr>
          <a:xfrm>
            <a:off x="4259362" y="3781885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0408BD4-181E-5110-EB2F-0F13FCEE9033}"/>
              </a:ext>
            </a:extLst>
          </p:cNvPr>
          <p:cNvSpPr/>
          <p:nvPr/>
        </p:nvSpPr>
        <p:spPr>
          <a:xfrm>
            <a:off x="5554517" y="4341288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1C46C42-5B74-3FA3-75A4-D5D554330E11}"/>
              </a:ext>
            </a:extLst>
          </p:cNvPr>
          <p:cNvSpPr/>
          <p:nvPr/>
        </p:nvSpPr>
        <p:spPr>
          <a:xfrm>
            <a:off x="6275781" y="1858823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DB0CE2B6-8F3C-0EF4-CDD2-BB66C18F51B3}"/>
              </a:ext>
            </a:extLst>
          </p:cNvPr>
          <p:cNvSpPr/>
          <p:nvPr/>
        </p:nvSpPr>
        <p:spPr>
          <a:xfrm>
            <a:off x="6587475" y="1508319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45159A0-8A00-EC3D-3C9F-C096F04D18B7}"/>
              </a:ext>
            </a:extLst>
          </p:cNvPr>
          <p:cNvSpPr/>
          <p:nvPr/>
        </p:nvSpPr>
        <p:spPr>
          <a:xfrm>
            <a:off x="6823518" y="2505767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AE1B1B9-27BA-E10A-E1E4-9C3B5EDEF20E}"/>
              </a:ext>
            </a:extLst>
          </p:cNvPr>
          <p:cNvSpPr/>
          <p:nvPr/>
        </p:nvSpPr>
        <p:spPr>
          <a:xfrm>
            <a:off x="6423443" y="2316687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E3808E35-3373-7DD4-C311-CD441ADB0AC9}"/>
              </a:ext>
            </a:extLst>
          </p:cNvPr>
          <p:cNvSpPr/>
          <p:nvPr/>
        </p:nvSpPr>
        <p:spPr>
          <a:xfrm>
            <a:off x="6923531" y="2011222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6A5AA628-E382-7E59-F54E-28B35599E8D6}"/>
              </a:ext>
            </a:extLst>
          </p:cNvPr>
          <p:cNvSpPr/>
          <p:nvPr/>
        </p:nvSpPr>
        <p:spPr>
          <a:xfrm>
            <a:off x="7158145" y="1686629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67487DF2-C457-C643-A2B8-9870879F0D71}"/>
              </a:ext>
            </a:extLst>
          </p:cNvPr>
          <p:cNvSpPr/>
          <p:nvPr/>
        </p:nvSpPr>
        <p:spPr>
          <a:xfrm>
            <a:off x="6350775" y="3688409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1605DF47-CCC1-C253-BDC2-0C0E31DA08B0}"/>
              </a:ext>
            </a:extLst>
          </p:cNvPr>
          <p:cNvSpPr/>
          <p:nvPr/>
        </p:nvSpPr>
        <p:spPr>
          <a:xfrm>
            <a:off x="6175859" y="3102095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C29A5A4-66D4-B6EE-FF08-13BAFF6F0061}"/>
              </a:ext>
            </a:extLst>
          </p:cNvPr>
          <p:cNvSpPr/>
          <p:nvPr/>
        </p:nvSpPr>
        <p:spPr>
          <a:xfrm>
            <a:off x="7471014" y="3661498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4A267E72-C8CC-04CF-800F-7A8C3417377C}"/>
              </a:ext>
            </a:extLst>
          </p:cNvPr>
          <p:cNvSpPr/>
          <p:nvPr/>
        </p:nvSpPr>
        <p:spPr>
          <a:xfrm>
            <a:off x="7208151" y="5094581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B8640D3F-73AF-35B9-43BE-2A0553738BF3}"/>
              </a:ext>
            </a:extLst>
          </p:cNvPr>
          <p:cNvSpPr/>
          <p:nvPr/>
        </p:nvSpPr>
        <p:spPr>
          <a:xfrm>
            <a:off x="4983847" y="3993738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FD0B4044-B835-83B9-43C2-2C8482E10B60}"/>
              </a:ext>
            </a:extLst>
          </p:cNvPr>
          <p:cNvSpPr/>
          <p:nvPr/>
        </p:nvSpPr>
        <p:spPr>
          <a:xfrm>
            <a:off x="5947776" y="3846991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53C0C714-4591-34DE-C378-482490941064}"/>
              </a:ext>
            </a:extLst>
          </p:cNvPr>
          <p:cNvSpPr/>
          <p:nvPr/>
        </p:nvSpPr>
        <p:spPr>
          <a:xfrm>
            <a:off x="6423442" y="5143892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BA21D880-F076-465F-BDEF-ACBAA914C883}"/>
              </a:ext>
            </a:extLst>
          </p:cNvPr>
          <p:cNvSpPr/>
          <p:nvPr/>
        </p:nvSpPr>
        <p:spPr>
          <a:xfrm>
            <a:off x="5265139" y="4894445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EE5D4C46-FD84-BC11-30C6-7656CDD240CF}"/>
              </a:ext>
            </a:extLst>
          </p:cNvPr>
          <p:cNvSpPr/>
          <p:nvPr/>
        </p:nvSpPr>
        <p:spPr>
          <a:xfrm>
            <a:off x="6283832" y="4349894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0D81CD37-8526-5129-8AB9-29A2D28ED407}"/>
              </a:ext>
            </a:extLst>
          </p:cNvPr>
          <p:cNvSpPr/>
          <p:nvPr/>
        </p:nvSpPr>
        <p:spPr>
          <a:xfrm>
            <a:off x="6778582" y="4598453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9E2CFCDD-C239-9E64-61A7-2258A50A26FF}"/>
              </a:ext>
            </a:extLst>
          </p:cNvPr>
          <p:cNvSpPr/>
          <p:nvPr/>
        </p:nvSpPr>
        <p:spPr>
          <a:xfrm>
            <a:off x="7061550" y="3857010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円/楕円 41">
            <a:extLst>
              <a:ext uri="{FF2B5EF4-FFF2-40B4-BE49-F238E27FC236}">
                <a16:creationId xmlns:a16="http://schemas.microsoft.com/office/drawing/2014/main" id="{A470704A-56B6-7A6A-3B1F-1C4D57EF1D36}"/>
              </a:ext>
            </a:extLst>
          </p:cNvPr>
          <p:cNvSpPr/>
          <p:nvPr/>
        </p:nvSpPr>
        <p:spPr>
          <a:xfrm>
            <a:off x="7586183" y="4345881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/楕円 42">
            <a:extLst>
              <a:ext uri="{FF2B5EF4-FFF2-40B4-BE49-F238E27FC236}">
                <a16:creationId xmlns:a16="http://schemas.microsoft.com/office/drawing/2014/main" id="{F9730298-5EDA-4776-6E45-59D4C0DF0331}"/>
              </a:ext>
            </a:extLst>
          </p:cNvPr>
          <p:cNvSpPr/>
          <p:nvPr/>
        </p:nvSpPr>
        <p:spPr>
          <a:xfrm>
            <a:off x="7161941" y="1294864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/楕円 43">
            <a:extLst>
              <a:ext uri="{FF2B5EF4-FFF2-40B4-BE49-F238E27FC236}">
                <a16:creationId xmlns:a16="http://schemas.microsoft.com/office/drawing/2014/main" id="{A7A33290-E04A-3CCF-3248-294C6652568D}"/>
              </a:ext>
            </a:extLst>
          </p:cNvPr>
          <p:cNvSpPr/>
          <p:nvPr/>
        </p:nvSpPr>
        <p:spPr>
          <a:xfrm>
            <a:off x="7732611" y="1473174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A7E30D34-4FFB-B266-46D8-8358DD1A93A0}"/>
              </a:ext>
            </a:extLst>
          </p:cNvPr>
          <p:cNvSpPr/>
          <p:nvPr/>
        </p:nvSpPr>
        <p:spPr>
          <a:xfrm>
            <a:off x="8023471" y="1929723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A97D7D67-9E9F-C1ED-CC26-EF450004A45E}"/>
              </a:ext>
            </a:extLst>
          </p:cNvPr>
          <p:cNvSpPr/>
          <p:nvPr/>
        </p:nvSpPr>
        <p:spPr>
          <a:xfrm>
            <a:off x="8023324" y="1442890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D4D8A2F2-B457-08B8-4375-A43F5D9DB095}"/>
              </a:ext>
            </a:extLst>
          </p:cNvPr>
          <p:cNvSpPr/>
          <p:nvPr/>
        </p:nvSpPr>
        <p:spPr>
          <a:xfrm>
            <a:off x="4099395" y="1323977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E270DD14-C3DD-AB2B-2F29-A93EA140710D}"/>
              </a:ext>
            </a:extLst>
          </p:cNvPr>
          <p:cNvSpPr/>
          <p:nvPr/>
        </p:nvSpPr>
        <p:spPr>
          <a:xfrm>
            <a:off x="4670065" y="1502287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E861F99F-5A21-26C2-724B-66FA1715DE1D}"/>
              </a:ext>
            </a:extLst>
          </p:cNvPr>
          <p:cNvSpPr/>
          <p:nvPr/>
        </p:nvSpPr>
        <p:spPr>
          <a:xfrm>
            <a:off x="4181979" y="1966738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8AFDC15-AD13-E2B3-D8BE-D5E02D8277A1}"/>
              </a:ext>
            </a:extLst>
          </p:cNvPr>
          <p:cNvSpPr/>
          <p:nvPr/>
        </p:nvSpPr>
        <p:spPr>
          <a:xfrm>
            <a:off x="3910209" y="4299887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>
            <a:extLst>
              <a:ext uri="{FF2B5EF4-FFF2-40B4-BE49-F238E27FC236}">
                <a16:creationId xmlns:a16="http://schemas.microsoft.com/office/drawing/2014/main" id="{305C053B-48CD-7E05-5EB0-AC907DA13A5D}"/>
              </a:ext>
            </a:extLst>
          </p:cNvPr>
          <p:cNvSpPr/>
          <p:nvPr/>
        </p:nvSpPr>
        <p:spPr>
          <a:xfrm>
            <a:off x="4030360" y="4638422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>
            <a:extLst>
              <a:ext uri="{FF2B5EF4-FFF2-40B4-BE49-F238E27FC236}">
                <a16:creationId xmlns:a16="http://schemas.microsoft.com/office/drawing/2014/main" id="{5E515651-B727-0B60-7C41-7482201FB579}"/>
              </a:ext>
            </a:extLst>
          </p:cNvPr>
          <p:cNvSpPr/>
          <p:nvPr/>
        </p:nvSpPr>
        <p:spPr>
          <a:xfrm>
            <a:off x="3948364" y="4977905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69BE32F4-1B22-A003-F0DA-50298C2D5B2A}"/>
              </a:ext>
            </a:extLst>
          </p:cNvPr>
          <p:cNvSpPr/>
          <p:nvPr/>
        </p:nvSpPr>
        <p:spPr>
          <a:xfrm>
            <a:off x="4068515" y="5316440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6E9D8F98-F7CC-8C26-7CB9-374718214059}"/>
              </a:ext>
            </a:extLst>
          </p:cNvPr>
          <p:cNvSpPr/>
          <p:nvPr/>
        </p:nvSpPr>
        <p:spPr>
          <a:xfrm>
            <a:off x="4248669" y="5105465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円/楕円 54">
            <a:extLst>
              <a:ext uri="{FF2B5EF4-FFF2-40B4-BE49-F238E27FC236}">
                <a16:creationId xmlns:a16="http://schemas.microsoft.com/office/drawing/2014/main" id="{0C5C967B-9CE7-B723-339C-1CDB42E95927}"/>
              </a:ext>
            </a:extLst>
          </p:cNvPr>
          <p:cNvSpPr/>
          <p:nvPr/>
        </p:nvSpPr>
        <p:spPr>
          <a:xfrm>
            <a:off x="4368820" y="5444000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円/楕円 55">
            <a:extLst>
              <a:ext uri="{FF2B5EF4-FFF2-40B4-BE49-F238E27FC236}">
                <a16:creationId xmlns:a16="http://schemas.microsoft.com/office/drawing/2014/main" id="{D706075A-FC9E-8790-D8C2-99DFDB09EA8C}"/>
              </a:ext>
            </a:extLst>
          </p:cNvPr>
          <p:cNvSpPr/>
          <p:nvPr/>
        </p:nvSpPr>
        <p:spPr>
          <a:xfrm>
            <a:off x="7983424" y="5077918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円/楕円 56">
            <a:extLst>
              <a:ext uri="{FF2B5EF4-FFF2-40B4-BE49-F238E27FC236}">
                <a16:creationId xmlns:a16="http://schemas.microsoft.com/office/drawing/2014/main" id="{80DABC05-9C98-B869-8C8D-B8238F252A3F}"/>
              </a:ext>
            </a:extLst>
          </p:cNvPr>
          <p:cNvSpPr/>
          <p:nvPr/>
        </p:nvSpPr>
        <p:spPr>
          <a:xfrm>
            <a:off x="8103575" y="5416453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>
            <a:extLst>
              <a:ext uri="{FF2B5EF4-FFF2-40B4-BE49-F238E27FC236}">
                <a16:creationId xmlns:a16="http://schemas.microsoft.com/office/drawing/2014/main" id="{8C7887AD-F19B-9BC5-2396-7AA568F7BFEA}"/>
              </a:ext>
            </a:extLst>
          </p:cNvPr>
          <p:cNvSpPr/>
          <p:nvPr/>
        </p:nvSpPr>
        <p:spPr>
          <a:xfrm>
            <a:off x="7652810" y="5143892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円/楕円 58">
            <a:extLst>
              <a:ext uri="{FF2B5EF4-FFF2-40B4-BE49-F238E27FC236}">
                <a16:creationId xmlns:a16="http://schemas.microsoft.com/office/drawing/2014/main" id="{84E0B4FF-DE28-AE11-BCC3-DC906967E9F3}"/>
              </a:ext>
            </a:extLst>
          </p:cNvPr>
          <p:cNvSpPr/>
          <p:nvPr/>
        </p:nvSpPr>
        <p:spPr>
          <a:xfrm>
            <a:off x="7448407" y="5373538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BEF02659-6C08-4135-C938-755BB94CA07F}"/>
              </a:ext>
            </a:extLst>
          </p:cNvPr>
          <p:cNvSpPr/>
          <p:nvPr/>
        </p:nvSpPr>
        <p:spPr>
          <a:xfrm>
            <a:off x="7793310" y="5346668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/楕円 60">
            <a:extLst>
              <a:ext uri="{FF2B5EF4-FFF2-40B4-BE49-F238E27FC236}">
                <a16:creationId xmlns:a16="http://schemas.microsoft.com/office/drawing/2014/main" id="{239C52A0-2C8A-BE91-4773-E905CE4E519C}"/>
              </a:ext>
            </a:extLst>
          </p:cNvPr>
          <p:cNvSpPr/>
          <p:nvPr/>
        </p:nvSpPr>
        <p:spPr>
          <a:xfrm>
            <a:off x="8081764" y="4653122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97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EF248-4D9E-0180-0340-1AAA6AE7C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14C8C3F-869D-C925-495D-E1DFD68DDDCC}"/>
              </a:ext>
            </a:extLst>
          </p:cNvPr>
          <p:cNvSpPr/>
          <p:nvPr/>
        </p:nvSpPr>
        <p:spPr>
          <a:xfrm>
            <a:off x="760372" y="861008"/>
            <a:ext cx="10704443" cy="5183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AC3F57-026A-5756-B7E4-77F807EAAD04}"/>
              </a:ext>
            </a:extLst>
          </p:cNvPr>
          <p:cNvSpPr/>
          <p:nvPr/>
        </p:nvSpPr>
        <p:spPr>
          <a:xfrm>
            <a:off x="3877962" y="1210962"/>
            <a:ext cx="4436076" cy="44360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86D21961-1926-7DC7-0C6A-5714A8F68238}"/>
              </a:ext>
            </a:extLst>
          </p:cNvPr>
          <p:cNvSpPr/>
          <p:nvPr/>
        </p:nvSpPr>
        <p:spPr>
          <a:xfrm>
            <a:off x="3877963" y="1210962"/>
            <a:ext cx="4436076" cy="44360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ADF2B2FB-7FE9-7CED-1926-8C4925757B98}"/>
              </a:ext>
            </a:extLst>
          </p:cNvPr>
          <p:cNvCxnSpPr>
            <a:cxnSpLocks/>
          </p:cNvCxnSpPr>
          <p:nvPr/>
        </p:nvCxnSpPr>
        <p:spPr>
          <a:xfrm>
            <a:off x="3482622" y="3429000"/>
            <a:ext cx="522675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1B94079-B54A-2866-D1C5-C7FD20538B4D}"/>
              </a:ext>
            </a:extLst>
          </p:cNvPr>
          <p:cNvCxnSpPr>
            <a:cxnSpLocks/>
          </p:cNvCxnSpPr>
          <p:nvPr/>
        </p:nvCxnSpPr>
        <p:spPr>
          <a:xfrm>
            <a:off x="6095999" y="1095021"/>
            <a:ext cx="0" cy="48768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円/楕円 31">
            <a:extLst>
              <a:ext uri="{FF2B5EF4-FFF2-40B4-BE49-F238E27FC236}">
                <a16:creationId xmlns:a16="http://schemas.microsoft.com/office/drawing/2014/main" id="{5DB9AA39-D6D6-ADBB-70F8-3D75317B98D8}"/>
              </a:ext>
            </a:extLst>
          </p:cNvPr>
          <p:cNvSpPr/>
          <p:nvPr/>
        </p:nvSpPr>
        <p:spPr>
          <a:xfrm>
            <a:off x="5030058" y="2335932"/>
            <a:ext cx="100013" cy="10001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009DAB88-AE0F-82F0-8E4F-65EAFA309C57}"/>
              </a:ext>
            </a:extLst>
          </p:cNvPr>
          <p:cNvSpPr/>
          <p:nvPr/>
        </p:nvSpPr>
        <p:spPr>
          <a:xfrm>
            <a:off x="8023324" y="1442890"/>
            <a:ext cx="100013" cy="10001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3B5C365-4292-0E59-A309-2081120C78E3}"/>
              </a:ext>
            </a:extLst>
          </p:cNvPr>
          <p:cNvSpPr txBox="1"/>
          <p:nvPr/>
        </p:nvSpPr>
        <p:spPr>
          <a:xfrm>
            <a:off x="6923531" y="289566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r=1</a:t>
            </a:r>
            <a:endParaRPr kumimoji="1" lang="ja-JP" altLang="en-US"/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D832CBA4-4A76-41AC-836A-2B0BA5062F07}"/>
              </a:ext>
            </a:extLst>
          </p:cNvPr>
          <p:cNvSpPr/>
          <p:nvPr/>
        </p:nvSpPr>
        <p:spPr>
          <a:xfrm rot="16200000">
            <a:off x="7090133" y="2213392"/>
            <a:ext cx="229773" cy="2180512"/>
          </a:xfrm>
          <a:prstGeom prst="rightBrace">
            <a:avLst>
              <a:gd name="adj1" fmla="val 75679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F66E0A-3E3C-2E24-762F-EEB3C5322EA7}"/>
              </a:ext>
            </a:extLst>
          </p:cNvPr>
          <p:cNvCxnSpPr>
            <a:stCxn id="3" idx="0"/>
            <a:endCxn id="32" idx="5"/>
          </p:cNvCxnSpPr>
          <p:nvPr/>
        </p:nvCxnSpPr>
        <p:spPr>
          <a:xfrm flipH="1" flipV="1">
            <a:off x="5115424" y="2421298"/>
            <a:ext cx="999340" cy="9972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DE8A5DB-421F-ACBF-96A2-6A30E1D5D201}"/>
              </a:ext>
            </a:extLst>
          </p:cNvPr>
          <p:cNvCxnSpPr>
            <a:cxnSpLocks/>
            <a:endCxn id="32" idx="4"/>
          </p:cNvCxnSpPr>
          <p:nvPr/>
        </p:nvCxnSpPr>
        <p:spPr>
          <a:xfrm flipV="1">
            <a:off x="5080065" y="2435945"/>
            <a:ext cx="0" cy="99305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FC297D4C-7224-155C-B41D-6AEB308A69E5}"/>
              </a:ext>
            </a:extLst>
          </p:cNvPr>
          <p:cNvCxnSpPr>
            <a:cxnSpLocks/>
          </p:cNvCxnSpPr>
          <p:nvPr/>
        </p:nvCxnSpPr>
        <p:spPr>
          <a:xfrm flipH="1">
            <a:off x="5080065" y="3427842"/>
            <a:ext cx="101593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44EFD64F-3391-B034-B4AB-9EFD9E329E3C}"/>
              </a:ext>
            </a:extLst>
          </p:cNvPr>
          <p:cNvCxnSpPr>
            <a:cxnSpLocks/>
            <a:stCxn id="46" idx="3"/>
            <a:endCxn id="3" idx="0"/>
          </p:cNvCxnSpPr>
          <p:nvPr/>
        </p:nvCxnSpPr>
        <p:spPr>
          <a:xfrm flipH="1">
            <a:off x="6114764" y="1528256"/>
            <a:ext cx="1923207" cy="1890279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BE10324C-442D-AD0C-7E80-8D154969FD2D}"/>
              </a:ext>
            </a:extLst>
          </p:cNvPr>
          <p:cNvCxnSpPr>
            <a:cxnSpLocks/>
          </p:cNvCxnSpPr>
          <p:nvPr/>
        </p:nvCxnSpPr>
        <p:spPr>
          <a:xfrm flipV="1">
            <a:off x="8073330" y="1542903"/>
            <a:ext cx="0" cy="188609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1D5B2323-89EB-3D4D-56D4-DCC2855EFED5}"/>
              </a:ext>
            </a:extLst>
          </p:cNvPr>
          <p:cNvCxnSpPr>
            <a:cxnSpLocks/>
          </p:cNvCxnSpPr>
          <p:nvPr/>
        </p:nvCxnSpPr>
        <p:spPr>
          <a:xfrm flipH="1">
            <a:off x="6079405" y="3427842"/>
            <a:ext cx="1943919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7D72B0A2-2CC0-4669-EC86-7F9D239F9720}"/>
              </a:ext>
            </a:extLst>
          </p:cNvPr>
          <p:cNvSpPr txBox="1"/>
          <p:nvPr/>
        </p:nvSpPr>
        <p:spPr>
          <a:xfrm rot="2731379">
            <a:off x="4858932" y="2488032"/>
            <a:ext cx="1370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solidFill>
                  <a:srgbClr val="FF0000"/>
                </a:solidFill>
              </a:rPr>
              <a:t>x</a:t>
            </a:r>
            <a:r>
              <a:rPr kumimoji="1" lang="en-US" altLang="ja-JP" sz="1600" baseline="30000">
                <a:solidFill>
                  <a:srgbClr val="FF0000"/>
                </a:solidFill>
              </a:rPr>
              <a:t>2</a:t>
            </a:r>
            <a:r>
              <a:rPr kumimoji="1" lang="en-US" altLang="ja-JP" sz="1600">
                <a:solidFill>
                  <a:srgbClr val="FF0000"/>
                </a:solidFill>
              </a:rPr>
              <a:t> + y</a:t>
            </a:r>
            <a:r>
              <a:rPr kumimoji="1" lang="en-US" altLang="ja-JP" sz="1600" baseline="30000">
                <a:solidFill>
                  <a:srgbClr val="FF0000"/>
                </a:solidFill>
              </a:rPr>
              <a:t>2</a:t>
            </a:r>
            <a:r>
              <a:rPr kumimoji="1" lang="en-US" altLang="ja-JP" sz="1600">
                <a:solidFill>
                  <a:srgbClr val="FF0000"/>
                </a:solidFill>
              </a:rPr>
              <a:t> &lt;= 1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AED6649C-710D-B112-D14D-81EA1E91D5FF}"/>
              </a:ext>
            </a:extLst>
          </p:cNvPr>
          <p:cNvSpPr txBox="1"/>
          <p:nvPr/>
        </p:nvSpPr>
        <p:spPr>
          <a:xfrm rot="18865079">
            <a:off x="6475899" y="2141312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>
                <a:solidFill>
                  <a:srgbClr val="00B050"/>
                </a:solidFill>
              </a:rPr>
              <a:t>x</a:t>
            </a:r>
            <a:r>
              <a:rPr kumimoji="1" lang="en-US" altLang="ja-JP" sz="1600" baseline="30000">
                <a:solidFill>
                  <a:srgbClr val="00B050"/>
                </a:solidFill>
              </a:rPr>
              <a:t>2</a:t>
            </a:r>
            <a:r>
              <a:rPr kumimoji="1" lang="en-US" altLang="ja-JP" sz="1600">
                <a:solidFill>
                  <a:srgbClr val="00B050"/>
                </a:solidFill>
              </a:rPr>
              <a:t> + y</a:t>
            </a:r>
            <a:r>
              <a:rPr kumimoji="1" lang="en-US" altLang="ja-JP" sz="1600" baseline="30000">
                <a:solidFill>
                  <a:srgbClr val="00B050"/>
                </a:solidFill>
              </a:rPr>
              <a:t>2</a:t>
            </a:r>
            <a:r>
              <a:rPr kumimoji="1" lang="en-US" altLang="ja-JP" sz="1600">
                <a:solidFill>
                  <a:srgbClr val="00B050"/>
                </a:solidFill>
              </a:rPr>
              <a:t> &gt; 1</a:t>
            </a: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CCA43744-C5FE-B604-1A26-97F764B4D48D}"/>
              </a:ext>
            </a:extLst>
          </p:cNvPr>
          <p:cNvSpPr txBox="1"/>
          <p:nvPr/>
        </p:nvSpPr>
        <p:spPr>
          <a:xfrm>
            <a:off x="8442322" y="302280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x</a:t>
            </a:r>
            <a:endParaRPr kumimoji="1" lang="ja-JP" altLang="en-US"/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A7DAA9A8-811D-60E4-5A32-27F591DCC3A4}"/>
              </a:ext>
            </a:extLst>
          </p:cNvPr>
          <p:cNvSpPr txBox="1"/>
          <p:nvPr/>
        </p:nvSpPr>
        <p:spPr>
          <a:xfrm>
            <a:off x="6112594" y="790114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y</a:t>
            </a:r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DBE4512-8046-99ED-3267-09BD0D047BE8}"/>
              </a:ext>
            </a:extLst>
          </p:cNvPr>
          <p:cNvSpPr/>
          <p:nvPr/>
        </p:nvSpPr>
        <p:spPr>
          <a:xfrm>
            <a:off x="5085102" y="3242314"/>
            <a:ext cx="185527" cy="1855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290A104-A692-7D41-1343-8977ED78A7F9}"/>
              </a:ext>
            </a:extLst>
          </p:cNvPr>
          <p:cNvSpPr/>
          <p:nvPr/>
        </p:nvSpPr>
        <p:spPr>
          <a:xfrm>
            <a:off x="7890948" y="3239849"/>
            <a:ext cx="185527" cy="18552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879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931C0-E098-EDBD-B9B4-BD47C285A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B9BC7AD-037A-4167-47B6-DBFFE046103A}"/>
              </a:ext>
            </a:extLst>
          </p:cNvPr>
          <p:cNvSpPr/>
          <p:nvPr/>
        </p:nvSpPr>
        <p:spPr>
          <a:xfrm>
            <a:off x="1070517" y="1193181"/>
            <a:ext cx="7917366" cy="31223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イテレーション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3030225-233A-823F-5C0F-EC9A0FDDEEE0}"/>
              </a:ext>
            </a:extLst>
          </p:cNvPr>
          <p:cNvSpPr/>
          <p:nvPr/>
        </p:nvSpPr>
        <p:spPr>
          <a:xfrm>
            <a:off x="1553736" y="1940313"/>
            <a:ext cx="4769005" cy="1929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サンプリング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CFB02BB-F53D-645B-B3BB-C857A6E10671}"/>
              </a:ext>
            </a:extLst>
          </p:cNvPr>
          <p:cNvSpPr/>
          <p:nvPr/>
        </p:nvSpPr>
        <p:spPr>
          <a:xfrm>
            <a:off x="1936596" y="2704173"/>
            <a:ext cx="1761892" cy="7248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ランダムな</a:t>
            </a:r>
            <a:r>
              <a:rPr lang="en-US" altLang="ja-JP"/>
              <a:t>x,y</a:t>
            </a:r>
            <a:r>
              <a:rPr lang="ja-JP" altLang="en-US"/>
              <a:t>を採択</a:t>
            </a:r>
            <a:endParaRPr lang="en-US" altLang="ja-JP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2C4097E-4303-92A6-F397-817C486C6130}"/>
              </a:ext>
            </a:extLst>
          </p:cNvPr>
          <p:cNvSpPr/>
          <p:nvPr/>
        </p:nvSpPr>
        <p:spPr>
          <a:xfrm>
            <a:off x="4174274" y="2704172"/>
            <a:ext cx="1761892" cy="7248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円に入っているかを判定</a:t>
            </a:r>
            <a:endParaRPr lang="en-US" altLang="ja-JP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C307846-8539-3F31-BF21-EC7D153B09D9}"/>
              </a:ext>
            </a:extLst>
          </p:cNvPr>
          <p:cNvSpPr/>
          <p:nvPr/>
        </p:nvSpPr>
        <p:spPr>
          <a:xfrm>
            <a:off x="7055005" y="2542478"/>
            <a:ext cx="1761892" cy="72482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円周率を計算</a:t>
            </a:r>
            <a:endParaRPr lang="en-US" altLang="ja-JP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0EE329C-F237-2D98-E8C9-96388DE74323}"/>
              </a:ext>
            </a:extLst>
          </p:cNvPr>
          <p:cNvSpPr/>
          <p:nvPr/>
        </p:nvSpPr>
        <p:spPr>
          <a:xfrm>
            <a:off x="9333571" y="1193181"/>
            <a:ext cx="2936488" cy="312234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全イテレーション結果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を集計して以下を計算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・平均値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・中央値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r>
              <a:rPr lang="ja-JP" altLang="en-US">
                <a:solidFill>
                  <a:schemeClr val="tx1"/>
                </a:solidFill>
              </a:rPr>
              <a:t>・最頻値</a:t>
            </a:r>
            <a:endParaRPr lang="en-US" altLang="ja-JP">
              <a:solidFill>
                <a:schemeClr val="tx1"/>
              </a:solidFill>
            </a:endParaRPr>
          </a:p>
          <a:p>
            <a:pPr algn="ctr"/>
            <a:endParaRPr lang="en-US" altLang="ja-JP">
              <a:solidFill>
                <a:schemeClr val="tx1"/>
              </a:solidFill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3113A575-A5CE-1CB0-7B9C-5B08F2C244DE}"/>
              </a:ext>
            </a:extLst>
          </p:cNvPr>
          <p:cNvCxnSpPr>
            <a:stCxn id="6" idx="3"/>
            <a:endCxn id="11" idx="1"/>
          </p:cNvCxnSpPr>
          <p:nvPr/>
        </p:nvCxnSpPr>
        <p:spPr>
          <a:xfrm flipV="1">
            <a:off x="3698488" y="3066587"/>
            <a:ext cx="47578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9A28BA7-C824-4DCD-DC8B-92F50DFF7241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>
            <a:off x="6322741" y="2904893"/>
            <a:ext cx="732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A7F4732-EA56-5B0A-9117-D26A9CFED4A2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987883" y="2754352"/>
            <a:ext cx="3456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6518CDCF-9135-59FA-C4E1-E59FE87DAA5E}"/>
              </a:ext>
            </a:extLst>
          </p:cNvPr>
          <p:cNvCxnSpPr>
            <a:stCxn id="11" idx="2"/>
            <a:endCxn id="6" idx="2"/>
          </p:cNvCxnSpPr>
          <p:nvPr/>
        </p:nvCxnSpPr>
        <p:spPr>
          <a:xfrm rot="5400000">
            <a:off x="3936381" y="2310162"/>
            <a:ext cx="1" cy="2237678"/>
          </a:xfrm>
          <a:prstGeom prst="bentConnector3">
            <a:avLst>
              <a:gd name="adj1" fmla="val 2286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CBC31AC2-77ED-9920-CD1B-5992A16A3076}"/>
              </a:ext>
            </a:extLst>
          </p:cNvPr>
          <p:cNvCxnSpPr>
            <a:cxnSpLocks/>
            <a:stCxn id="12" idx="2"/>
            <a:endCxn id="13" idx="2"/>
          </p:cNvCxnSpPr>
          <p:nvPr/>
        </p:nvCxnSpPr>
        <p:spPr>
          <a:xfrm rot="5400000">
            <a:off x="5636012" y="1569534"/>
            <a:ext cx="602166" cy="3997712"/>
          </a:xfrm>
          <a:prstGeom prst="bentConnector3">
            <a:avLst>
              <a:gd name="adj1" fmla="val 13796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931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1D05E-166C-3065-3BDB-18C95EE3D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22D3227-83E0-1207-546F-AE393526F9E3}"/>
              </a:ext>
            </a:extLst>
          </p:cNvPr>
          <p:cNvSpPr/>
          <p:nvPr/>
        </p:nvSpPr>
        <p:spPr>
          <a:xfrm>
            <a:off x="92941" y="141930"/>
            <a:ext cx="12006118" cy="662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506F224-2B8B-5055-34AB-985AE3A494A9}"/>
              </a:ext>
            </a:extLst>
          </p:cNvPr>
          <p:cNvSpPr/>
          <p:nvPr/>
        </p:nvSpPr>
        <p:spPr>
          <a:xfrm>
            <a:off x="5289176" y="458445"/>
            <a:ext cx="4324574" cy="12842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アクティビティ関数</a:t>
            </a:r>
            <a:r>
              <a:rPr kumimoji="1" lang="en-US" altLang="ja-JP">
                <a:solidFill>
                  <a:schemeClr val="tx1"/>
                </a:solidFill>
              </a:rPr>
              <a:t>(</a:t>
            </a:r>
            <a:r>
              <a:rPr kumimoji="1" lang="ja-JP" altLang="en-US">
                <a:solidFill>
                  <a:schemeClr val="tx1"/>
                </a:solidFill>
              </a:rPr>
              <a:t>イテレーション）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A5E0CFC-7370-69D1-F35D-DCE26F7FC638}"/>
              </a:ext>
            </a:extLst>
          </p:cNvPr>
          <p:cNvSpPr/>
          <p:nvPr/>
        </p:nvSpPr>
        <p:spPr>
          <a:xfrm>
            <a:off x="5556107" y="867302"/>
            <a:ext cx="1761892" cy="72482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chemeClr val="bg1"/>
                </a:solidFill>
              </a:rPr>
              <a:t>サンプリング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D8C4F20-1C60-2CDD-F4BC-93E08E1A70D0}"/>
              </a:ext>
            </a:extLst>
          </p:cNvPr>
          <p:cNvSpPr/>
          <p:nvPr/>
        </p:nvSpPr>
        <p:spPr>
          <a:xfrm>
            <a:off x="7513604" y="867302"/>
            <a:ext cx="1761892" cy="724829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円周率を計算</a:t>
            </a:r>
            <a:endParaRPr lang="en-US" altLang="ja-JP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B945691-F988-6E47-E0EE-FE6D94E2566B}"/>
              </a:ext>
            </a:extLst>
          </p:cNvPr>
          <p:cNvSpPr/>
          <p:nvPr/>
        </p:nvSpPr>
        <p:spPr>
          <a:xfrm>
            <a:off x="3184044" y="5335794"/>
            <a:ext cx="8534838" cy="76379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オーケストレーター関数</a:t>
            </a:r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DADA18B-83B1-C80E-A40D-F4A9A6636AE6}"/>
              </a:ext>
            </a:extLst>
          </p:cNvPr>
          <p:cNvSpPr/>
          <p:nvPr/>
        </p:nvSpPr>
        <p:spPr>
          <a:xfrm>
            <a:off x="5289176" y="1940313"/>
            <a:ext cx="4324574" cy="763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アクティビティ関数</a:t>
            </a:r>
            <a:r>
              <a:rPr kumimoji="1" lang="en-US" altLang="ja-JP">
                <a:solidFill>
                  <a:schemeClr val="tx1"/>
                </a:solidFill>
              </a:rPr>
              <a:t>(</a:t>
            </a:r>
            <a:r>
              <a:rPr kumimoji="1" lang="ja-JP" altLang="en-US">
                <a:solidFill>
                  <a:schemeClr val="tx1"/>
                </a:solidFill>
              </a:rPr>
              <a:t>イテレーション）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A9D6B02-39F3-6984-2248-6E2031F176C2}"/>
              </a:ext>
            </a:extLst>
          </p:cNvPr>
          <p:cNvSpPr/>
          <p:nvPr/>
        </p:nvSpPr>
        <p:spPr>
          <a:xfrm>
            <a:off x="5556107" y="2349170"/>
            <a:ext cx="1761892" cy="189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30047D2-9549-5AE4-4620-D3B42D4F281B}"/>
              </a:ext>
            </a:extLst>
          </p:cNvPr>
          <p:cNvSpPr/>
          <p:nvPr/>
        </p:nvSpPr>
        <p:spPr>
          <a:xfrm>
            <a:off x="7513604" y="2349170"/>
            <a:ext cx="1761892" cy="18963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400BC79-80F1-E0C6-5E07-8CAA9D058A3F}"/>
              </a:ext>
            </a:extLst>
          </p:cNvPr>
          <p:cNvSpPr/>
          <p:nvPr/>
        </p:nvSpPr>
        <p:spPr>
          <a:xfrm>
            <a:off x="5289176" y="2821912"/>
            <a:ext cx="4324574" cy="763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アクティビティ関数</a:t>
            </a:r>
            <a:r>
              <a:rPr kumimoji="1" lang="en-US" altLang="ja-JP">
                <a:solidFill>
                  <a:schemeClr val="tx1"/>
                </a:solidFill>
              </a:rPr>
              <a:t>(</a:t>
            </a:r>
            <a:r>
              <a:rPr kumimoji="1" lang="ja-JP" altLang="en-US">
                <a:solidFill>
                  <a:schemeClr val="tx1"/>
                </a:solidFill>
              </a:rPr>
              <a:t>イテレーション）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4980781-B93A-C1B9-A1E9-2EA71873EF8C}"/>
              </a:ext>
            </a:extLst>
          </p:cNvPr>
          <p:cNvSpPr/>
          <p:nvPr/>
        </p:nvSpPr>
        <p:spPr>
          <a:xfrm>
            <a:off x="5556107" y="3230769"/>
            <a:ext cx="1761892" cy="189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FC8C428-9157-5454-2063-4D15AE87420A}"/>
              </a:ext>
            </a:extLst>
          </p:cNvPr>
          <p:cNvSpPr/>
          <p:nvPr/>
        </p:nvSpPr>
        <p:spPr>
          <a:xfrm>
            <a:off x="7513604" y="3230769"/>
            <a:ext cx="1761892" cy="18963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E8A8491-9B88-67ED-D843-13AB22304860}"/>
              </a:ext>
            </a:extLst>
          </p:cNvPr>
          <p:cNvSpPr/>
          <p:nvPr/>
        </p:nvSpPr>
        <p:spPr>
          <a:xfrm>
            <a:off x="5289176" y="3703511"/>
            <a:ext cx="4324574" cy="76379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>
                <a:solidFill>
                  <a:schemeClr val="tx1"/>
                </a:solidFill>
              </a:rPr>
              <a:t>アクティビティ関数</a:t>
            </a:r>
            <a:r>
              <a:rPr kumimoji="1" lang="en-US" altLang="ja-JP">
                <a:solidFill>
                  <a:schemeClr val="tx1"/>
                </a:solidFill>
              </a:rPr>
              <a:t>(</a:t>
            </a:r>
            <a:r>
              <a:rPr kumimoji="1" lang="ja-JP" altLang="en-US">
                <a:solidFill>
                  <a:schemeClr val="tx1"/>
                </a:solidFill>
              </a:rPr>
              <a:t>イテレーション）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82DE9B58-BA6C-583C-1B9C-72ABAF949045}"/>
              </a:ext>
            </a:extLst>
          </p:cNvPr>
          <p:cNvSpPr/>
          <p:nvPr/>
        </p:nvSpPr>
        <p:spPr>
          <a:xfrm>
            <a:off x="5556107" y="4112368"/>
            <a:ext cx="1761892" cy="18963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2867B32-6EF7-EEDC-EA6F-0223666D866D}"/>
              </a:ext>
            </a:extLst>
          </p:cNvPr>
          <p:cNvSpPr/>
          <p:nvPr/>
        </p:nvSpPr>
        <p:spPr>
          <a:xfrm>
            <a:off x="7513604" y="4112368"/>
            <a:ext cx="1761892" cy="189636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ja-JP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C8CE8D6-8151-2BA4-9F88-53E64E868A9E}"/>
              </a:ext>
            </a:extLst>
          </p:cNvPr>
          <p:cNvSpPr/>
          <p:nvPr/>
        </p:nvSpPr>
        <p:spPr>
          <a:xfrm>
            <a:off x="3915783" y="5335794"/>
            <a:ext cx="882127" cy="753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85636229-E100-5D46-4F71-724CC9354785}"/>
              </a:ext>
            </a:extLst>
          </p:cNvPr>
          <p:cNvCxnSpPr>
            <a:stCxn id="24" idx="0"/>
            <a:endCxn id="14" idx="1"/>
          </p:cNvCxnSpPr>
          <p:nvPr/>
        </p:nvCxnSpPr>
        <p:spPr>
          <a:xfrm rot="5400000" flipH="1" flipV="1">
            <a:off x="2705410" y="2752029"/>
            <a:ext cx="4235202" cy="9323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958F1D2F-6289-791E-DA57-7B6AD360A57A}"/>
              </a:ext>
            </a:extLst>
          </p:cNvPr>
          <p:cNvCxnSpPr>
            <a:stCxn id="24" idx="0"/>
            <a:endCxn id="3" idx="1"/>
          </p:cNvCxnSpPr>
          <p:nvPr/>
        </p:nvCxnSpPr>
        <p:spPr>
          <a:xfrm rot="5400000" flipH="1" flipV="1">
            <a:off x="3316219" y="3362838"/>
            <a:ext cx="3013584" cy="9323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3FC3E7B3-C333-299B-E3FC-E2D5B61EE739}"/>
              </a:ext>
            </a:extLst>
          </p:cNvPr>
          <p:cNvCxnSpPr>
            <a:cxnSpLocks/>
            <a:stCxn id="24" idx="0"/>
            <a:endCxn id="7" idx="1"/>
          </p:cNvCxnSpPr>
          <p:nvPr/>
        </p:nvCxnSpPr>
        <p:spPr>
          <a:xfrm rot="5400000" flipH="1" flipV="1">
            <a:off x="3757019" y="3803638"/>
            <a:ext cx="2131985" cy="9323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カギ線コネクタ 33">
            <a:extLst>
              <a:ext uri="{FF2B5EF4-FFF2-40B4-BE49-F238E27FC236}">
                <a16:creationId xmlns:a16="http://schemas.microsoft.com/office/drawing/2014/main" id="{9A4BD0BF-CA16-A078-B0A0-E06C09380BF8}"/>
              </a:ext>
            </a:extLst>
          </p:cNvPr>
          <p:cNvCxnSpPr>
            <a:stCxn id="24" idx="0"/>
            <a:endCxn id="10" idx="1"/>
          </p:cNvCxnSpPr>
          <p:nvPr/>
        </p:nvCxnSpPr>
        <p:spPr>
          <a:xfrm rot="5400000" flipH="1" flipV="1">
            <a:off x="4197818" y="4244437"/>
            <a:ext cx="1250386" cy="93232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6A975C11-5069-365E-EA21-CBF636586D97}"/>
              </a:ext>
            </a:extLst>
          </p:cNvPr>
          <p:cNvSpPr/>
          <p:nvPr/>
        </p:nvSpPr>
        <p:spPr>
          <a:xfrm>
            <a:off x="10008198" y="5335793"/>
            <a:ext cx="882127" cy="753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2CFDAD06-03D9-B186-4042-EF801FD01D9F}"/>
              </a:ext>
            </a:extLst>
          </p:cNvPr>
          <p:cNvCxnSpPr>
            <a:stCxn id="14" idx="3"/>
            <a:endCxn id="43" idx="0"/>
          </p:cNvCxnSpPr>
          <p:nvPr/>
        </p:nvCxnSpPr>
        <p:spPr>
          <a:xfrm>
            <a:off x="9613750" y="1100592"/>
            <a:ext cx="835512" cy="42352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カギ線コネクタ 46">
            <a:extLst>
              <a:ext uri="{FF2B5EF4-FFF2-40B4-BE49-F238E27FC236}">
                <a16:creationId xmlns:a16="http://schemas.microsoft.com/office/drawing/2014/main" id="{28D5F7E5-927A-1DC9-E557-7B84DA570F71}"/>
              </a:ext>
            </a:extLst>
          </p:cNvPr>
          <p:cNvCxnSpPr>
            <a:cxnSpLocks/>
            <a:stCxn id="3" idx="3"/>
            <a:endCxn id="43" idx="0"/>
          </p:cNvCxnSpPr>
          <p:nvPr/>
        </p:nvCxnSpPr>
        <p:spPr>
          <a:xfrm>
            <a:off x="9613750" y="2322210"/>
            <a:ext cx="835512" cy="30135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8D90C54F-EE11-5B24-DC02-92010A009ABD}"/>
              </a:ext>
            </a:extLst>
          </p:cNvPr>
          <p:cNvCxnSpPr>
            <a:stCxn id="7" idx="3"/>
            <a:endCxn id="43" idx="0"/>
          </p:cNvCxnSpPr>
          <p:nvPr/>
        </p:nvCxnSpPr>
        <p:spPr>
          <a:xfrm>
            <a:off x="9613750" y="3203809"/>
            <a:ext cx="835512" cy="21319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54BE0FC1-71E1-BF9C-6AE6-AB9CC9EA337D}"/>
              </a:ext>
            </a:extLst>
          </p:cNvPr>
          <p:cNvCxnSpPr>
            <a:stCxn id="10" idx="3"/>
            <a:endCxn id="43" idx="0"/>
          </p:cNvCxnSpPr>
          <p:nvPr/>
        </p:nvCxnSpPr>
        <p:spPr>
          <a:xfrm>
            <a:off x="9613750" y="4085408"/>
            <a:ext cx="835512" cy="12503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9AD8D625-69BD-9F5D-9D88-A573F374E452}"/>
              </a:ext>
            </a:extLst>
          </p:cNvPr>
          <p:cNvSpPr/>
          <p:nvPr/>
        </p:nvSpPr>
        <p:spPr>
          <a:xfrm>
            <a:off x="395037" y="5335794"/>
            <a:ext cx="1831204" cy="7637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/>
                </a:solidFill>
              </a:rPr>
              <a:t>スターター関数</a:t>
            </a:r>
            <a:endParaRPr lang="en-US" altLang="ja-JP">
              <a:solidFill>
                <a:schemeClr val="tx1"/>
              </a:solidFill>
            </a:endParaRP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9F81C549-6719-5990-63C8-D236D0F7BB1F}"/>
              </a:ext>
            </a:extLst>
          </p:cNvPr>
          <p:cNvCxnSpPr>
            <a:stCxn id="62" idx="3"/>
            <a:endCxn id="15" idx="1"/>
          </p:cNvCxnSpPr>
          <p:nvPr/>
        </p:nvCxnSpPr>
        <p:spPr>
          <a:xfrm>
            <a:off x="2226241" y="5717691"/>
            <a:ext cx="9578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カギ線コネクタ 65">
            <a:extLst>
              <a:ext uri="{FF2B5EF4-FFF2-40B4-BE49-F238E27FC236}">
                <a16:creationId xmlns:a16="http://schemas.microsoft.com/office/drawing/2014/main" id="{6150F295-7741-497A-CBF4-AB24AE10B49E}"/>
              </a:ext>
            </a:extLst>
          </p:cNvPr>
          <p:cNvCxnSpPr>
            <a:cxnSpLocks/>
            <a:stCxn id="15" idx="3"/>
            <a:endCxn id="62" idx="2"/>
          </p:cNvCxnSpPr>
          <p:nvPr/>
        </p:nvCxnSpPr>
        <p:spPr>
          <a:xfrm flipH="1">
            <a:off x="1310639" y="5717691"/>
            <a:ext cx="10408243" cy="381897"/>
          </a:xfrm>
          <a:prstGeom prst="bentConnector4">
            <a:avLst>
              <a:gd name="adj1" fmla="val -2196"/>
              <a:gd name="adj2" fmla="val 18521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076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79</Words>
  <Application>Microsoft Macintosh PowerPoint</Application>
  <PresentationFormat>ワイド画面</PresentationFormat>
  <Paragraphs>25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游ゴシック</vt:lpstr>
      <vt:lpstr>游ゴシック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 3</dc:creator>
  <cp:lastModifiedBy>Admin 3</cp:lastModifiedBy>
  <cp:revision>6</cp:revision>
  <dcterms:created xsi:type="dcterms:W3CDTF">2024-11-05T14:34:11Z</dcterms:created>
  <dcterms:modified xsi:type="dcterms:W3CDTF">2024-11-06T05:54:12Z</dcterms:modified>
</cp:coreProperties>
</file>