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4" d="100"/>
          <a:sy n="114" d="100"/>
        </p:scale>
        <p:origin x="10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C9AE2-0CF3-D2E5-6628-7B672597E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9EC1D-E92C-4A39-27FC-8BFF2DE1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9A145-981D-8AC3-A505-AD45CD06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A7261-4E4B-341F-71E3-682CFBF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7766F-D78E-188D-D127-EB597C2C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1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EA1BD-0D04-CADF-C3B0-3DB42A96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16CB2D-299A-B1B9-9E20-62F22131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702AC-3837-DD79-0C9A-39EEE85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D6DDF-2107-2247-FF1E-6D2A01A3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008C3-BD9E-33BB-400C-757ABE74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85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AA506B-D250-D576-7E5D-AD5425A3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5E3061-C13F-E8DD-2567-26CB50F6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3ED1F-D0DF-B6D4-E282-A9C7DAAC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D6C9B-E0A7-DC90-00D5-F2F51351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0C97D-318A-D5D5-5271-10D20BF6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2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0BBFF-1A96-9DAA-DE08-98278ED3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D22E3-80C7-E021-1F65-25CF3D7C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2521E-D820-B575-FDCB-220D9F6D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44E26-7CB5-6E8D-95FA-0F1F6BD5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C6FD3-88E3-C737-0C98-F7AA7E6B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83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2C2E4-2E29-F041-5550-775303D1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07A9AF-E8C3-718F-B2DF-E12EF756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86DD6-B63A-5E79-1EF0-2CC0235C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F29D4-66E7-C75D-210A-5CD2D3B1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7FF64-BC2C-1514-1531-4EAB43FF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C1786-8270-C75D-0BD4-E826E1C0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A299A6-F4E7-71E4-F192-550EAB48B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80D028-C706-15AB-552F-F99C5492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33314-C174-FF3F-D40A-5F411BC0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65527-1E97-DFC8-3B0D-1D1A65D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FC27DE-58F7-E144-8D1F-3BF9963B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71823-CDD2-8074-3A8E-425783D8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1BA922-B71D-31AA-EDCD-ADB5D51F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99ACEC-D93F-C97A-CA3E-111B6FA0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ACFDC-AB65-30D9-D3E5-F4779BE6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99AADC-B1F0-2BEE-0C31-6C478F2B1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A6D3C-7097-CE82-981D-A5DB989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5A19E0-E400-5A6D-9327-169E0C8D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7E154-AE84-2C70-1E82-9BFE5A9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4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ADD83-9B57-E7FE-F6C2-1DB23DDD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7168BF-80B1-EC76-4076-93DE5BAF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995902-C411-D5DC-475B-37EF211D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087732-A311-31F2-53EF-03A5EA6D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6B599F-A694-5378-16E3-C63531A4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23254F-EDD5-52DB-73C6-762D870A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135508-EDDA-6AFB-67DB-9178D62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7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A1E11-0327-9A56-2771-EB56014C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75A65-5DBC-06DB-45A2-4F970B1E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B5C914-8C8A-C39E-70E1-EC81C74CC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B49D1-3B33-ED16-33B0-AF68B403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F0AF6-1E8A-12DC-800F-5ECB8FB0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3F54AB-586B-E0E4-FB38-DFE54325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6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8E14D-87F6-8D0A-16A9-ACAD8F26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57A0CA-F43E-B035-8327-98B8D2C8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441D69-6D6D-F120-BE9C-B525D154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A47180-80DE-44E4-3825-CCA8AD29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59F90-0423-2725-1882-7E7FC7C9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B9EB72-8A1C-09DC-DD9D-1DD2C33C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12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3ADF7-DA98-65BE-33EA-0C504D63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08BFE-D931-030A-1688-3D611508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190A1-73F2-A6AE-A44F-C92103A9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8E141-D559-1847-B003-190962AE17D0}" type="datetimeFigureOut">
              <a:rPr kumimoji="1" lang="ja-JP" altLang="en-US" smtClean="0"/>
              <a:t>2023/12/14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9D644-D3C0-C786-5E40-2CB896AEE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10D62-9826-DD22-6D0C-0A0BF15E4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1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ひし形 1">
            <a:extLst>
              <a:ext uri="{FF2B5EF4-FFF2-40B4-BE49-F238E27FC236}">
                <a16:creationId xmlns:a16="http://schemas.microsoft.com/office/drawing/2014/main" id="{7833BB53-314C-0872-5B47-3C034E723F8C}"/>
              </a:ext>
            </a:extLst>
          </p:cNvPr>
          <p:cNvSpPr/>
          <p:nvPr/>
        </p:nvSpPr>
        <p:spPr>
          <a:xfrm>
            <a:off x="7203839" y="1912883"/>
            <a:ext cx="2178269" cy="840827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コマンド？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3B4F1B46-9791-6143-E1FC-AF66853C3D72}"/>
              </a:ext>
            </a:extLst>
          </p:cNvPr>
          <p:cNvSpPr/>
          <p:nvPr/>
        </p:nvSpPr>
        <p:spPr>
          <a:xfrm>
            <a:off x="7203839" y="804042"/>
            <a:ext cx="2178268" cy="430924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DFAD9F3-0801-FA8A-35EF-ADAC4260D805}"/>
              </a:ext>
            </a:extLst>
          </p:cNvPr>
          <p:cNvSpPr/>
          <p:nvPr/>
        </p:nvSpPr>
        <p:spPr>
          <a:xfrm>
            <a:off x="7536228" y="3930870"/>
            <a:ext cx="1513489" cy="683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GPT</a:t>
            </a:r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リクエスト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F4730C1D-4553-DA45-1B50-3629FF77F766}"/>
              </a:ext>
            </a:extLst>
          </p:cNvPr>
          <p:cNvSpPr/>
          <p:nvPr/>
        </p:nvSpPr>
        <p:spPr>
          <a:xfrm>
            <a:off x="1415966" y="3773213"/>
            <a:ext cx="1100961" cy="1048407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状態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ストア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E269F97C-CC11-C934-34B8-AE2186527D3A}"/>
              </a:ext>
            </a:extLst>
          </p:cNvPr>
          <p:cNvSpPr/>
          <p:nvPr/>
        </p:nvSpPr>
        <p:spPr>
          <a:xfrm>
            <a:off x="7203839" y="5633545"/>
            <a:ext cx="2178268" cy="430924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返信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00BC0E-E8D1-B061-25F1-2D2DC82F413D}"/>
              </a:ext>
            </a:extLst>
          </p:cNvPr>
          <p:cNvSpPr/>
          <p:nvPr/>
        </p:nvSpPr>
        <p:spPr>
          <a:xfrm>
            <a:off x="4996667" y="1991710"/>
            <a:ext cx="1513489" cy="683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プロンプト</a:t>
            </a:r>
            <a:endParaRPr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切り替え</a:t>
            </a:r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7F609AA2-A89D-CB1A-B9E8-C8FF7D40D70A}"/>
              </a:ext>
            </a:extLst>
          </p:cNvPr>
          <p:cNvSpPr/>
          <p:nvPr/>
        </p:nvSpPr>
        <p:spPr>
          <a:xfrm>
            <a:off x="1415967" y="1778874"/>
            <a:ext cx="1100961" cy="1048407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プロンプト</a:t>
            </a:r>
            <a:endParaRPr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カタログ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51BA79-DD3C-2D62-FF03-52100C10F3E6}"/>
              </a:ext>
            </a:extLst>
          </p:cNvPr>
          <p:cNvSpPr txBox="1"/>
          <p:nvPr/>
        </p:nvSpPr>
        <p:spPr>
          <a:xfrm>
            <a:off x="6709793" y="2062482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Yes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61D35E-AD35-414C-F9FC-3A686E5B1376}"/>
              </a:ext>
            </a:extLst>
          </p:cNvPr>
          <p:cNvSpPr txBox="1"/>
          <p:nvPr/>
        </p:nvSpPr>
        <p:spPr>
          <a:xfrm>
            <a:off x="8292972" y="2787518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1041455-F0D4-3CD9-92B7-8C8672EDDE6D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8292973" y="1234966"/>
            <a:ext cx="1" cy="6779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6A59917-3975-66E0-7BAE-274576C0F9E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8292973" y="2753710"/>
            <a:ext cx="1" cy="11771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56A03E-0EAC-486D-74D7-07AD1928EE8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8292973" y="4614042"/>
            <a:ext cx="0" cy="1019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F6CAB6-DAD4-D065-4A90-F2979E3FE9AE}"/>
              </a:ext>
            </a:extLst>
          </p:cNvPr>
          <p:cNvCxnSpPr>
            <a:cxnSpLocks/>
            <a:stCxn id="2" idx="1"/>
            <a:endCxn id="13" idx="3"/>
          </p:cNvCxnSpPr>
          <p:nvPr/>
        </p:nvCxnSpPr>
        <p:spPr>
          <a:xfrm flipH="1" flipV="1">
            <a:off x="6510156" y="2333296"/>
            <a:ext cx="693683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>
            <a:extLst>
              <a:ext uri="{FF2B5EF4-FFF2-40B4-BE49-F238E27FC236}">
                <a16:creationId xmlns:a16="http://schemas.microsoft.com/office/drawing/2014/main" id="{512CD848-CEC4-C773-8E14-AEFF6960E476}"/>
              </a:ext>
            </a:extLst>
          </p:cNvPr>
          <p:cNvCxnSpPr>
            <a:cxnSpLocks/>
            <a:stCxn id="13" idx="2"/>
            <a:endCxn id="11" idx="1"/>
          </p:cNvCxnSpPr>
          <p:nvPr/>
        </p:nvCxnSpPr>
        <p:spPr>
          <a:xfrm rot="16200000" flipH="1">
            <a:off x="4891563" y="3536730"/>
            <a:ext cx="3174125" cy="1450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左右矢印 33">
            <a:extLst>
              <a:ext uri="{FF2B5EF4-FFF2-40B4-BE49-F238E27FC236}">
                <a16:creationId xmlns:a16="http://schemas.microsoft.com/office/drawing/2014/main" id="{F0D1BDA3-34AA-8DDF-F949-DAE74CA44001}"/>
              </a:ext>
            </a:extLst>
          </p:cNvPr>
          <p:cNvSpPr/>
          <p:nvPr/>
        </p:nvSpPr>
        <p:spPr>
          <a:xfrm>
            <a:off x="2516927" y="2150678"/>
            <a:ext cx="2408187" cy="367862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右矢印 34">
            <a:extLst>
              <a:ext uri="{FF2B5EF4-FFF2-40B4-BE49-F238E27FC236}">
                <a16:creationId xmlns:a16="http://schemas.microsoft.com/office/drawing/2014/main" id="{CCE56E85-20CF-AC0D-DB87-F6898C4A66C5}"/>
              </a:ext>
            </a:extLst>
          </p:cNvPr>
          <p:cNvSpPr/>
          <p:nvPr/>
        </p:nvSpPr>
        <p:spPr>
          <a:xfrm>
            <a:off x="2516927" y="4113485"/>
            <a:ext cx="5019300" cy="367862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CB67E26-B50E-52DC-CF36-AB8BB73390F0}"/>
              </a:ext>
            </a:extLst>
          </p:cNvPr>
          <p:cNvSpPr txBox="1"/>
          <p:nvPr/>
        </p:nvSpPr>
        <p:spPr>
          <a:xfrm>
            <a:off x="2641238" y="191288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システムプロンプト取得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9420E0-2386-78DC-F8E3-E759DA02AD08}"/>
              </a:ext>
            </a:extLst>
          </p:cNvPr>
          <p:cNvSpPr txBox="1"/>
          <p:nvPr/>
        </p:nvSpPr>
        <p:spPr>
          <a:xfrm>
            <a:off x="2722912" y="448134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現在のシステムプロンプト取得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会話履歴の出し入れ</a:t>
            </a:r>
          </a:p>
        </p:txBody>
      </p:sp>
      <p:sp>
        <p:nvSpPr>
          <p:cNvPr id="47" name="左右矢印 46">
            <a:extLst>
              <a:ext uri="{FF2B5EF4-FFF2-40B4-BE49-F238E27FC236}">
                <a16:creationId xmlns:a16="http://schemas.microsoft.com/office/drawing/2014/main" id="{68F31D31-0B82-BC67-02AF-A0567D7473EC}"/>
              </a:ext>
            </a:extLst>
          </p:cNvPr>
          <p:cNvSpPr/>
          <p:nvPr/>
        </p:nvSpPr>
        <p:spPr>
          <a:xfrm rot="19867166">
            <a:off x="2377780" y="3026528"/>
            <a:ext cx="2729710" cy="367862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297AE34-0649-C446-33BD-D801CCDC3D48}"/>
              </a:ext>
            </a:extLst>
          </p:cNvPr>
          <p:cNvSpPr txBox="1"/>
          <p:nvPr/>
        </p:nvSpPr>
        <p:spPr>
          <a:xfrm>
            <a:off x="2332747" y="30098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現在のシステムプロンプト設定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会話履歴にシステムプロンプト設定</a:t>
            </a:r>
          </a:p>
        </p:txBody>
      </p:sp>
    </p:spTree>
    <p:extLst>
      <p:ext uri="{BB962C8B-B14F-4D97-AF65-F5344CB8AC3E}">
        <p14:creationId xmlns:p14="http://schemas.microsoft.com/office/powerpoint/2010/main" val="3208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84F34-85F8-2665-BD21-3783771A0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8E5810E-B87E-0034-B3D9-35E5EBF4BC66}"/>
              </a:ext>
            </a:extLst>
          </p:cNvPr>
          <p:cNvGrpSpPr/>
          <p:nvPr/>
        </p:nvGrpSpPr>
        <p:grpSpPr>
          <a:xfrm>
            <a:off x="9708733" y="2604018"/>
            <a:ext cx="1768492" cy="1555357"/>
            <a:chOff x="8812225" y="3314361"/>
            <a:chExt cx="1768492" cy="1555357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3B7C5F3-6BFE-800D-263B-11010A289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10573" y="3314361"/>
              <a:ext cx="1306994" cy="1306994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BBABAF6-6E6C-8834-A430-F807EF606823}"/>
                </a:ext>
              </a:extLst>
            </p:cNvPr>
            <p:cNvSpPr txBox="1"/>
            <p:nvPr/>
          </p:nvSpPr>
          <p:spPr>
            <a:xfrm>
              <a:off x="8812225" y="4654274"/>
              <a:ext cx="17684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Azure OpenAI Service</a:t>
              </a:r>
              <a:endParaRPr kumimoji="1" lang="ja-JP" altLang="en-US" sz="14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D0C6F43-90A5-8F61-36EA-C32073005967}"/>
              </a:ext>
            </a:extLst>
          </p:cNvPr>
          <p:cNvGrpSpPr/>
          <p:nvPr/>
        </p:nvGrpSpPr>
        <p:grpSpPr>
          <a:xfrm>
            <a:off x="7394782" y="2742751"/>
            <a:ext cx="1242275" cy="1367343"/>
            <a:chOff x="7663606" y="4581553"/>
            <a:chExt cx="1242275" cy="1367343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A518FE2C-2336-2C75-3880-8DCCB04E0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70037" y="4581553"/>
              <a:ext cx="1029412" cy="102941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2641E60-DA6B-D4BF-2BD0-7C1141B9B9B4}"/>
                </a:ext>
              </a:extLst>
            </p:cNvPr>
            <p:cNvSpPr txBox="1"/>
            <p:nvPr/>
          </p:nvSpPr>
          <p:spPr>
            <a:xfrm>
              <a:off x="7663606" y="5733452"/>
              <a:ext cx="124227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App Service</a:t>
              </a:r>
            </a:p>
          </p:txBody>
        </p:sp>
      </p:grpSp>
      <p:pic>
        <p:nvPicPr>
          <p:cNvPr id="15" name="グラフィックス 14" descr="ユーザー 枠線">
            <a:extLst>
              <a:ext uri="{FF2B5EF4-FFF2-40B4-BE49-F238E27FC236}">
                <a16:creationId xmlns:a16="http://schemas.microsoft.com/office/drawing/2014/main" id="{7C842946-FE07-5E88-BD99-B2D8CE4C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525" y="2850011"/>
            <a:ext cx="816551" cy="816551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6AC4DEB-596F-F65D-CE42-694F937C3896}"/>
              </a:ext>
            </a:extLst>
          </p:cNvPr>
          <p:cNvGrpSpPr/>
          <p:nvPr/>
        </p:nvGrpSpPr>
        <p:grpSpPr>
          <a:xfrm>
            <a:off x="4175801" y="2731600"/>
            <a:ext cx="2015039" cy="1595517"/>
            <a:chOff x="3296850" y="1460811"/>
            <a:chExt cx="2015039" cy="1595517"/>
          </a:xfrm>
        </p:grpSpPr>
        <p:pic>
          <p:nvPicPr>
            <p:cNvPr id="4098" name="Picture 2" descr="価格 - Azure Bot Services | Microsoft Azure">
              <a:extLst>
                <a:ext uri="{FF2B5EF4-FFF2-40B4-BE49-F238E27FC236}">
                  <a16:creationId xmlns:a16="http://schemas.microsoft.com/office/drawing/2014/main" id="{A5D0974A-6D5E-95E7-7145-45F4D6E780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7" r="20254"/>
            <a:stretch/>
          </p:blipFill>
          <p:spPr bwMode="auto">
            <a:xfrm>
              <a:off x="3693558" y="1460811"/>
              <a:ext cx="1221623" cy="1054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9047282-6071-999A-D0A6-40AA61D9B4E2}"/>
                </a:ext>
              </a:extLst>
            </p:cNvPr>
            <p:cNvSpPr txBox="1"/>
            <p:nvPr/>
          </p:nvSpPr>
          <p:spPr>
            <a:xfrm>
              <a:off x="3296850" y="2625441"/>
              <a:ext cx="201503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Azure Bot Service</a:t>
              </a:r>
              <a:endParaRPr lang="en-US" altLang="ja-JP" sz="1400" dirty="0"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ea typeface="Calibri" panose="020F0502020204030204" pitchFamily="34" charset="0"/>
                  <a:cs typeface="Calibri" panose="020F0502020204030204" pitchFamily="34" charset="0"/>
                </a:rPr>
                <a:t>(Bot Framework Service)</a:t>
              </a:r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2BBA870-E23D-5988-EB3C-DBA4CF45B9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614" y="2808287"/>
            <a:ext cx="967642" cy="900000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D5F6ED3-C468-A782-94B8-61F8496F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35" y="146796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3B9DF89-6C8C-B46F-4857-23FFE410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35" y="414861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25CD5450-32B1-A239-D625-8B2779676DC9}"/>
              </a:ext>
            </a:extLst>
          </p:cNvPr>
          <p:cNvSpPr/>
          <p:nvPr/>
        </p:nvSpPr>
        <p:spPr>
          <a:xfrm>
            <a:off x="1057583" y="1217613"/>
            <a:ext cx="909898" cy="408134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E14DD86-4D61-444B-BB53-6810B5FE47F9}"/>
              </a:ext>
            </a:extLst>
          </p:cNvPr>
          <p:cNvCxnSpPr>
            <a:stCxn id="4104" idx="3"/>
            <a:endCxn id="4098" idx="1"/>
          </p:cNvCxnSpPr>
          <p:nvPr/>
        </p:nvCxnSpPr>
        <p:spPr>
          <a:xfrm>
            <a:off x="2739435" y="1917964"/>
            <a:ext cx="1833074" cy="1341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971785C-7ACD-DB85-6957-1D01BC11C24D}"/>
              </a:ext>
            </a:extLst>
          </p:cNvPr>
          <p:cNvCxnSpPr>
            <a:cxnSpLocks/>
            <a:stCxn id="24" idx="3"/>
            <a:endCxn id="4098" idx="1"/>
          </p:cNvCxnSpPr>
          <p:nvPr/>
        </p:nvCxnSpPr>
        <p:spPr>
          <a:xfrm>
            <a:off x="2773256" y="3258287"/>
            <a:ext cx="1799253" cy="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67A1AA1-CDD1-9BBA-17FD-5BA3C0657F7C}"/>
              </a:ext>
            </a:extLst>
          </p:cNvPr>
          <p:cNvCxnSpPr>
            <a:cxnSpLocks/>
            <a:stCxn id="4106" idx="3"/>
            <a:endCxn id="4098" idx="1"/>
          </p:cNvCxnSpPr>
          <p:nvPr/>
        </p:nvCxnSpPr>
        <p:spPr>
          <a:xfrm flipV="1">
            <a:off x="2739435" y="3259037"/>
            <a:ext cx="1833074" cy="1339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15207D0-2AFD-B55E-054D-582B4F0D7765}"/>
              </a:ext>
            </a:extLst>
          </p:cNvPr>
          <p:cNvCxnSpPr>
            <a:cxnSpLocks/>
            <a:stCxn id="10" idx="1"/>
            <a:endCxn id="4098" idx="3"/>
          </p:cNvCxnSpPr>
          <p:nvPr/>
        </p:nvCxnSpPr>
        <p:spPr>
          <a:xfrm flipH="1">
            <a:off x="5794132" y="3257457"/>
            <a:ext cx="1707081" cy="1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54421FF-0003-6AF6-FDB0-2FFF08FADCD8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8530625" y="3257457"/>
            <a:ext cx="1376456" cy="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9523473-D91A-E316-A8B8-332BA975051B}"/>
              </a:ext>
            </a:extLst>
          </p:cNvPr>
          <p:cNvSpPr txBox="1"/>
          <p:nvPr/>
        </p:nvSpPr>
        <p:spPr>
          <a:xfrm>
            <a:off x="1668297" y="5420954"/>
            <a:ext cx="12422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/>
                <a:ea typeface="Calibri" panose="020F0502020204030204" pitchFamily="34" charset="0"/>
                <a:cs typeface="Calibri" panose="020F0502020204030204" pitchFamily="34" charset="0"/>
              </a:rPr>
              <a:t>チャンネル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95E2-AFCC-CAA9-5CE8-F60CC642B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C13133AF-DD8E-5CFF-58DD-F5704CD7FD54}"/>
              </a:ext>
            </a:extLst>
          </p:cNvPr>
          <p:cNvSpPr/>
          <p:nvPr/>
        </p:nvSpPr>
        <p:spPr>
          <a:xfrm>
            <a:off x="4905888" y="971351"/>
            <a:ext cx="2858814" cy="2522483"/>
          </a:xfrm>
          <a:prstGeom prst="roundRect">
            <a:avLst>
              <a:gd name="adj" fmla="val 91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8B5F041-5EBB-F7B0-97FB-FDA0C112C9CE}"/>
              </a:ext>
            </a:extLst>
          </p:cNvPr>
          <p:cNvSpPr/>
          <p:nvPr/>
        </p:nvSpPr>
        <p:spPr>
          <a:xfrm>
            <a:off x="9010178" y="2020984"/>
            <a:ext cx="2464674" cy="6148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IGptConfiguration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92B2DB-D154-150F-F477-8D8F338B76C6}"/>
              </a:ext>
            </a:extLst>
          </p:cNvPr>
          <p:cNvSpPr txBox="1"/>
          <p:nvPr/>
        </p:nvSpPr>
        <p:spPr>
          <a:xfrm>
            <a:off x="5213313" y="1107635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List&lt; </a:t>
            </a:r>
            <a:r>
              <a:rPr kumimoji="1"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IGptConfiguration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25E131B1-F151-E8B0-0D7D-1B8809D01284}"/>
              </a:ext>
            </a:extLst>
          </p:cNvPr>
          <p:cNvSpPr/>
          <p:nvPr/>
        </p:nvSpPr>
        <p:spPr>
          <a:xfrm>
            <a:off x="5213315" y="1551696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0D56030C-59E7-8713-CF9E-50548B0B8007}"/>
              </a:ext>
            </a:extLst>
          </p:cNvPr>
          <p:cNvSpPr/>
          <p:nvPr/>
        </p:nvSpPr>
        <p:spPr>
          <a:xfrm>
            <a:off x="5213314" y="2120833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Korosuke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0F4B894-E38C-C6CE-3448-5478AACA3733}"/>
              </a:ext>
            </a:extLst>
          </p:cNvPr>
          <p:cNvSpPr/>
          <p:nvPr/>
        </p:nvSpPr>
        <p:spPr>
          <a:xfrm>
            <a:off x="5213313" y="2668950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Doraemon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46A15E-0869-C541-59F3-5013CC7B3F69}"/>
              </a:ext>
            </a:extLst>
          </p:cNvPr>
          <p:cNvSpPr txBox="1"/>
          <p:nvPr/>
        </p:nvSpPr>
        <p:spPr>
          <a:xfrm rot="5400000">
            <a:off x="6153190" y="31123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D32FE91B-5E16-5FD6-FFE9-52B9583EB588}"/>
              </a:ext>
            </a:extLst>
          </p:cNvPr>
          <p:cNvSpPr/>
          <p:nvPr/>
        </p:nvSpPr>
        <p:spPr>
          <a:xfrm>
            <a:off x="4905888" y="3995883"/>
            <a:ext cx="2858814" cy="527965"/>
          </a:xfrm>
          <a:prstGeom prst="roundRect">
            <a:avLst>
              <a:gd name="adj" fmla="val 2315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コンテナ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65A273B6-0572-7E89-C5F0-54D1F3E017D2}"/>
              </a:ext>
            </a:extLst>
          </p:cNvPr>
          <p:cNvSpPr/>
          <p:nvPr/>
        </p:nvSpPr>
        <p:spPr>
          <a:xfrm>
            <a:off x="4905884" y="5029928"/>
            <a:ext cx="2858814" cy="527965"/>
          </a:xfrm>
          <a:prstGeom prst="roundRect">
            <a:avLst>
              <a:gd name="adj" fmla="val 23153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GPTBot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8C0EBB9-1B69-2193-C6F4-EC7EAB212E6E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7457274" y="1759276"/>
            <a:ext cx="1552904" cy="5691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6E87865-9800-60A8-486D-768E9CB45876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7457273" y="2328413"/>
            <a:ext cx="155290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8FEFBC8-CD0C-F977-8E73-B5D91CFCF42A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7457272" y="2328413"/>
            <a:ext cx="1552906" cy="54811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B691A7-9AB6-3909-AA4B-B18EE33A66D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6335295" y="3493834"/>
            <a:ext cx="0" cy="50204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7B17B2-0D08-5C60-8E80-0437998A9B06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6335291" y="4523848"/>
            <a:ext cx="4" cy="50608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4A06604-ED2D-5DED-7A65-8994C7C157F0}"/>
              </a:ext>
            </a:extLst>
          </p:cNvPr>
          <p:cNvSpPr txBox="1"/>
          <p:nvPr/>
        </p:nvSpPr>
        <p:spPr>
          <a:xfrm>
            <a:off x="8194569" y="17130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実装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048C3B2-6A38-2953-9846-6D6A9419D9E2}"/>
              </a:ext>
            </a:extLst>
          </p:cNvPr>
          <p:cNvSpPr txBox="1"/>
          <p:nvPr/>
        </p:nvSpPr>
        <p:spPr>
          <a:xfrm>
            <a:off x="6433177" y="3590969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AddSingleton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036C8B6-88B3-D93F-E933-508EE9467CD0}"/>
              </a:ext>
            </a:extLst>
          </p:cNvPr>
          <p:cNvSpPr txBox="1"/>
          <p:nvPr/>
        </p:nvSpPr>
        <p:spPr>
          <a:xfrm>
            <a:off x="6433177" y="46229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参照</a:t>
            </a:r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0B0609-8DB9-5778-6A7A-8872971E4549}"/>
              </a:ext>
            </a:extLst>
          </p:cNvPr>
          <p:cNvSpPr/>
          <p:nvPr/>
        </p:nvSpPr>
        <p:spPr>
          <a:xfrm>
            <a:off x="551309" y="3171697"/>
            <a:ext cx="2858814" cy="953465"/>
          </a:xfrm>
          <a:prstGeom prst="roundRect">
            <a:avLst>
              <a:gd name="adj" fmla="val 1251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16DDCCA-E180-8022-BA14-E20D8F4DE45F}"/>
              </a:ext>
            </a:extLst>
          </p:cNvPr>
          <p:cNvSpPr txBox="1"/>
          <p:nvPr/>
        </p:nvSpPr>
        <p:spPr>
          <a:xfrm>
            <a:off x="1473203" y="324702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UserState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95ABE37F-1433-CC27-26D3-C02A6CB1E3C0}"/>
              </a:ext>
            </a:extLst>
          </p:cNvPr>
          <p:cNvSpPr/>
          <p:nvPr/>
        </p:nvSpPr>
        <p:spPr>
          <a:xfrm>
            <a:off x="858735" y="3617694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MemoryStorage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119AC5E2-CEF3-FE96-1EF6-BCC4203FEAEA}"/>
              </a:ext>
            </a:extLst>
          </p:cNvPr>
          <p:cNvSpPr/>
          <p:nvPr/>
        </p:nvSpPr>
        <p:spPr>
          <a:xfrm>
            <a:off x="551309" y="4429536"/>
            <a:ext cx="2858814" cy="953465"/>
          </a:xfrm>
          <a:prstGeom prst="roundRect">
            <a:avLst>
              <a:gd name="adj" fmla="val 1251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4127A62-816B-AEC5-409C-ECA846BFCA3D}"/>
              </a:ext>
            </a:extLst>
          </p:cNvPr>
          <p:cNvSpPr txBox="1"/>
          <p:nvPr/>
        </p:nvSpPr>
        <p:spPr>
          <a:xfrm>
            <a:off x="1124548" y="4504859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ConversationState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F7B3A40C-8061-A7EA-497B-B4875E61F6F9}"/>
              </a:ext>
            </a:extLst>
          </p:cNvPr>
          <p:cNvSpPr/>
          <p:nvPr/>
        </p:nvSpPr>
        <p:spPr>
          <a:xfrm>
            <a:off x="858735" y="4875533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MemoryStorage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DAE43ED3-DEF3-D54E-FEDE-012ABB09139C}"/>
              </a:ext>
            </a:extLst>
          </p:cNvPr>
          <p:cNvCxnSpPr>
            <a:cxnSpLocks/>
            <a:stCxn id="55" idx="3"/>
            <a:endCxn id="19" idx="1"/>
          </p:cNvCxnSpPr>
          <p:nvPr/>
        </p:nvCxnSpPr>
        <p:spPr>
          <a:xfrm>
            <a:off x="3410123" y="3648430"/>
            <a:ext cx="1495765" cy="6114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379E71B-B906-E6BE-5EEC-FA5924A4812E}"/>
              </a:ext>
            </a:extLst>
          </p:cNvPr>
          <p:cNvCxnSpPr>
            <a:cxnSpLocks/>
            <a:stCxn id="61" idx="3"/>
            <a:endCxn id="19" idx="1"/>
          </p:cNvCxnSpPr>
          <p:nvPr/>
        </p:nvCxnSpPr>
        <p:spPr>
          <a:xfrm flipV="1">
            <a:off x="3410123" y="4259866"/>
            <a:ext cx="1495765" cy="6464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1DFDD6E-CFC5-22D7-D293-19B8C9A65248}"/>
              </a:ext>
            </a:extLst>
          </p:cNvPr>
          <p:cNvSpPr txBox="1"/>
          <p:nvPr/>
        </p:nvSpPr>
        <p:spPr>
          <a:xfrm>
            <a:off x="3460257" y="4125869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AddSingleton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4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FF20E-CFCF-F1CE-063B-32D8B7605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68101FB-120C-6EF1-BA71-1BE4E647850D}"/>
              </a:ext>
            </a:extLst>
          </p:cNvPr>
          <p:cNvSpPr/>
          <p:nvPr/>
        </p:nvSpPr>
        <p:spPr>
          <a:xfrm>
            <a:off x="8076537" y="2952267"/>
            <a:ext cx="2858814" cy="2087566"/>
          </a:xfrm>
          <a:prstGeom prst="roundRect">
            <a:avLst>
              <a:gd name="adj" fmla="val 681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8D068E-88E2-1738-1EA1-79C6ABA9F21F}"/>
              </a:ext>
            </a:extLst>
          </p:cNvPr>
          <p:cNvSpPr txBox="1"/>
          <p:nvPr/>
        </p:nvSpPr>
        <p:spPr>
          <a:xfrm>
            <a:off x="8785234" y="301553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デバッグタスク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2BD0765-8A7D-9767-6D56-6AD0C99AFE43}"/>
              </a:ext>
            </a:extLst>
          </p:cNvPr>
          <p:cNvSpPr/>
          <p:nvPr/>
        </p:nvSpPr>
        <p:spPr>
          <a:xfrm>
            <a:off x="8383965" y="3428999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システムプロンプト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40B78C8-B86C-2BAC-FC1D-758F81775B63}"/>
              </a:ext>
            </a:extLst>
          </p:cNvPr>
          <p:cNvSpPr/>
          <p:nvPr/>
        </p:nvSpPr>
        <p:spPr>
          <a:xfrm>
            <a:off x="8383965" y="3947770"/>
            <a:ext cx="2243959" cy="415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Retrieval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A4D48250-EB08-B8B1-0DAC-8E609DA49B56}"/>
              </a:ext>
            </a:extLst>
          </p:cNvPr>
          <p:cNvSpPr/>
          <p:nvPr/>
        </p:nvSpPr>
        <p:spPr>
          <a:xfrm>
            <a:off x="8383965" y="4466541"/>
            <a:ext cx="2243959" cy="4151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Interpreter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B14225A3-E20E-12B5-EBF8-A3083FBF4390}"/>
              </a:ext>
            </a:extLst>
          </p:cNvPr>
          <p:cNvSpPr/>
          <p:nvPr/>
        </p:nvSpPr>
        <p:spPr>
          <a:xfrm>
            <a:off x="2882046" y="732405"/>
            <a:ext cx="5686380" cy="527965"/>
          </a:xfrm>
          <a:prstGeom prst="roundRect">
            <a:avLst>
              <a:gd name="adj" fmla="val 171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ボット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1EBC1818-BA5E-1C31-FBE1-03B808B15A42}"/>
              </a:ext>
            </a:extLst>
          </p:cNvPr>
          <p:cNvSpPr/>
          <p:nvPr/>
        </p:nvSpPr>
        <p:spPr>
          <a:xfrm>
            <a:off x="4295829" y="2952267"/>
            <a:ext cx="2858814" cy="1564640"/>
          </a:xfrm>
          <a:prstGeom prst="roundRect">
            <a:avLst>
              <a:gd name="adj" fmla="val 957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14FC1E-8D8D-C67D-658D-5E8224506CBA}"/>
              </a:ext>
            </a:extLst>
          </p:cNvPr>
          <p:cNvSpPr txBox="1"/>
          <p:nvPr/>
        </p:nvSpPr>
        <p:spPr>
          <a:xfrm>
            <a:off x="5184062" y="30155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検索タスク</a:t>
            </a: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8BBCFC15-6F65-9DB2-6FFA-CB4CD678812E}"/>
              </a:ext>
            </a:extLst>
          </p:cNvPr>
          <p:cNvSpPr/>
          <p:nvPr/>
        </p:nvSpPr>
        <p:spPr>
          <a:xfrm>
            <a:off x="4603257" y="3398264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システムプロンプト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7377B840-5D0F-B824-0D82-A99355435659}"/>
              </a:ext>
            </a:extLst>
          </p:cNvPr>
          <p:cNvSpPr/>
          <p:nvPr/>
        </p:nvSpPr>
        <p:spPr>
          <a:xfrm>
            <a:off x="515116" y="2952267"/>
            <a:ext cx="2858814" cy="1052405"/>
          </a:xfrm>
          <a:prstGeom prst="roundRect">
            <a:avLst>
              <a:gd name="adj" fmla="val 1251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D854537-8934-87DE-F3F6-E9DE819884F8}"/>
              </a:ext>
            </a:extLst>
          </p:cNvPr>
          <p:cNvSpPr txBox="1"/>
          <p:nvPr/>
        </p:nvSpPr>
        <p:spPr>
          <a:xfrm>
            <a:off x="1403349" y="30155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翻訳タスク</a:t>
            </a:r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9F69A208-15DE-AF69-B650-474781BCDD6C}"/>
              </a:ext>
            </a:extLst>
          </p:cNvPr>
          <p:cNvSpPr/>
          <p:nvPr/>
        </p:nvSpPr>
        <p:spPr>
          <a:xfrm>
            <a:off x="822543" y="3398264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システムプロンプト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882DCB89-C680-C20D-562F-8B731B0886BA}"/>
              </a:ext>
            </a:extLst>
          </p:cNvPr>
          <p:cNvSpPr/>
          <p:nvPr/>
        </p:nvSpPr>
        <p:spPr>
          <a:xfrm>
            <a:off x="4603257" y="3947770"/>
            <a:ext cx="2243959" cy="415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Retrieval</a:t>
            </a: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B26B882D-E88B-62C7-94F1-8A65EE1731C8}"/>
              </a:ext>
            </a:extLst>
          </p:cNvPr>
          <p:cNvSpPr/>
          <p:nvPr/>
        </p:nvSpPr>
        <p:spPr>
          <a:xfrm>
            <a:off x="4898879" y="5397329"/>
            <a:ext cx="1652714" cy="914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ナレッジベース</a:t>
            </a:r>
          </a:p>
        </p:txBody>
      </p: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68141212-F01E-44FE-22D7-05EA25CD758B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 rot="16200000" flipH="1">
            <a:off x="6769642" y="215964"/>
            <a:ext cx="1691897" cy="37807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1FC63425-84B1-EF17-F091-DD92612179E9}"/>
              </a:ext>
            </a:extLst>
          </p:cNvPr>
          <p:cNvCxnSpPr>
            <a:cxnSpLocks/>
            <a:stCxn id="19" idx="2"/>
            <a:endCxn id="61" idx="0"/>
          </p:cNvCxnSpPr>
          <p:nvPr/>
        </p:nvCxnSpPr>
        <p:spPr>
          <a:xfrm rot="5400000">
            <a:off x="2988932" y="215962"/>
            <a:ext cx="1691897" cy="37807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B8AB986-A16C-56DE-0B7D-E15DF5490316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>
            <a:off x="5725236" y="1260370"/>
            <a:ext cx="0" cy="169189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F85364B-E6BF-DC9B-1D27-DE540D30C141}"/>
              </a:ext>
            </a:extLst>
          </p:cNvPr>
          <p:cNvSpPr/>
          <p:nvPr/>
        </p:nvSpPr>
        <p:spPr>
          <a:xfrm>
            <a:off x="8679587" y="5417046"/>
            <a:ext cx="1652714" cy="9144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実行環境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E4C1A69-BDEC-7AC3-C27D-0D9D2C0BC4A9}"/>
              </a:ext>
            </a:extLst>
          </p:cNvPr>
          <p:cNvCxnSpPr>
            <a:stCxn id="15" idx="2"/>
            <a:endCxn id="38" idx="0"/>
          </p:cNvCxnSpPr>
          <p:nvPr/>
        </p:nvCxnSpPr>
        <p:spPr>
          <a:xfrm flipH="1">
            <a:off x="9505944" y="4881700"/>
            <a:ext cx="1" cy="5353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60F1926-58ED-E4A8-8FC1-8CB943AE4E3B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flipH="1">
            <a:off x="5725236" y="4362929"/>
            <a:ext cx="1" cy="10344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9AEEFB9B-17BC-CDD5-F736-2E64F4A38C44}"/>
              </a:ext>
            </a:extLst>
          </p:cNvPr>
          <p:cNvCxnSpPr>
            <a:stCxn id="12" idx="1"/>
            <a:endCxn id="11" idx="4"/>
          </p:cNvCxnSpPr>
          <p:nvPr/>
        </p:nvCxnSpPr>
        <p:spPr>
          <a:xfrm rot="10800000" flipV="1">
            <a:off x="6551593" y="4155349"/>
            <a:ext cx="1832372" cy="1699179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8DB0572-9F4C-BE08-E132-22F40081AC9D}"/>
              </a:ext>
            </a:extLst>
          </p:cNvPr>
          <p:cNvSpPr txBox="1"/>
          <p:nvPr/>
        </p:nvSpPr>
        <p:spPr>
          <a:xfrm>
            <a:off x="1944522" y="238662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/translate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D9F169C-3653-1395-05F3-F0345EE89BE8}"/>
              </a:ext>
            </a:extLst>
          </p:cNvPr>
          <p:cNvSpPr txBox="1"/>
          <p:nvPr/>
        </p:nvSpPr>
        <p:spPr>
          <a:xfrm>
            <a:off x="5725234" y="238662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/search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CC2AAA-378C-2815-D210-47F68FE1D667}"/>
              </a:ext>
            </a:extLst>
          </p:cNvPr>
          <p:cNvSpPr txBox="1"/>
          <p:nvPr/>
        </p:nvSpPr>
        <p:spPr>
          <a:xfrm>
            <a:off x="9505944" y="238662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/debug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1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3C325-31C3-69A9-D152-C6B93E13A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9699E7FA-65CF-7992-DF3E-36355939AF69}"/>
              </a:ext>
            </a:extLst>
          </p:cNvPr>
          <p:cNvSpPr/>
          <p:nvPr/>
        </p:nvSpPr>
        <p:spPr>
          <a:xfrm>
            <a:off x="8511435" y="2963418"/>
            <a:ext cx="2858814" cy="1564640"/>
          </a:xfrm>
          <a:prstGeom prst="roundRect">
            <a:avLst>
              <a:gd name="adj" fmla="val 681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DAD75C-6AB3-5AB3-EDFC-73047FC22654}"/>
              </a:ext>
            </a:extLst>
          </p:cNvPr>
          <p:cNvSpPr txBox="1"/>
          <p:nvPr/>
        </p:nvSpPr>
        <p:spPr>
          <a:xfrm>
            <a:off x="9309900" y="302668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顧客情報検索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C8D3FCB-C4D9-F3E0-A9BD-9B276BA854C9}"/>
              </a:ext>
            </a:extLst>
          </p:cNvPr>
          <p:cNvSpPr/>
          <p:nvPr/>
        </p:nvSpPr>
        <p:spPr>
          <a:xfrm>
            <a:off x="8818863" y="3440150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システムプロンプト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43D4520-F42A-B2EB-E69C-3CBB14B7C50E}"/>
              </a:ext>
            </a:extLst>
          </p:cNvPr>
          <p:cNvSpPr/>
          <p:nvPr/>
        </p:nvSpPr>
        <p:spPr>
          <a:xfrm>
            <a:off x="8818863" y="3958921"/>
            <a:ext cx="2243959" cy="415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Retrieval</a:t>
            </a: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AE6DAB24-1351-5BCC-1AC1-6A583A10D12D}"/>
              </a:ext>
            </a:extLst>
          </p:cNvPr>
          <p:cNvSpPr/>
          <p:nvPr/>
        </p:nvSpPr>
        <p:spPr>
          <a:xfrm>
            <a:off x="3316944" y="743556"/>
            <a:ext cx="5686380" cy="527965"/>
          </a:xfrm>
          <a:prstGeom prst="roundRect">
            <a:avLst>
              <a:gd name="adj" fmla="val 171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</a:rPr>
              <a:t>ボット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6DADA707-9A96-FD2F-BD82-91B5634796A6}"/>
              </a:ext>
            </a:extLst>
          </p:cNvPr>
          <p:cNvSpPr/>
          <p:nvPr/>
        </p:nvSpPr>
        <p:spPr>
          <a:xfrm>
            <a:off x="4730727" y="2963418"/>
            <a:ext cx="2858814" cy="1564640"/>
          </a:xfrm>
          <a:prstGeom prst="roundRect">
            <a:avLst>
              <a:gd name="adj" fmla="val 957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ABD10D0-BBC1-15B7-B2ED-17C97C98FC0A}"/>
              </a:ext>
            </a:extLst>
          </p:cNvPr>
          <p:cNvSpPr txBox="1"/>
          <p:nvPr/>
        </p:nvSpPr>
        <p:spPr>
          <a:xfrm>
            <a:off x="5529190" y="302668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財務情報検索</a:t>
            </a: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182B0E79-4158-9BF3-1EBB-724B6ED8EA64}"/>
              </a:ext>
            </a:extLst>
          </p:cNvPr>
          <p:cNvSpPr/>
          <p:nvPr/>
        </p:nvSpPr>
        <p:spPr>
          <a:xfrm>
            <a:off x="5038155" y="3409415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システムプロンプト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307852C-628C-88A7-FCD4-2D8860CB1E36}"/>
              </a:ext>
            </a:extLst>
          </p:cNvPr>
          <p:cNvSpPr/>
          <p:nvPr/>
        </p:nvSpPr>
        <p:spPr>
          <a:xfrm>
            <a:off x="5038155" y="3958921"/>
            <a:ext cx="2243959" cy="415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Retrieval</a:t>
            </a: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FF6CDED9-CC08-9C35-9558-3E031D079821}"/>
              </a:ext>
            </a:extLst>
          </p:cNvPr>
          <p:cNvSpPr/>
          <p:nvPr/>
        </p:nvSpPr>
        <p:spPr>
          <a:xfrm>
            <a:off x="5333777" y="5151581"/>
            <a:ext cx="1652714" cy="914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財務情報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487D851C-FEEA-D45C-9C32-8905D8B67157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 rot="16200000" flipH="1">
            <a:off x="7204540" y="227115"/>
            <a:ext cx="1691897" cy="37807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77BD935-3978-E3EB-F228-DC690E9CE577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3438443" y="241726"/>
            <a:ext cx="1691897" cy="37514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DF18E82-A66E-3E2F-6AE0-2523D766DFAB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>
            <a:off x="6160134" y="1271521"/>
            <a:ext cx="0" cy="169189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BF15BDD-A755-6FD3-6686-FB933B74D3F4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flipH="1">
            <a:off x="6160134" y="4374080"/>
            <a:ext cx="1" cy="77750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4D18FBA-3A62-8BA6-F338-C0ECEC64BDCA}"/>
              </a:ext>
            </a:extLst>
          </p:cNvPr>
          <p:cNvSpPr txBox="1"/>
          <p:nvPr/>
        </p:nvSpPr>
        <p:spPr>
          <a:xfrm>
            <a:off x="2379420" y="2397778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hr</a:t>
            </a:r>
            <a:endParaRPr kumimoji="1"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AFFF84F-0CC7-899E-C36B-015B56F01558}"/>
              </a:ext>
            </a:extLst>
          </p:cNvPr>
          <p:cNvSpPr txBox="1"/>
          <p:nvPr/>
        </p:nvSpPr>
        <p:spPr>
          <a:xfrm>
            <a:off x="6160132" y="239777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ja-JP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finunce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F9E7EF7-722C-3383-D0F2-4CCDAEB41D67}"/>
              </a:ext>
            </a:extLst>
          </p:cNvPr>
          <p:cNvSpPr txBox="1"/>
          <p:nvPr/>
        </p:nvSpPr>
        <p:spPr>
          <a:xfrm>
            <a:off x="9940842" y="239777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/customer</a:t>
            </a: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4F5EC03E-1B4B-2D7E-16D8-F7E5648687DC}"/>
              </a:ext>
            </a:extLst>
          </p:cNvPr>
          <p:cNvSpPr/>
          <p:nvPr/>
        </p:nvSpPr>
        <p:spPr>
          <a:xfrm>
            <a:off x="1582290" y="5151581"/>
            <a:ext cx="1652714" cy="914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人事情報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E8124EA5-2582-4E97-EF85-AA0DC8FFC17B}"/>
              </a:ext>
            </a:extLst>
          </p:cNvPr>
          <p:cNvSpPr/>
          <p:nvPr/>
        </p:nvSpPr>
        <p:spPr>
          <a:xfrm>
            <a:off x="9114485" y="5151581"/>
            <a:ext cx="1652714" cy="914400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顧客情報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5EDA23B5-7092-BB02-855C-5179F4587A8C}"/>
              </a:ext>
            </a:extLst>
          </p:cNvPr>
          <p:cNvSpPr/>
          <p:nvPr/>
        </p:nvSpPr>
        <p:spPr>
          <a:xfrm>
            <a:off x="979240" y="2963418"/>
            <a:ext cx="2858814" cy="1564640"/>
          </a:xfrm>
          <a:prstGeom prst="roundRect">
            <a:avLst>
              <a:gd name="adj" fmla="val 957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99C7C6-BC70-6F9C-48C6-95C49A14C737}"/>
              </a:ext>
            </a:extLst>
          </p:cNvPr>
          <p:cNvSpPr txBox="1"/>
          <p:nvPr/>
        </p:nvSpPr>
        <p:spPr>
          <a:xfrm>
            <a:off x="1777705" y="302668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人事情報検索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DF924DEC-3457-28A2-CFBA-FC22F4DF59CD}"/>
              </a:ext>
            </a:extLst>
          </p:cNvPr>
          <p:cNvSpPr/>
          <p:nvPr/>
        </p:nvSpPr>
        <p:spPr>
          <a:xfrm>
            <a:off x="1286668" y="3409415"/>
            <a:ext cx="2243959" cy="4151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システムプロンプト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F428EB64-73A3-62BA-35B4-A5B9EC337F17}"/>
              </a:ext>
            </a:extLst>
          </p:cNvPr>
          <p:cNvSpPr/>
          <p:nvPr/>
        </p:nvSpPr>
        <p:spPr>
          <a:xfrm>
            <a:off x="1286668" y="3958921"/>
            <a:ext cx="2243959" cy="415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Retrieval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B02C959-6B8B-E164-5258-B9BA41386EF6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>
          <a:xfrm flipH="1">
            <a:off x="2408647" y="4374080"/>
            <a:ext cx="1" cy="77750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6544510-DB13-E2C8-8936-B663AE1B40AC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flipH="1">
            <a:off x="9940842" y="4374080"/>
            <a:ext cx="1" cy="77750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9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117</Words>
  <Application>Microsoft Macintosh PowerPoint</Application>
  <PresentationFormat>ワイド画面</PresentationFormat>
  <Paragraphs>71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Segoe UI Semibold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123</cp:revision>
  <dcterms:created xsi:type="dcterms:W3CDTF">2023-07-22T01:54:35Z</dcterms:created>
  <dcterms:modified xsi:type="dcterms:W3CDTF">2023-12-14T14:35:34Z</dcterms:modified>
</cp:coreProperties>
</file>