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38" d="100"/>
          <a:sy n="138" d="100"/>
        </p:scale>
        <p:origin x="6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B336D7-E282-3B71-04F7-FDEDC5F72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748EFA8-0BAA-D1D7-B4F0-9E778CCA9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7BC654-7076-CC5E-7C03-37497EC0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EAD1-8521-324D-A974-276DE8D1FB6A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590D83-C573-02A8-E84C-AEB6AE48A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09F010-08BE-B75B-808F-3BA0A1DE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66F8-6360-2748-B9EC-4E788D03E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2927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46B21B-8793-DC68-19EA-76C2CC13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C492FC-EE7E-9B8F-87E5-4962CC7D7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E7023B-75E1-A9BA-D488-3FC7D702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EAD1-8521-324D-A974-276DE8D1FB6A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5A74D-B8FF-ED09-5F73-C18DE1B51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C473413-7832-8056-2CA3-A349ACEA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66F8-6360-2748-B9EC-4E788D03E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560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CDF2230-E4A1-E1E7-3874-3911ABE36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651286-57B7-43E6-3362-1C4B4D808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0A759A-F0CE-0A34-DD91-40E197C3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EAD1-8521-324D-A974-276DE8D1FB6A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6F9E43-1020-06A7-3456-D0DF142E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A892B0-F73D-C5FB-D539-BEAD1AD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66F8-6360-2748-B9EC-4E788D03E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949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7C76F-26D4-E416-A71E-D01B6EE43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A8FB83-FE4B-313D-D7D5-BEDC73BD2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393227-349C-CADB-BD6C-59E51D1E3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EAD1-8521-324D-A974-276DE8D1FB6A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24462A-23C9-8E12-0884-9B382E79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CC96F2-D600-D163-51F6-00EA85B0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66F8-6360-2748-B9EC-4E788D03E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34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E321C4-F49E-BC7B-BB03-347352FF1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BCA923-9083-9E2B-AD70-20BA2B882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6870FE-B054-43D1-4A20-0FBC84E5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EAD1-8521-324D-A974-276DE8D1FB6A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555D94-0E15-BA09-BF08-E5DD920D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405757-B12C-5AAB-6F52-D803771C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66F8-6360-2748-B9EC-4E788D03E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44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9DD76E-C98D-701F-DDBB-4FD1798D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039D52-4910-69E8-76E3-0BEEA8132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415039-08AF-6654-CC9D-0F156E44E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DFFE73-56D3-FCF9-1B4D-8484CB66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EAD1-8521-324D-A974-276DE8D1FB6A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61F51B-9048-CB6B-8B7B-79F6E8223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19875E-F96D-3F78-5ED2-A899C80B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66F8-6360-2748-B9EC-4E788D03E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33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7BBF6-83F7-2B95-3B79-22AAC934F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474742-AA73-9F9B-6FC3-671C4634D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886454-12B5-CEEF-8FD5-B36960C59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4979544-FBFC-9988-7626-665ACC789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DCBD5CA-25C5-9104-B359-14CF986F9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D2A1A61-886A-2BB1-594A-C6C5C0C49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EAD1-8521-324D-A974-276DE8D1FB6A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BFA4E4F-ECF0-AE4D-9FC4-44620B1D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E8C88B0-FF1F-907B-7D0F-644B9450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66F8-6360-2748-B9EC-4E788D03E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78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005EA7-0C46-B959-25DD-8996E43C3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E28A34-820F-09C5-192C-93C37558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EAD1-8521-324D-A974-276DE8D1FB6A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B59AD24-D379-FA7B-1097-EE8DA2C1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E2D3B3C-B9A8-5302-8FF7-6126DAEA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66F8-6360-2748-B9EC-4E788D03E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1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85C8422-5342-395B-8F65-8578FBE97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EAD1-8521-324D-A974-276DE8D1FB6A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1D7B02F-1E02-D9D3-1D8C-6AD2B8354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2150B8-E0B3-2CF8-673E-E07C2415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66F8-6360-2748-B9EC-4E788D03E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50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E13C39-5AE0-6B63-5805-CB5513CCF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B0FBC4-0E3D-6205-1C57-F9C5871EC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BB7D74-2BEE-71CD-1A1C-8EE0F5625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0F2154-BC08-5B51-9C31-06D9986B0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EAD1-8521-324D-A974-276DE8D1FB6A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700FBA-3596-7985-D014-D21E74E1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7D655A-16D3-052D-E247-B66B8A7D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66F8-6360-2748-B9EC-4E788D03E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26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BE30DA-3200-3918-D7BE-A77F474E1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AC81129-CAAD-0C7A-B835-7AA0AA3A2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38A592-3169-2E1A-269E-5FCED8AFF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0B9C9F-95E4-7E01-AE83-0EEAB950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2EAD1-8521-324D-A974-276DE8D1FB6A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41444F-321E-3F1B-9B75-99B5C31D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AB1EA5-4B85-0FA4-68A6-4FF00EF3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66F8-6360-2748-B9EC-4E788D03E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84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B02901A-9DCE-DD04-850F-67C628BD7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322E65-ACCF-817A-F56A-3EB858329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3A0864-8818-F130-7EF8-BFF818E901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D2EAD1-8521-324D-A974-276DE8D1FB6A}" type="datetimeFigureOut">
              <a:rPr kumimoji="1" lang="ja-JP" altLang="en-US" smtClean="0"/>
              <a:t>2023/11/23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7660F0-E611-4BC4-86E3-A629205AD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FDDE06-3593-45D9-A7DD-40078ED44D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5C66F8-6360-2748-B9EC-4E788D03E3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195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99DCE34-2681-34FD-0553-C0BB0923D66D}"/>
              </a:ext>
            </a:extLst>
          </p:cNvPr>
          <p:cNvSpPr/>
          <p:nvPr/>
        </p:nvSpPr>
        <p:spPr>
          <a:xfrm>
            <a:off x="3371560" y="544806"/>
            <a:ext cx="4821200" cy="10095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BAA44EE-CBBD-55D8-A62B-9C10D0A807C9}"/>
              </a:ext>
            </a:extLst>
          </p:cNvPr>
          <p:cNvSpPr/>
          <p:nvPr/>
        </p:nvSpPr>
        <p:spPr>
          <a:xfrm>
            <a:off x="2458455" y="3079531"/>
            <a:ext cx="2175641" cy="13663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LLM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2D5D262-2FE3-D384-BC25-41895EAC2B68}"/>
              </a:ext>
            </a:extLst>
          </p:cNvPr>
          <p:cNvSpPr/>
          <p:nvPr/>
        </p:nvSpPr>
        <p:spPr>
          <a:xfrm>
            <a:off x="6251452" y="3079531"/>
            <a:ext cx="2175641" cy="136634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評価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FBE7DCF-5BA8-88C2-74FB-38E7E1CD80BC}"/>
              </a:ext>
            </a:extLst>
          </p:cNvPr>
          <p:cNvSpPr/>
          <p:nvPr/>
        </p:nvSpPr>
        <p:spPr>
          <a:xfrm>
            <a:off x="3579562" y="965746"/>
            <a:ext cx="1721641" cy="43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入力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184AADD-58B7-1E7E-5636-B5EC0EF08D6C}"/>
              </a:ext>
            </a:extLst>
          </p:cNvPr>
          <p:cNvSpPr/>
          <p:nvPr/>
        </p:nvSpPr>
        <p:spPr>
          <a:xfrm>
            <a:off x="6288662" y="965746"/>
            <a:ext cx="1721642" cy="4395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期待する出力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D8009B4-E8C2-6156-1DFE-756742347A8B}"/>
              </a:ext>
            </a:extLst>
          </p:cNvPr>
          <p:cNvSpPr txBox="1"/>
          <p:nvPr/>
        </p:nvSpPr>
        <p:spPr>
          <a:xfrm>
            <a:off x="6785274" y="49049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評価結果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F3F47DD-6C61-57C9-A630-07436D494ACF}"/>
              </a:ext>
            </a:extLst>
          </p:cNvPr>
          <p:cNvSpPr txBox="1"/>
          <p:nvPr/>
        </p:nvSpPr>
        <p:spPr>
          <a:xfrm>
            <a:off x="3493669" y="607867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テスト</a:t>
            </a:r>
            <a:r>
              <a:rPr kumimoji="1" lang="ja-JP" altLang="en-US">
                <a:solidFill>
                  <a:schemeClr val="bg1"/>
                </a:solidFill>
              </a:rPr>
              <a:t>データ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069E273-02C8-C865-15F1-C36E0A071B1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634096" y="3762704"/>
            <a:ext cx="16173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>
            <a:extLst>
              <a:ext uri="{FF2B5EF4-FFF2-40B4-BE49-F238E27FC236}">
                <a16:creationId xmlns:a16="http://schemas.microsoft.com/office/drawing/2014/main" id="{349A6A8E-7C00-390C-C004-2E118E74FFB6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rot="5400000">
            <a:off x="3156209" y="1795356"/>
            <a:ext cx="1674243" cy="89410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カギ線コネクタ 21">
            <a:extLst>
              <a:ext uri="{FF2B5EF4-FFF2-40B4-BE49-F238E27FC236}">
                <a16:creationId xmlns:a16="http://schemas.microsoft.com/office/drawing/2014/main" id="{6764C27B-74B1-5417-288A-20B6E4F493EC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16200000" flipH="1">
            <a:off x="5052707" y="792964"/>
            <a:ext cx="1674243" cy="28988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カギ線コネクタ 24">
            <a:extLst>
              <a:ext uri="{FF2B5EF4-FFF2-40B4-BE49-F238E27FC236}">
                <a16:creationId xmlns:a16="http://schemas.microsoft.com/office/drawing/2014/main" id="{B55069D2-F6C8-DCF1-FCD1-2286E0DB6F82}"/>
              </a:ext>
            </a:extLst>
          </p:cNvPr>
          <p:cNvCxnSpPr>
            <a:cxnSpLocks/>
            <a:stCxn id="7" idx="3"/>
            <a:endCxn id="5" idx="3"/>
          </p:cNvCxnSpPr>
          <p:nvPr/>
        </p:nvCxnSpPr>
        <p:spPr>
          <a:xfrm>
            <a:off x="8010304" y="1185517"/>
            <a:ext cx="416789" cy="2577187"/>
          </a:xfrm>
          <a:prstGeom prst="bentConnector3">
            <a:avLst>
              <a:gd name="adj1" fmla="val 1548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9AC84A8-38F8-248E-BB2A-D9A85F56AF42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339273" y="4445876"/>
            <a:ext cx="0" cy="366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7830AA2-66BD-0FDE-837E-1F130ABF72FD}"/>
              </a:ext>
            </a:extLst>
          </p:cNvPr>
          <p:cNvSpPr txBox="1"/>
          <p:nvPr/>
        </p:nvSpPr>
        <p:spPr>
          <a:xfrm>
            <a:off x="1458504" y="26474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入力（プロンプト）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CD4E9F8-946A-E8FD-CCF3-59B8D18AB431}"/>
              </a:ext>
            </a:extLst>
          </p:cNvPr>
          <p:cNvSpPr txBox="1"/>
          <p:nvPr/>
        </p:nvSpPr>
        <p:spPr>
          <a:xfrm>
            <a:off x="5004192" y="34065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実測値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C2623AA-D370-91B9-E1D3-0ADC9774FA18}"/>
              </a:ext>
            </a:extLst>
          </p:cNvPr>
          <p:cNvSpPr txBox="1"/>
          <p:nvPr/>
        </p:nvSpPr>
        <p:spPr>
          <a:xfrm>
            <a:off x="8669845" y="34290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期待値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9B69418-5C07-F4E7-955B-7B52E411690B}"/>
              </a:ext>
            </a:extLst>
          </p:cNvPr>
          <p:cNvSpPr txBox="1"/>
          <p:nvPr/>
        </p:nvSpPr>
        <p:spPr>
          <a:xfrm>
            <a:off x="6288662" y="18817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入力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8387E04-DC6D-5FDA-278E-C8DD2C4D6E0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5301203" y="1185517"/>
            <a:ext cx="987459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B6392DD-2C12-D922-A113-5FD33C33EC18}"/>
              </a:ext>
            </a:extLst>
          </p:cNvPr>
          <p:cNvSpPr txBox="1"/>
          <p:nvPr/>
        </p:nvSpPr>
        <p:spPr>
          <a:xfrm>
            <a:off x="5456758" y="893171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ペア</a:t>
            </a:r>
            <a:endParaRPr kumimoji="1" lang="ja-JP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20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99DCE34-2681-34FD-0553-C0BB0923D66D}"/>
              </a:ext>
            </a:extLst>
          </p:cNvPr>
          <p:cNvSpPr/>
          <p:nvPr/>
        </p:nvSpPr>
        <p:spPr>
          <a:xfrm>
            <a:off x="4936346" y="260522"/>
            <a:ext cx="4821200" cy="100951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BAA44EE-CBBD-55D8-A62B-9C10D0A807C9}"/>
              </a:ext>
            </a:extLst>
          </p:cNvPr>
          <p:cNvSpPr/>
          <p:nvPr/>
        </p:nvSpPr>
        <p:spPr>
          <a:xfrm>
            <a:off x="1184833" y="2396462"/>
            <a:ext cx="2175641" cy="100951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Azure OpenAI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gpt-35-turbo(0301)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gpt-35-turbo(0613)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2D5D262-2FE3-D384-BC25-41895EAC2B68}"/>
              </a:ext>
            </a:extLst>
          </p:cNvPr>
          <p:cNvSpPr/>
          <p:nvPr/>
        </p:nvSpPr>
        <p:spPr>
          <a:xfrm>
            <a:off x="4925954" y="4392257"/>
            <a:ext cx="2175641" cy="97499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QnA</a:t>
            </a:r>
            <a:r>
              <a:rPr kumimoji="1" lang="en-US" altLang="ja-JP" dirty="0"/>
              <a:t> GPT Similarity Evaluation</a:t>
            </a:r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FBE7DCF-5BA8-88C2-74FB-38E7E1CD80BC}"/>
              </a:ext>
            </a:extLst>
          </p:cNvPr>
          <p:cNvSpPr/>
          <p:nvPr/>
        </p:nvSpPr>
        <p:spPr>
          <a:xfrm>
            <a:off x="5144348" y="681462"/>
            <a:ext cx="1721641" cy="43954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入力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184AADD-58B7-1E7E-5636-B5EC0EF08D6C}"/>
              </a:ext>
            </a:extLst>
          </p:cNvPr>
          <p:cNvSpPr/>
          <p:nvPr/>
        </p:nvSpPr>
        <p:spPr>
          <a:xfrm>
            <a:off x="7853448" y="681462"/>
            <a:ext cx="1721642" cy="4395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期待する出力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D8009B4-E8C2-6156-1DFE-756742347A8B}"/>
              </a:ext>
            </a:extLst>
          </p:cNvPr>
          <p:cNvSpPr txBox="1"/>
          <p:nvPr/>
        </p:nvSpPr>
        <p:spPr>
          <a:xfrm>
            <a:off x="5459776" y="57369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評価結果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F3F47DD-6C61-57C9-A630-07436D494ACF}"/>
              </a:ext>
            </a:extLst>
          </p:cNvPr>
          <p:cNvSpPr txBox="1"/>
          <p:nvPr/>
        </p:nvSpPr>
        <p:spPr>
          <a:xfrm>
            <a:off x="5058455" y="323583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テスト</a:t>
            </a:r>
            <a:r>
              <a:rPr kumimoji="1" lang="ja-JP" altLang="en-US">
                <a:solidFill>
                  <a:schemeClr val="bg1"/>
                </a:solidFill>
              </a:rPr>
              <a:t>データ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CD4E9F8-946A-E8FD-CCF3-59B8D18AB431}"/>
              </a:ext>
            </a:extLst>
          </p:cNvPr>
          <p:cNvSpPr txBox="1"/>
          <p:nvPr/>
        </p:nvSpPr>
        <p:spPr>
          <a:xfrm>
            <a:off x="3696504" y="25318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実測値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C2623AA-D370-91B9-E1D3-0ADC9774FA18}"/>
              </a:ext>
            </a:extLst>
          </p:cNvPr>
          <p:cNvSpPr txBox="1"/>
          <p:nvPr/>
        </p:nvSpPr>
        <p:spPr>
          <a:xfrm>
            <a:off x="9993152" y="2782669"/>
            <a:ext cx="1207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入力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期待値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9B69418-5C07-F4E7-955B-7B52E411690B}"/>
              </a:ext>
            </a:extLst>
          </p:cNvPr>
          <p:cNvSpPr txBox="1"/>
          <p:nvPr/>
        </p:nvSpPr>
        <p:spPr>
          <a:xfrm>
            <a:off x="2828316" y="578109"/>
            <a:ext cx="208903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入力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400"/>
              <a:t>システムプロンプト</a:t>
            </a:r>
            <a:endParaRPr lang="en-US" altLang="ja-JP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400"/>
              <a:t>ユーザープロンプト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8387E04-DC6D-5FDA-278E-C8DD2C4D6E0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865989" y="901233"/>
            <a:ext cx="987459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B6392DD-2C12-D922-A113-5FD33C33EC18}"/>
              </a:ext>
            </a:extLst>
          </p:cNvPr>
          <p:cNvSpPr txBox="1"/>
          <p:nvPr/>
        </p:nvSpPr>
        <p:spPr>
          <a:xfrm>
            <a:off x="7021544" y="608887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chemeClr val="bg1"/>
                </a:solidFill>
              </a:rPr>
              <a:t>ペア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86238E2-C2E5-C40C-D66C-BBEA2FD28F10}"/>
              </a:ext>
            </a:extLst>
          </p:cNvPr>
          <p:cNvSpPr/>
          <p:nvPr/>
        </p:nvSpPr>
        <p:spPr>
          <a:xfrm>
            <a:off x="4925954" y="1759794"/>
            <a:ext cx="2175641" cy="49387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Input</a:t>
            </a:r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5AF5706-BF87-5433-74E8-57D574B1D342}"/>
              </a:ext>
            </a:extLst>
          </p:cNvPr>
          <p:cNvSpPr/>
          <p:nvPr/>
        </p:nvSpPr>
        <p:spPr>
          <a:xfrm>
            <a:off x="4925954" y="2654282"/>
            <a:ext cx="2175641" cy="49387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LLM node</a:t>
            </a:r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FFAD50F-0E4D-9DF4-6520-576FB3DA4C24}"/>
              </a:ext>
            </a:extLst>
          </p:cNvPr>
          <p:cNvSpPr/>
          <p:nvPr/>
        </p:nvSpPr>
        <p:spPr>
          <a:xfrm>
            <a:off x="4925954" y="3509895"/>
            <a:ext cx="2175641" cy="49387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Output</a:t>
            </a:r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7BB59903-CD95-B110-8FF7-452B6A203E8D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6005169" y="1121004"/>
            <a:ext cx="8606" cy="638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DCCFD3E9-A363-3E36-C8D5-80F3BCE68347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6013775" y="3148161"/>
            <a:ext cx="0" cy="3617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EDA27728-961B-C79B-8603-8FFF361DA6DC}"/>
              </a:ext>
            </a:extLst>
          </p:cNvPr>
          <p:cNvCxnSpPr>
            <a:stCxn id="4" idx="3"/>
            <a:endCxn id="27" idx="1"/>
          </p:cNvCxnSpPr>
          <p:nvPr/>
        </p:nvCxnSpPr>
        <p:spPr>
          <a:xfrm>
            <a:off x="3360474" y="2901221"/>
            <a:ext cx="1565480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4B3FA28C-66FE-33AA-498A-377C990BFBC9}"/>
              </a:ext>
            </a:extLst>
          </p:cNvPr>
          <p:cNvCxnSpPr>
            <a:cxnSpLocks/>
            <a:stCxn id="28" idx="2"/>
            <a:endCxn id="5" idx="0"/>
          </p:cNvCxnSpPr>
          <p:nvPr/>
        </p:nvCxnSpPr>
        <p:spPr>
          <a:xfrm>
            <a:off x="6013775" y="4003774"/>
            <a:ext cx="0" cy="3884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C584959A-846C-B49E-FBAA-D1AADC13A76A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6013774" y="5367249"/>
            <a:ext cx="1" cy="369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67496D1E-E584-67FD-BC3C-3901B2115E38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6013775" y="2253673"/>
            <a:ext cx="0" cy="400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>
            <a:extLst>
              <a:ext uri="{FF2B5EF4-FFF2-40B4-BE49-F238E27FC236}">
                <a16:creationId xmlns:a16="http://schemas.microsoft.com/office/drawing/2014/main" id="{A3D4C663-07CC-36FA-CC4E-F0C48DA0DFCC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 flipH="1">
            <a:off x="7101595" y="765281"/>
            <a:ext cx="2655951" cy="4114472"/>
          </a:xfrm>
          <a:prstGeom prst="bentConnector3">
            <a:avLst>
              <a:gd name="adj1" fmla="val -86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E47A8146-0D72-F316-3CF8-B17A5EFE7266}"/>
              </a:ext>
            </a:extLst>
          </p:cNvPr>
          <p:cNvSpPr/>
          <p:nvPr/>
        </p:nvSpPr>
        <p:spPr>
          <a:xfrm>
            <a:off x="4695410" y="1529875"/>
            <a:ext cx="2664308" cy="4562843"/>
          </a:xfrm>
          <a:prstGeom prst="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2E0BD1C6-781D-4995-0DD0-7E3867BCE960}"/>
              </a:ext>
            </a:extLst>
          </p:cNvPr>
          <p:cNvSpPr txBox="1"/>
          <p:nvPr/>
        </p:nvSpPr>
        <p:spPr>
          <a:xfrm>
            <a:off x="7370331" y="1541944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Prompt flow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416163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51</Words>
  <Application>Microsoft Macintosh PowerPoint</Application>
  <PresentationFormat>ワイド画面</PresentationFormat>
  <Paragraphs>30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Junpei Tsuchida</dc:creator>
  <cp:lastModifiedBy>Junpei Tsuchida</cp:lastModifiedBy>
  <cp:revision>22</cp:revision>
  <dcterms:created xsi:type="dcterms:W3CDTF">2023-11-23T10:39:18Z</dcterms:created>
  <dcterms:modified xsi:type="dcterms:W3CDTF">2023-11-23T13:45:55Z</dcterms:modified>
</cp:coreProperties>
</file>