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1" d="100"/>
          <a:sy n="101" d="100"/>
        </p:scale>
        <p:origin x="3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4C2B3-5D5F-C9AE-F8A6-0ABAA4CD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D8C9A-A4B9-FB39-4CE7-7D8FCDEE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74FCC2-7FFC-B7FC-F311-B65FB1F2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00AFB-370A-52F4-16DD-35299780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9F9161-0779-7815-6389-90E64467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12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5D0D4-D969-4CA5-374D-39C985C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658BA-11AB-4A57-05CC-93862FAA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BEB526-34BD-5346-5B65-809909E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18065-B813-77AF-093C-3F102D7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8589AB-4230-2CE2-A764-E19EE448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0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01BB6-EE48-D77C-495C-D97F113B8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D875DE-C2C8-E849-A882-644CD6AA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145EC-341D-20D3-CA73-A8B0B59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88064-0249-BB69-F6A5-EC7FD73C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9742B8-7D74-F951-9777-50CFE729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4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D1716-50D1-435F-8679-43FAD8C7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CCC97-2375-78A9-FD1A-BD89074E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FAD95-CC4E-7F4A-9A9C-0324A841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3F951-D179-DF53-896E-C13D2B5F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8847C-0FFC-5299-C826-1D7AB66F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7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42F30-75A2-6D24-522D-A77F0FF3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6424D5-53B7-9278-74E9-41BE67EA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D6EC9-8627-FBC3-04C9-5CC45754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B5D1A-E21C-8837-FABD-680DDC45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C25F0-2231-210A-419F-33116A0B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3394-1572-441F-118D-4CEB2499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0B252-18B2-37D8-11C5-F14D15FC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477B5F-1FA2-D633-96A3-6D9A8683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643184-B055-CD1B-9A8B-39712F9D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E7465-148E-F0B6-5EDC-4BD4DC9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B910D8-F6EC-A77D-8C98-0D52C7C1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A4C60-6FAA-712A-F035-E60FAC87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817136-DD7B-D255-C98B-134ED8F1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82DE8C-035C-4590-A6BA-28662AFD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7F1F28-9943-2A15-40AC-C50B229F9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AEE157-A467-EFC3-10DF-40422D67A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FF4A1-85BD-54ED-8703-F59E26DE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6E7FDD-4ACE-BB41-E12A-7FB1F0BF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5A1EB4-5CE9-B5DF-B802-75A15B2E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7324C-3A30-04B1-AF99-8B9737AA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32BDFA-6E88-8B37-DBF1-6A1E7269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5E88D-22CB-2A2C-BBB7-876C99B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E1B31-839C-EDE7-35DF-59C50DA5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99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6D26C1-F851-1F08-4285-AA1EF9B3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F5FCD8-C352-5962-4115-3EB2588D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FEE50E-56FD-31E4-144E-DDD1E0E4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07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FDA10-FC49-374D-C619-6291E39B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6790DF-1A9F-63F7-D0DF-3FC05CAD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39AD97-3E17-3554-284B-3EAFE8D7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A12A33-8554-D794-309B-77BC424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7DCFFC-9B49-BC6E-D7BD-40929E16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F4489C-7B9E-91EB-E6A6-5F8EAD23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57555-C749-1459-2660-122BF5F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9D283B-FE55-92A9-22AB-E1F04CBEE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2CD78-8CA4-A578-BF4F-55C2BA3D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9E013A-6969-7117-2735-C4D0BB41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7FC01-005B-2EF5-116E-785E4178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10DCA-AEC6-348D-2BB0-55B531CD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AC5655-A268-03EE-7199-474332E7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44E791-ADF3-4F01-680C-3F9FE05A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8C891-7A8B-4876-19B1-128EA8436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AB07B-142B-ED44-B62C-C56E1D0D00CC}" type="datetimeFigureOut"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64A7B-6B48-A3AA-E1D0-303F55CAD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84867-EC0B-A4C2-9DB2-AB6573CB6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BE149-8FBC-BC46-B034-120A392D794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0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60692C-2D1C-F453-4ECD-72DBABDA56F9}"/>
              </a:ext>
            </a:extLst>
          </p:cNvPr>
          <p:cNvSpPr/>
          <p:nvPr/>
        </p:nvSpPr>
        <p:spPr>
          <a:xfrm>
            <a:off x="3268289" y="5328745"/>
            <a:ext cx="3731173" cy="11035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ATEM mini Pro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FA43BC-88BC-2640-F7D5-14E2BB14D266}"/>
              </a:ext>
            </a:extLst>
          </p:cNvPr>
          <p:cNvSpPr/>
          <p:nvPr/>
        </p:nvSpPr>
        <p:spPr>
          <a:xfrm>
            <a:off x="8437534" y="5328745"/>
            <a:ext cx="1481959" cy="11035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2">
                    <a:lumMod val="25000"/>
                  </a:schemeClr>
                </a:solidFill>
              </a:rPr>
              <a:t>配信</a:t>
            </a:r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1503BCC-1E6C-001C-EEAA-489EF05AC4D4}"/>
              </a:ext>
            </a:extLst>
          </p:cNvPr>
          <p:cNvSpPr/>
          <p:nvPr/>
        </p:nvSpPr>
        <p:spPr>
          <a:xfrm>
            <a:off x="959281" y="3908745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WGII</a:t>
            </a:r>
          </a:p>
          <a:p>
            <a:pPr algn="ctr"/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Rx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D0BED-8484-99F0-0954-DC2724E98041}"/>
              </a:ext>
            </a:extLst>
          </p:cNvPr>
          <p:cNvSpPr/>
          <p:nvPr/>
        </p:nvSpPr>
        <p:spPr>
          <a:xfrm>
            <a:off x="959281" y="5749159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iPad</a:t>
            </a:r>
          </a:p>
          <a:p>
            <a:pPr algn="ctr"/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(BGM)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16C01F-B9ED-7457-4B80-71F01CE35D2D}"/>
              </a:ext>
            </a:extLst>
          </p:cNvPr>
          <p:cNvSpPr/>
          <p:nvPr/>
        </p:nvSpPr>
        <p:spPr>
          <a:xfrm>
            <a:off x="7493876" y="3439511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SDI-HDMI</a:t>
            </a:r>
          </a:p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Conv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7D6BDF-BC47-D8BE-ED6E-E36E73DFB974}"/>
              </a:ext>
            </a:extLst>
          </p:cNvPr>
          <p:cNvSpPr/>
          <p:nvPr/>
        </p:nvSpPr>
        <p:spPr>
          <a:xfrm>
            <a:off x="7493876" y="2218998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SDI-HDMI</a:t>
            </a:r>
          </a:p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onv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B64B37-CF69-B07E-35A7-28AB2F317A9A}"/>
              </a:ext>
            </a:extLst>
          </p:cNvPr>
          <p:cNvSpPr/>
          <p:nvPr/>
        </p:nvSpPr>
        <p:spPr>
          <a:xfrm>
            <a:off x="7493876" y="894738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bg2">
                    <a:lumMod val="25000"/>
                  </a:schemeClr>
                </a:solidFill>
              </a:rPr>
              <a:t>登壇者</a:t>
            </a:r>
            <a:r>
              <a:rPr kumimoji="1" lang="en-US" altLang="ja-JP" sz="1400">
                <a:solidFill>
                  <a:schemeClr val="bg2">
                    <a:lumMod val="25000"/>
                  </a:schemeClr>
                </a:solidFill>
              </a:rPr>
              <a:t>PC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グラフィックス 12" descr="カメラ 枠線">
            <a:extLst>
              <a:ext uri="{FF2B5EF4-FFF2-40B4-BE49-F238E27FC236}">
                <a16:creationId xmlns:a16="http://schemas.microsoft.com/office/drawing/2014/main" id="{59B0A4F0-DFF0-8DB2-A2B8-46936B73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000" y="745631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無線マイク 枠線">
            <a:extLst>
              <a:ext uri="{FF2B5EF4-FFF2-40B4-BE49-F238E27FC236}">
                <a16:creationId xmlns:a16="http://schemas.microsoft.com/office/drawing/2014/main" id="{0967CC24-5947-C585-3F4C-887E32917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407" y="745631"/>
            <a:ext cx="914400" cy="91440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AA26E8-1448-73FD-2EC8-A917DCBBD255}"/>
              </a:ext>
            </a:extLst>
          </p:cNvPr>
          <p:cNvSpPr/>
          <p:nvPr/>
        </p:nvSpPr>
        <p:spPr>
          <a:xfrm>
            <a:off x="148562" y="2442802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WGII</a:t>
            </a:r>
          </a:p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Tx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64C3C6-2935-1571-0917-20FA3E28AB44}"/>
              </a:ext>
            </a:extLst>
          </p:cNvPr>
          <p:cNvSpPr/>
          <p:nvPr/>
        </p:nvSpPr>
        <p:spPr>
          <a:xfrm>
            <a:off x="1709207" y="2442802"/>
            <a:ext cx="1066801" cy="6831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WGII</a:t>
            </a:r>
          </a:p>
          <a:p>
            <a:pPr algn="ctr"/>
            <a:r>
              <a:rPr lang="en-US" altLang="ja-JP" sz="1400">
                <a:solidFill>
                  <a:schemeClr val="bg2">
                    <a:lumMod val="25000"/>
                  </a:schemeClr>
                </a:solidFill>
              </a:rPr>
              <a:t>Tx</a:t>
            </a:r>
            <a:endParaRPr kumimoji="1" lang="ja-JP" alt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グラフィックス 17" descr="カメラ 枠線">
            <a:extLst>
              <a:ext uri="{FF2B5EF4-FFF2-40B4-BE49-F238E27FC236}">
                <a16:creationId xmlns:a16="http://schemas.microsoft.com/office/drawing/2014/main" id="{5BF02F6E-2E70-2827-07B9-B13601A8A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4868" y="745631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無線マイク 枠線">
            <a:extLst>
              <a:ext uri="{FF2B5EF4-FFF2-40B4-BE49-F238E27FC236}">
                <a16:creationId xmlns:a16="http://schemas.microsoft.com/office/drawing/2014/main" id="{3D891A81-9A0C-86E9-2E4A-540B6A6E6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62" y="745631"/>
            <a:ext cx="914400" cy="914400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AEBB344-FA33-844C-76CC-1BCD4B96A4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082" y="6090745"/>
            <a:ext cx="1242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415CAB-C819-BBFF-370F-B7BCE75C41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99462" y="5880538"/>
            <a:ext cx="1438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01E27C-9FFF-DDF5-184B-A873310ACA73}"/>
              </a:ext>
            </a:extLst>
          </p:cNvPr>
          <p:cNvSpPr txBox="1"/>
          <p:nvPr/>
        </p:nvSpPr>
        <p:spPr>
          <a:xfrm>
            <a:off x="59528" y="1625483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ステージ</a:t>
            </a:r>
            <a:r>
              <a:rPr kumimoji="1" lang="en-US" altLang="ja-JP" sz="1400"/>
              <a:t>MIC</a:t>
            </a:r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1380013-5020-434B-52FD-30A6AD473E89}"/>
              </a:ext>
            </a:extLst>
          </p:cNvPr>
          <p:cNvSpPr txBox="1"/>
          <p:nvPr/>
        </p:nvSpPr>
        <p:spPr>
          <a:xfrm>
            <a:off x="1800820" y="162605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ガヤ</a:t>
            </a:r>
            <a:r>
              <a:rPr kumimoji="1" lang="en-US" altLang="ja-JP" sz="1400"/>
              <a:t>MIC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5A8198-1D20-6191-99C5-67B9D733056E}"/>
              </a:ext>
            </a:extLst>
          </p:cNvPr>
          <p:cNvSpPr txBox="1"/>
          <p:nvPr/>
        </p:nvSpPr>
        <p:spPr>
          <a:xfrm>
            <a:off x="4227352" y="1660031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広角</a:t>
            </a:r>
            <a:r>
              <a:rPr kumimoji="1" lang="en-US" altLang="ja-JP" sz="1400"/>
              <a:t>CAM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0FCEC13-2812-36FA-58E3-DFF3D42FB9FF}"/>
              </a:ext>
            </a:extLst>
          </p:cNvPr>
          <p:cNvSpPr txBox="1"/>
          <p:nvPr/>
        </p:nvSpPr>
        <p:spPr>
          <a:xfrm>
            <a:off x="5348452" y="166003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ズーム</a:t>
            </a:r>
            <a:r>
              <a:rPr kumimoji="1" lang="en-US" altLang="ja-JP" sz="1400"/>
              <a:t>CAM</a:t>
            </a:r>
            <a:endParaRPr kumimoji="1" lang="ja-JP" altLang="en-US" sz="14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638523D-97BF-3DA6-D1DC-B737FAB8022A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680852" y="1933260"/>
            <a:ext cx="1111" cy="5095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E944A2D-40BD-F80A-C0D3-7CDF28E6B425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>
            <a:off x="2242608" y="1933827"/>
            <a:ext cx="0" cy="508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3C020FB-410B-DFAB-B4EB-EB7E365A6CC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97225" y="1967808"/>
            <a:ext cx="3975" cy="336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E5BDE85-94B1-9768-3813-C9B81EB1848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12068" y="1967808"/>
            <a:ext cx="0" cy="336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874B6C4-76A4-E99A-1701-A7A4CD65AE5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8027277" y="1577910"/>
            <a:ext cx="0" cy="641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4B438CB-1B1C-3EA0-C059-3339E419B7A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27277" y="2902170"/>
            <a:ext cx="0" cy="537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6F35176-282F-681A-028E-2658817BB30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60677" y="2560584"/>
            <a:ext cx="2975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9EE16B8-DE0A-94D7-6FA5-92CD6976953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919493" y="5880538"/>
            <a:ext cx="1617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3DF5D52A-BD92-FFB0-7603-D99CFBC01DC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926951" y="4157647"/>
            <a:ext cx="907071" cy="17756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E145EBCA-0110-4F50-B40B-2615E888ED8E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279934" y="3781097"/>
            <a:ext cx="1213943" cy="15476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9CD97667-BE9B-00B9-E84A-FA0DBBED7ED4}"/>
              </a:ext>
            </a:extLst>
          </p:cNvPr>
          <p:cNvCxnSpPr>
            <a:cxnSpLocks/>
            <a:stCxn id="16" idx="2"/>
            <a:endCxn id="6" idx="1"/>
          </p:cNvCxnSpPr>
          <p:nvPr/>
        </p:nvCxnSpPr>
        <p:spPr>
          <a:xfrm rot="16200000" flipH="1">
            <a:off x="258444" y="3549493"/>
            <a:ext cx="1124357" cy="27731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>
            <a:extLst>
              <a:ext uri="{FF2B5EF4-FFF2-40B4-BE49-F238E27FC236}">
                <a16:creationId xmlns:a16="http://schemas.microsoft.com/office/drawing/2014/main" id="{61437E47-E357-8F4A-5E76-46D101BFD94B}"/>
              </a:ext>
            </a:extLst>
          </p:cNvPr>
          <p:cNvCxnSpPr>
            <a:cxnSpLocks/>
            <a:stCxn id="17" idx="2"/>
            <a:endCxn id="6" idx="3"/>
          </p:cNvCxnSpPr>
          <p:nvPr/>
        </p:nvCxnSpPr>
        <p:spPr>
          <a:xfrm rot="5400000">
            <a:off x="1572167" y="3579889"/>
            <a:ext cx="1124357" cy="21652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1C7D88D-71BB-F754-EE2C-305DAB1B0CEF}"/>
              </a:ext>
            </a:extLst>
          </p:cNvPr>
          <p:cNvSpPr txBox="1"/>
          <p:nvPr/>
        </p:nvSpPr>
        <p:spPr>
          <a:xfrm>
            <a:off x="2228821" y="2098901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TRS</a:t>
            </a:r>
            <a:endParaRPr kumimoji="1" lang="ja-JP" altLang="en-US" sz="11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FB2B1D5-C8DE-34F4-72D4-DEED015367E3}"/>
              </a:ext>
            </a:extLst>
          </p:cNvPr>
          <p:cNvSpPr txBox="1"/>
          <p:nvPr/>
        </p:nvSpPr>
        <p:spPr>
          <a:xfrm>
            <a:off x="655483" y="2098901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TRS</a:t>
            </a:r>
            <a:endParaRPr kumimoji="1" lang="ja-JP" altLang="en-US" sz="11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70A8D3D-00E2-624E-AD12-B1DDCAC99358}"/>
              </a:ext>
            </a:extLst>
          </p:cNvPr>
          <p:cNvSpPr txBox="1"/>
          <p:nvPr/>
        </p:nvSpPr>
        <p:spPr>
          <a:xfrm>
            <a:off x="2444851" y="523737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TRS</a:t>
            </a:r>
            <a:endParaRPr kumimoji="1" lang="ja-JP" altLang="en-US" sz="11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7958189-3234-FEFE-61C9-A5058E5B74FA}"/>
              </a:ext>
            </a:extLst>
          </p:cNvPr>
          <p:cNvSpPr txBox="1"/>
          <p:nvPr/>
        </p:nvSpPr>
        <p:spPr>
          <a:xfrm>
            <a:off x="2444851" y="588039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TRS</a:t>
            </a:r>
            <a:endParaRPr kumimoji="1" lang="ja-JP" altLang="en-US" sz="11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0EE3097-9BFD-4A1F-2B70-79D08AD58876}"/>
              </a:ext>
            </a:extLst>
          </p:cNvPr>
          <p:cNvSpPr txBox="1"/>
          <p:nvPr/>
        </p:nvSpPr>
        <p:spPr>
          <a:xfrm>
            <a:off x="4180241" y="4956049"/>
            <a:ext cx="56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HDMI</a:t>
            </a:r>
            <a:endParaRPr kumimoji="1" lang="ja-JP" altLang="en-US" sz="11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E6EF424-2812-BDB7-9D98-C60BE39308A4}"/>
              </a:ext>
            </a:extLst>
          </p:cNvPr>
          <p:cNvSpPr txBox="1"/>
          <p:nvPr/>
        </p:nvSpPr>
        <p:spPr>
          <a:xfrm>
            <a:off x="5395393" y="4956049"/>
            <a:ext cx="56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HDMI</a:t>
            </a:r>
            <a:endParaRPr kumimoji="1" lang="ja-JP" altLang="en-US" sz="11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EAAE00-BBED-7C6C-CF3A-D7403CF75E20}"/>
              </a:ext>
            </a:extLst>
          </p:cNvPr>
          <p:cNvSpPr txBox="1"/>
          <p:nvPr/>
        </p:nvSpPr>
        <p:spPr>
          <a:xfrm>
            <a:off x="6217501" y="4956049"/>
            <a:ext cx="56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HDMI</a:t>
            </a:r>
            <a:endParaRPr kumimoji="1" lang="ja-JP" altLang="en-US" sz="110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8A71E9A-818D-C51C-CE6E-752F202BFD9F}"/>
              </a:ext>
            </a:extLst>
          </p:cNvPr>
          <p:cNvSpPr txBox="1"/>
          <p:nvPr/>
        </p:nvSpPr>
        <p:spPr>
          <a:xfrm>
            <a:off x="7992893" y="1802455"/>
            <a:ext cx="56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HDMI</a:t>
            </a:r>
            <a:endParaRPr kumimoji="1" lang="ja-JP" altLang="en-US" sz="110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D937387-93BB-CE52-2666-066195FCAAA5}"/>
              </a:ext>
            </a:extLst>
          </p:cNvPr>
          <p:cNvSpPr txBox="1"/>
          <p:nvPr/>
        </p:nvSpPr>
        <p:spPr>
          <a:xfrm>
            <a:off x="8669299" y="2283279"/>
            <a:ext cx="2946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スプリットして会場プロジェクタ</a:t>
            </a:r>
            <a:r>
              <a:rPr kumimoji="1" lang="en-US" altLang="ja-JP" sz="1100"/>
              <a:t>HDMI</a:t>
            </a:r>
            <a:endParaRPr kumimoji="1" lang="ja-JP" altLang="en-US" sz="11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2442DCC-E345-187E-1EC7-6DDA50754457}"/>
              </a:ext>
            </a:extLst>
          </p:cNvPr>
          <p:cNvSpPr txBox="1"/>
          <p:nvPr/>
        </p:nvSpPr>
        <p:spPr>
          <a:xfrm>
            <a:off x="10142484" y="5603232"/>
            <a:ext cx="125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インターネット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2051BE7-3FB7-4CC1-A2D6-8A3BBD8E0101}"/>
              </a:ext>
            </a:extLst>
          </p:cNvPr>
          <p:cNvSpPr txBox="1"/>
          <p:nvPr/>
        </p:nvSpPr>
        <p:spPr>
          <a:xfrm>
            <a:off x="8012350" y="3112951"/>
            <a:ext cx="52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SDI</a:t>
            </a:r>
            <a:endParaRPr kumimoji="1" lang="ja-JP" altLang="en-US" sz="11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E4B2AB3-E5D9-AD47-8634-A8F701DF7652}"/>
              </a:ext>
            </a:extLst>
          </p:cNvPr>
          <p:cNvSpPr txBox="1"/>
          <p:nvPr/>
        </p:nvSpPr>
        <p:spPr>
          <a:xfrm>
            <a:off x="89845" y="187682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※ WGII</a:t>
            </a:r>
            <a:r>
              <a:rPr kumimoji="1" lang="ja-JP" altLang="en-US" sz="1400"/>
              <a:t>：</a:t>
            </a:r>
            <a:r>
              <a:rPr kumimoji="1" lang="en-US" altLang="ja-JP" sz="1400"/>
              <a:t>Wireless Go II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90560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50</Words>
  <Application>Microsoft Macintosh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10</cp:revision>
  <dcterms:created xsi:type="dcterms:W3CDTF">2024-01-15T00:47:16Z</dcterms:created>
  <dcterms:modified xsi:type="dcterms:W3CDTF">2024-01-15T01:21:43Z</dcterms:modified>
</cp:coreProperties>
</file>