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4EE85E-37E8-2026-F351-6DCABC52A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07CB3B-D55D-25A4-A1F1-25E91D22A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D3F01D-4458-448D-A921-84570A88D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6042D6-2113-BF74-D6BC-5BE3B278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64DFBC-AB9F-4165-C1E7-BFD8EEB5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96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029271-C7CF-A960-B1FE-8C76D3CB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9F822B-CAE3-CCE2-2A51-389857424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BFC8C3-32D0-4B1B-C2E0-2FC0BD19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B97B94-E339-A5F7-C871-74286428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314284-835E-F30E-02A7-6B1BF481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68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361C5FD-3EE9-0208-FE9E-1F14FDCFD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F99AF2B-2B83-D15C-4F5A-73FEC2C97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1FD9D0-9A43-EA38-19FF-1050C749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387E45-7534-3456-5141-97D01544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B44753-9992-6354-414C-2B58D9D5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92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2B39F-E8DF-1AB1-086D-A9D0A746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AE4C89-DFD3-6C1C-D774-B2019599B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629D52-7E46-6549-F4F2-AC5E5DC3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6A0471-ADDA-158E-00BA-604A4912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0AA9EA-8D5A-3845-1152-D95560ED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7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5A4845-E12F-E724-F2EC-59732C7D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594370-7350-D1B0-23BD-F272515D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DFDCBB-36BA-1918-1F92-D26B5E52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94953A-3F40-C8FE-C0AF-ABCBE4FE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C6B2E8-A391-8D0D-8FA1-127E2E1E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34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5E6B37-2B05-1344-8740-FDAA2E37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E5675C-B39B-3EEB-F866-CC6A34F43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A41F5B-0214-19D0-884A-CCD2D264D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042C3E-7F2A-700C-5C46-B6331C3F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6AE15B-8674-B092-2821-A6CE7E86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435068-2770-BC73-8FB9-078B89F5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63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135E16-439B-F3DB-A731-6F407FDD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9FF9E3-50F8-35D5-458E-B2FC97A10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630128-53F4-8B9C-7EDB-325EC82FE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2ECED8B-FF22-0FED-C274-316EE0477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5F418F-D2D1-9E02-04D7-9DD42B59A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0DE069B-7AD7-A891-398B-1B648FA1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9E77923-3F70-8B2B-1FCE-A01E6A33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66A2255-D0F1-4666-4020-FEB6D2F5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91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D90041-F706-055E-9844-B588AC31F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7F611B8-2C6B-C9E5-D981-CF3FA10D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0736F3-2B34-C000-D921-5C2D09BB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BF3ABB0-A3D4-BC26-724B-3942B5A1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88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BA589-DF90-D563-2D3E-EE30D4064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57325"/>
            <a:ext cx="10515600" cy="1325562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E0F94C-63D0-BDD1-8DF5-94BF34EC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1AB496-68C8-4DC4-C6F0-41D53D32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161D33C-0448-F722-4717-32A62B32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64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F19361-C95A-FDE6-662D-CE6231B98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FACCF5-7892-1468-F20A-D10EA743B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AD9DF2-F7AD-A233-45E3-C557EBB35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2CA54B-1382-1113-2E24-502DD089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67DCBF-90BE-86B7-6687-ABA79BB8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9D3247-0950-1CC0-6284-CFB7D917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38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C663D7-3527-F507-B4D1-2E8CD1DD3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9EF9E97-916B-48C1-67E0-0B108C0BF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FB345E-5E91-88B4-5A66-4783270EF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F3FE2C-1422-4126-41D3-82577601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7D71A9-81DF-3CAC-24A7-794E235B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184BEC-1AC6-5783-F7CA-A8D0C817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41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F9DA253-82BB-2357-3158-0705D924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E8B944-1ABA-C80F-9A2B-43EFE4C88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DD621F-BBD0-3632-3433-50A81A29D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DB9973-FBF8-A142-A1E5-6E47DB716AC3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A3428-778B-5AE9-AE07-E49A95EA5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BBF67B-7EE0-A03F-83DE-BA3997833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17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E25F0E0-6996-F123-25C7-F3583A622CD2}"/>
              </a:ext>
            </a:extLst>
          </p:cNvPr>
          <p:cNvSpPr/>
          <p:nvPr/>
        </p:nvSpPr>
        <p:spPr>
          <a:xfrm>
            <a:off x="305912" y="2077146"/>
            <a:ext cx="1381000" cy="6963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質問</a:t>
            </a:r>
            <a:endParaRPr lang="en-US" altLang="ja-JP" sz="16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8FDA79C-58BD-F23E-658A-D3AA10397371}"/>
              </a:ext>
            </a:extLst>
          </p:cNvPr>
          <p:cNvSpPr/>
          <p:nvPr/>
        </p:nvSpPr>
        <p:spPr>
          <a:xfrm>
            <a:off x="3148960" y="2075871"/>
            <a:ext cx="1381000" cy="6963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回答</a:t>
            </a:r>
            <a:endParaRPr lang="en-US" altLang="ja-JP" sz="16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437F5A2-571D-2EA3-7C08-6A1473F5E1F9}"/>
              </a:ext>
            </a:extLst>
          </p:cNvPr>
          <p:cNvSpPr/>
          <p:nvPr/>
        </p:nvSpPr>
        <p:spPr>
          <a:xfrm>
            <a:off x="305911" y="4201511"/>
            <a:ext cx="1381000" cy="69631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ベクトル化された質問</a:t>
            </a:r>
            <a:endParaRPr lang="en-US" altLang="ja-JP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6208E49-B145-17B2-026B-4206E235695F}"/>
              </a:ext>
            </a:extLst>
          </p:cNvPr>
          <p:cNvSpPr/>
          <p:nvPr/>
        </p:nvSpPr>
        <p:spPr>
          <a:xfrm>
            <a:off x="3148960" y="4201511"/>
            <a:ext cx="1381000" cy="6963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ベクトル化された回答</a:t>
            </a:r>
            <a:endParaRPr lang="en-US" altLang="ja-JP" sz="16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DC930A5-9964-8D29-A970-D3FD946B156B}"/>
              </a:ext>
            </a:extLst>
          </p:cNvPr>
          <p:cNvSpPr/>
          <p:nvPr/>
        </p:nvSpPr>
        <p:spPr>
          <a:xfrm>
            <a:off x="6616105" y="768608"/>
            <a:ext cx="1480847" cy="6963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質問</a:t>
            </a:r>
            <a:endParaRPr lang="en-US" altLang="ja-JP" sz="16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EFF1116-F214-9CA9-A892-572F6878C12E}"/>
              </a:ext>
            </a:extLst>
          </p:cNvPr>
          <p:cNvSpPr/>
          <p:nvPr/>
        </p:nvSpPr>
        <p:spPr>
          <a:xfrm>
            <a:off x="9777884" y="868456"/>
            <a:ext cx="1480847" cy="6963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回答</a:t>
            </a:r>
            <a:endParaRPr lang="en-US" altLang="ja-JP" sz="16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F1CB972-5A1D-6C27-E715-D67496F2AF39}"/>
              </a:ext>
            </a:extLst>
          </p:cNvPr>
          <p:cNvSpPr/>
          <p:nvPr/>
        </p:nvSpPr>
        <p:spPr>
          <a:xfrm>
            <a:off x="6616105" y="4201511"/>
            <a:ext cx="1480847" cy="6963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ベクトル化</a:t>
            </a:r>
            <a:endParaRPr kumimoji="1" lang="en-US" altLang="ja-JP" sz="1600"/>
          </a:p>
          <a:p>
            <a:pPr algn="ctr"/>
            <a:r>
              <a:rPr kumimoji="1" lang="ja-JP" altLang="en-US" sz="1600"/>
              <a:t>された仮回答</a:t>
            </a:r>
            <a:endParaRPr lang="en-US" altLang="ja-JP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0CB9EB0-AC78-C135-94CD-30743F751FFB}"/>
              </a:ext>
            </a:extLst>
          </p:cNvPr>
          <p:cNvSpPr/>
          <p:nvPr/>
        </p:nvSpPr>
        <p:spPr>
          <a:xfrm>
            <a:off x="9772632" y="4201511"/>
            <a:ext cx="1480847" cy="6963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ベクトル化</a:t>
            </a:r>
            <a:endParaRPr kumimoji="1" lang="en-US" altLang="ja-JP" sz="1600"/>
          </a:p>
          <a:p>
            <a:pPr algn="ctr"/>
            <a:r>
              <a:rPr kumimoji="1" lang="ja-JP" altLang="en-US" sz="1600"/>
              <a:t>された回答</a:t>
            </a:r>
            <a:endParaRPr lang="en-US" altLang="ja-JP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195B593-4A43-3458-6EF8-E0B05E886BF7}"/>
              </a:ext>
            </a:extLst>
          </p:cNvPr>
          <p:cNvSpPr/>
          <p:nvPr/>
        </p:nvSpPr>
        <p:spPr>
          <a:xfrm>
            <a:off x="6616105" y="2366817"/>
            <a:ext cx="1480847" cy="6963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/>
              <a:t>仮回答</a:t>
            </a:r>
            <a:endParaRPr lang="en-US" altLang="ja-JP" sz="16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D7C5D3D-C4CB-9252-D816-A4B654F3E3F9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996411" y="2773456"/>
            <a:ext cx="1" cy="1428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AD0FFDB-6357-1893-ABA7-0AF964D1D50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839460" y="2772181"/>
            <a:ext cx="0" cy="1429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348DC1B-D839-BAF1-2ECA-FE18D28D63F4}"/>
              </a:ext>
            </a:extLst>
          </p:cNvPr>
          <p:cNvSpPr/>
          <p:nvPr/>
        </p:nvSpPr>
        <p:spPr>
          <a:xfrm>
            <a:off x="469624" y="3246974"/>
            <a:ext cx="4060336" cy="4784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text-embedding-ada-002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D1DCA1A-7790-E9A4-583F-E0E1DCF4F1CA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0513056" y="1564766"/>
            <a:ext cx="5252" cy="2636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33A2388-F422-1953-5BF6-80AB748E1E44}"/>
              </a:ext>
            </a:extLst>
          </p:cNvPr>
          <p:cNvCxnSpPr>
            <a:cxnSpLocks/>
            <a:stCxn id="21" idx="2"/>
            <a:endCxn id="17" idx="0"/>
          </p:cNvCxnSpPr>
          <p:nvPr/>
        </p:nvCxnSpPr>
        <p:spPr>
          <a:xfrm>
            <a:off x="7356529" y="3063127"/>
            <a:ext cx="0" cy="1138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359873B-B821-F82E-4099-5D2C6A75169F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>
            <a:off x="7356529" y="1464918"/>
            <a:ext cx="0" cy="901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953512C-C1F5-3AF5-B524-CB903C858151}"/>
              </a:ext>
            </a:extLst>
          </p:cNvPr>
          <p:cNvSpPr/>
          <p:nvPr/>
        </p:nvSpPr>
        <p:spPr>
          <a:xfrm>
            <a:off x="6453595" y="1649817"/>
            <a:ext cx="1805865" cy="4784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GPT-3.5/GPT-4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A3CDE37-2EBE-0428-AF5C-C22BFB9EEA9D}"/>
              </a:ext>
            </a:extLst>
          </p:cNvPr>
          <p:cNvSpPr/>
          <p:nvPr/>
        </p:nvSpPr>
        <p:spPr>
          <a:xfrm>
            <a:off x="6823129" y="3337970"/>
            <a:ext cx="4060336" cy="4784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text-embedding-ada-002</a:t>
            </a: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9377ECD0-E74D-C48D-9465-2A9988BD463F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686911" y="4549666"/>
            <a:ext cx="146204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2D7852B5-66B0-14F7-264D-3CC17D907D34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8096952" y="4549666"/>
            <a:ext cx="16756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B58B7426-72BD-7CE9-5750-FC613ACEE723}"/>
              </a:ext>
            </a:extLst>
          </p:cNvPr>
          <p:cNvCxnSpPr/>
          <p:nvPr/>
        </p:nvCxnSpPr>
        <p:spPr>
          <a:xfrm>
            <a:off x="5833242" y="716133"/>
            <a:ext cx="0" cy="49924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07ABEB4-1917-C937-AFE9-5AA0E13F0FEC}"/>
              </a:ext>
            </a:extLst>
          </p:cNvPr>
          <p:cNvSpPr txBox="1"/>
          <p:nvPr/>
        </p:nvSpPr>
        <p:spPr>
          <a:xfrm>
            <a:off x="1118889" y="546458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ベーシックなベクトル検索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580793F-E493-0993-5FD0-CAF485E9AF56}"/>
              </a:ext>
            </a:extLst>
          </p:cNvPr>
          <p:cNvSpPr txBox="1"/>
          <p:nvPr/>
        </p:nvSpPr>
        <p:spPr>
          <a:xfrm>
            <a:off x="7388535" y="5464583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HyDE</a:t>
            </a:r>
            <a:r>
              <a:rPr kumimoji="1" lang="ja-JP" altLang="en-US"/>
              <a:t>を使ったベクトル検索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3602D6F-E93F-81BB-5436-5969A851DFA5}"/>
              </a:ext>
            </a:extLst>
          </p:cNvPr>
          <p:cNvSpPr txBox="1"/>
          <p:nvPr/>
        </p:nvSpPr>
        <p:spPr>
          <a:xfrm>
            <a:off x="1843877" y="455728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類似度の計算</a:t>
            </a:r>
            <a:endParaRPr kumimoji="1" lang="en-US" altLang="ja-JP" sz="1400"/>
          </a:p>
          <a:p>
            <a:r>
              <a:rPr kumimoji="1" lang="ja-JP" altLang="en-US" sz="1400"/>
              <a:t>による検索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FC9C4D9-62DB-00CB-1C02-B9ADA0D69894}"/>
              </a:ext>
            </a:extLst>
          </p:cNvPr>
          <p:cNvSpPr txBox="1"/>
          <p:nvPr/>
        </p:nvSpPr>
        <p:spPr>
          <a:xfrm>
            <a:off x="8327052" y="460724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類似度の計算</a:t>
            </a:r>
            <a:endParaRPr kumimoji="1" lang="en-US" altLang="ja-JP" sz="1400"/>
          </a:p>
          <a:p>
            <a:r>
              <a:rPr kumimoji="1" lang="ja-JP" altLang="en-US" sz="1400"/>
              <a:t>による検索</a:t>
            </a:r>
          </a:p>
        </p:txBody>
      </p:sp>
      <p:sp>
        <p:nvSpPr>
          <p:cNvPr id="61" name="四角形吹き出し 60">
            <a:extLst>
              <a:ext uri="{FF2B5EF4-FFF2-40B4-BE49-F238E27FC236}">
                <a16:creationId xmlns:a16="http://schemas.microsoft.com/office/drawing/2014/main" id="{DC512805-A2D8-3DC1-D7B0-BA1DC69FFC7B}"/>
              </a:ext>
            </a:extLst>
          </p:cNvPr>
          <p:cNvSpPr/>
          <p:nvPr/>
        </p:nvSpPr>
        <p:spPr>
          <a:xfrm>
            <a:off x="8324234" y="2387175"/>
            <a:ext cx="1465091" cy="506961"/>
          </a:xfrm>
          <a:prstGeom prst="wedgeRectCallout">
            <a:avLst>
              <a:gd name="adj1" fmla="val -78945"/>
              <a:gd name="adj2" fmla="val 25182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/>
              <a:t>多少のハルシネーションは問題ない</a:t>
            </a:r>
          </a:p>
        </p:txBody>
      </p:sp>
    </p:spTree>
    <p:extLst>
      <p:ext uri="{BB962C8B-B14F-4D97-AF65-F5344CB8AC3E}">
        <p14:creationId xmlns:p14="http://schemas.microsoft.com/office/powerpoint/2010/main" val="2047888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49</Words>
  <Application>Microsoft Macintosh PowerPoint</Application>
  <PresentationFormat>ワイド画面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Junpei Tsuchida</dc:creator>
  <cp:lastModifiedBy>Junpei Tsuchida</cp:lastModifiedBy>
  <cp:revision>48</cp:revision>
  <dcterms:created xsi:type="dcterms:W3CDTF">2023-07-04T01:48:00Z</dcterms:created>
  <dcterms:modified xsi:type="dcterms:W3CDTF">2024-02-10T04:43:12Z</dcterms:modified>
</cp:coreProperties>
</file>