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0" r:id="rId9"/>
    <p:sldId id="267" r:id="rId10"/>
    <p:sldId id="25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D6734-2C24-BCEE-2621-6178F311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18213-2480-8769-0D65-98909D1B3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9E7C1-9F03-8A49-9122-D12D6A87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D77AA-B39B-177F-2FBD-A4D7AA5C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3F61A-7816-A234-76DF-BC3B6DD2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1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4E798-70EE-30E0-4656-85355A15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26128-66CB-5434-9FB4-7EF922B0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439F9-A56D-7042-FEF2-F697B7DB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D079F-FFAA-792C-6935-F28A9FD2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C683D-CA21-348F-1A99-6F7C2DC8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2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F086A-4C4D-21AB-5F18-ABB990F88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758F4-6D78-F813-75A5-949724787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E58F0-4F00-9B43-17BB-4D5E7F61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A98E3-ED31-C468-D7B4-46569A03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48C20-1D2B-F181-FDFF-5799D758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87FE-D706-D968-5E4A-77377CB7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750D4-2A9C-11EA-0EA5-2420330A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735AA-999C-BA87-9D6E-D9305169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8B26D-9999-7E00-DEEC-11124C28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73971-58E7-6172-E9EC-D3C44ECE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EB039-074C-F49E-E9F5-D21A4D1F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14D8E-BD71-AC83-FD45-FBABB10F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1E720-F6A4-B4B8-BC8C-52B49C04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24A40-104C-1570-11A5-E302A5D1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4F7DF-E862-6F1B-CBF3-B3A6A7E3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3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F738-6AE1-DAB0-1874-CFAD23D4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2E0F-7884-CB5F-06B3-FE1FDA9C5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32A72-8724-34BF-DC2E-48BCD85E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838A0-7070-B75F-682D-4F1149DF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F79AD-BC48-1B25-808A-44795DEF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72D3A-7233-97EB-5AF6-127EEB36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766FD-43D1-D859-3EC9-03C725BC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78B04-7695-FDF5-A376-0690734F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CB434-2D33-B02A-3A15-63A3B784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807417-5B24-D2A4-5BD7-151763535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1DFD1F-2FD4-763B-75AE-511194AE0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CDD690-AD36-BF35-0C42-6EF1FF79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DC228-2A93-3C8C-C148-39FFC3EB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84A9B-568C-D962-0DD9-7B076F95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1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163BE-8735-9242-ADB2-46D973D8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F4E4AC-471B-8C67-E803-A4E2280E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C9062B-0F65-9171-FE5F-3F328FF9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6A535D-87E2-36EB-04FB-D4758DF1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5B1948-7C91-5761-6666-9AD2B3D9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CDDF2A-51EA-E098-D9A5-ECD52DAA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B77A5-241A-98DD-5B23-954B58E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7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008CA-1C0B-ACF1-DBDF-A6D4207C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51B94-38E4-6159-0665-2AD9FCDF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F5B07-A8C1-D040-BBF7-8ED2F7B6F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E4676-284C-5623-9C08-03C83D4D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C130D-B1AD-FC9B-EA41-E00262EC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70B8-33FE-5B92-494E-2AD6AEA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5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530EB-74F8-13B4-D98F-9AB2EC5E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33A210-8F7C-3366-2523-860F5F2F5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66A3F-7DB1-8FC9-D189-3E0F394B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4914F7-9890-6D5F-3CEF-2358848F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C212C-E8BF-D67A-506F-CAB5452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23565-BB4D-F16E-2325-67F42540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5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15CCB3-1920-5BF4-B05F-324743F6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86073-B1EF-A429-C84E-2D982783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8E1C1-A241-D09B-6C68-EDAE842E3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B393-BD71-45B1-88D2-D829CFEEC0A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9F676-A053-655C-2231-4D1B4AB8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D8325-9015-9F1F-426D-43BE8B5FF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2EC5-0697-4DBA-A320-948C6F2C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01EBCD-B7CE-139A-2DC8-8E64552AF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국내 여행 키워드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0FDF9-1F13-2EFA-F2A2-6F658052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61248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 이전 이후의 키워드 비교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25A20CD2-9FA8-2975-F4E0-61A56C7FEF64}"/>
              </a:ext>
            </a:extLst>
          </p:cNvPr>
          <p:cNvSpPr txBox="1">
            <a:spLocks/>
          </p:cNvSpPr>
          <p:nvPr/>
        </p:nvSpPr>
        <p:spPr>
          <a:xfrm>
            <a:off x="9342800" y="6263870"/>
            <a:ext cx="2849200" cy="359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이호준</a:t>
            </a:r>
          </a:p>
        </p:txBody>
      </p:sp>
    </p:spTree>
    <p:extLst>
      <p:ext uri="{BB962C8B-B14F-4D97-AF65-F5344CB8AC3E}">
        <p14:creationId xmlns:p14="http://schemas.microsoft.com/office/powerpoint/2010/main" val="254724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내용 개체 틀 3" title="Web Viewer">
                <a:extLst>
                  <a:ext uri="{FF2B5EF4-FFF2-40B4-BE49-F238E27FC236}">
                    <a16:creationId xmlns:a16="http://schemas.microsoft.com/office/drawing/2014/main" id="{CFE45EDC-BB8E-0B2E-2D61-83675520BE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696324"/>
                  </p:ext>
                </p:extLst>
              </p:nvPr>
            </p:nvGraphicFramePr>
            <p:xfrm>
              <a:off x="-228601" y="1"/>
              <a:ext cx="12611101" cy="77850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내용 개체 틀 3" title="Web Viewer">
                <a:extLst>
                  <a:ext uri="{FF2B5EF4-FFF2-40B4-BE49-F238E27FC236}">
                    <a16:creationId xmlns:a16="http://schemas.microsoft.com/office/drawing/2014/main" id="{CFE45EDC-BB8E-0B2E-2D61-83675520BE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8601" y="1"/>
                <a:ext cx="12611101" cy="77850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49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8AA336-1D3C-3F4F-F5DD-5B9034D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813"/>
            <a:ext cx="10515600" cy="543832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결론 및 한계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DC1647E-29C1-67C8-DA1C-206EC20CEBD3}"/>
              </a:ext>
            </a:extLst>
          </p:cNvPr>
          <p:cNvSpPr txBox="1">
            <a:spLocks/>
          </p:cNvSpPr>
          <p:nvPr/>
        </p:nvSpPr>
        <p:spPr>
          <a:xfrm>
            <a:off x="838201" y="1586609"/>
            <a:ext cx="10515599" cy="428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Power BI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이용하여 코로나 이전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이후 기간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크롤링 사이트별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카테고리 유형별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자주 등장하는 단어들을 워드 클라우드와 지도로 살펴볼 수 있었음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키워드에 있어 큰 변화는 없지만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이후 시기에는 코로나와 연관된 단어들이 많이 늘어났다는 것을 확인 할 수 있음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분석에 있어 애매한 내용들을 기타 항목으로 분류하였는데 전처리 과정에 더욱더 주의가 필요함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59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8CB4BF-3B0C-5650-D70C-462090B4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목적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008C3-F89D-D70F-C797-F05F8B5C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9664337" cy="3971773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 이전과 코로나 이후의 국내 여행 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latinLnBrk="0">
              <a:buNone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latinLnBrk="0">
              <a:buNone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국내 여행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키워드로 네이버 블로그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 뉴스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유튜브 영상을 수집하였다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0" indent="0" latinLnBrk="0">
              <a:buNone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latinLnBrk="0">
              <a:buNone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 이전과 코로나 이후에 나타나는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latinLnBrk="0">
              <a:buNone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변화를 살펴보기 위해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네이버 블로그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 뉴스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유튜브 동영상에 대해서 크롤링 진행하였다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24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8AA336-1D3C-3F4F-F5DD-5B9034D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15600" cy="54383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수집 </a:t>
            </a: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(python)</a:t>
            </a:r>
            <a:endParaRPr lang="ko-KR" altLang="en-US" sz="36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5A126-21BF-4DC7-318F-691E996F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602210"/>
            <a:ext cx="10515600" cy="4248408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Python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selenium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BeautifulSoup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이용하여 네이버 블로그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 뉴스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유튜브 동영상에 대한 크롤러를 제작해 데이터를 수집하였다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0" indent="0" latinLnBrk="0">
              <a:buNone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단위 기간동안 검색되는 자료의 개수 제한이 존재하기에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2018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월부터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개월 단위로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2021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월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31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일까지 총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기간으로 나누었다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latinLnBrk="0"/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기간 분류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 latinLnBrk="0">
              <a:buFontTx/>
              <a:buChar char="-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 이전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(2018.01.01~2019.12.31)</a:t>
            </a:r>
          </a:p>
          <a:p>
            <a:pPr lvl="1" latinLnBrk="0">
              <a:buFontTx/>
              <a:buChar char="-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 이후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(2020.01.01 ~ 2021.12.31)</a:t>
            </a:r>
          </a:p>
        </p:txBody>
      </p:sp>
    </p:spTree>
    <p:extLst>
      <p:ext uri="{BB962C8B-B14F-4D97-AF65-F5344CB8AC3E}">
        <p14:creationId xmlns:p14="http://schemas.microsoft.com/office/powerpoint/2010/main" val="188779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8AA336-1D3C-3F4F-F5DD-5B9034D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15600" cy="54383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수집 </a:t>
            </a: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(python)</a:t>
            </a:r>
            <a:endParaRPr lang="ko-KR" altLang="en-US" sz="36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5A126-21BF-4DC7-318F-691E996F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602210"/>
            <a:ext cx="10515600" cy="4248408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국내 여행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이란 단어로 검색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유튜브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: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제목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URL,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업로드 날짜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영상 설명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블로그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: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제목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URL,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작성 날짜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글 내용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 뉴스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제목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URL,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작성 날짜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요약 내용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 뉴스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한번 검색 당 최대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300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건으로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 이전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1200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건과  코로나 이후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1200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건을 수집하여 총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2400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건의 데이터를 수집하였다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latinLnBrk="0"/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유튜브 영상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한번 검색 당 평균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500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건의 자료가 나와 총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4000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건의 데이터를 수집하였다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latinLnBrk="0"/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네이버 블로그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기간별로 평균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1000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 씩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총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8000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건의 데이터를 수집하여 분석에 이용하였다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47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8AA336-1D3C-3F4F-F5DD-5B9034D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26" y="738338"/>
            <a:ext cx="6896100" cy="54383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 </a:t>
            </a: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(R)</a:t>
            </a:r>
            <a:endParaRPr lang="ko-KR" altLang="en-US" sz="36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5A126-21BF-4DC7-318F-691E996F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26" y="1523999"/>
            <a:ext cx="6358346" cy="2386065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크롤링으로 수집된 자료를 바탕으로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KoNLP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이용하여 텍스트 분석을 해보고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Word cloud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제작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/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NIADic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사전을 이용하였으며 이와 함께 지명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상호가 들어간 사전을 추가하여 분석에 이용하였음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DD1A3-192A-319D-DC7A-1E7215944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"/>
          <a:stretch/>
        </p:blipFill>
        <p:spPr>
          <a:xfrm>
            <a:off x="8618166" y="632330"/>
            <a:ext cx="2993952" cy="5487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061526-B203-0C49-C6FE-C8F34123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15" y="4423800"/>
            <a:ext cx="489653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82CD24-A2C3-68D9-EC84-E8496B9B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423" y="735753"/>
            <a:ext cx="4792895" cy="480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B4B767-9013-B3A7-7388-59B15FE4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362" y="2854675"/>
            <a:ext cx="2982074" cy="36832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8AA336-1D3C-3F4F-F5DD-5B9034D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38"/>
            <a:ext cx="10515600" cy="54383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 </a:t>
            </a: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(R)</a:t>
            </a:r>
            <a:endParaRPr lang="ko-KR" altLang="en-US" sz="36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5A126-21BF-4DC7-318F-691E996F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119"/>
            <a:ext cx="4482737" cy="4282418"/>
          </a:xfrm>
        </p:spPr>
        <p:txBody>
          <a:bodyPr>
            <a:noAutofit/>
          </a:bodyPr>
          <a:lstStyle/>
          <a:p>
            <a:pPr latinLnBrk="0">
              <a:buFontTx/>
              <a:buChar char="-"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unique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중복 된 내용 제거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gsub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영문을 동일한 한글 내용으로 변경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이외에 분석과 관련이 없는 단어들은 불용어 사전을 만들어 반복문을 통해 제외함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6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8AA336-1D3C-3F4F-F5DD-5B9034D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813"/>
            <a:ext cx="10515600" cy="54383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 </a:t>
            </a: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(R)</a:t>
            </a:r>
            <a:endParaRPr lang="ko-KR" altLang="en-US" sz="36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5A126-21BF-4DC7-318F-691E996F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867" y="1215577"/>
            <a:ext cx="3975082" cy="376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유튜브 키워드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E5846E9-DC9E-A7FC-B2E6-763C8CBF776A}"/>
              </a:ext>
            </a:extLst>
          </p:cNvPr>
          <p:cNvSpPr txBox="1">
            <a:spLocks/>
          </p:cNvSpPr>
          <p:nvPr/>
        </p:nvSpPr>
        <p:spPr>
          <a:xfrm>
            <a:off x="838200" y="1586610"/>
            <a:ext cx="4092186" cy="467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수집된 데이터를 형태소로 분류하여 필요 없는 단어들을 제외하고 언급된 횟수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영상을 설명해주는 내용들이 주된 키워드로 나타남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(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코스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지명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장소이름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같이 간 사람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ko-KR" altLang="en-US" sz="2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랜선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이라는 키워드가 상위에 등장하기 시작함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A4183C-5C14-D554-C41F-749C73E7CA68}"/>
              </a:ext>
            </a:extLst>
          </p:cNvPr>
          <p:cNvGrpSpPr/>
          <p:nvPr/>
        </p:nvGrpSpPr>
        <p:grpSpPr>
          <a:xfrm>
            <a:off x="8633426" y="622237"/>
            <a:ext cx="3092814" cy="5915723"/>
            <a:chOff x="4110375" y="1526056"/>
            <a:chExt cx="2339314" cy="504750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A48719C-7092-D363-4A02-47C5C0AE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4750" y="1526056"/>
              <a:ext cx="2230565" cy="45782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58A2ED-9879-3AEA-A962-191B9B219066}"/>
                </a:ext>
              </a:extLst>
            </p:cNvPr>
            <p:cNvSpPr txBox="1">
              <a:spLocks/>
            </p:cNvSpPr>
            <p:nvPr/>
          </p:nvSpPr>
          <p:spPr>
            <a:xfrm>
              <a:off x="4110375" y="6157994"/>
              <a:ext cx="2339314" cy="415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유튜브</a:t>
              </a:r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</a:t>
              </a:r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약 </a:t>
              </a:r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2100</a:t>
              </a:r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건</a:t>
              </a:r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키워드</a:t>
              </a:r>
              <a:endPara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(2020.01.01 ~ 2021.12.31)</a:t>
              </a:r>
              <a:endPara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37E417-FF41-92A4-7588-90151D8DD395}"/>
              </a:ext>
            </a:extLst>
          </p:cNvPr>
          <p:cNvGrpSpPr/>
          <p:nvPr/>
        </p:nvGrpSpPr>
        <p:grpSpPr>
          <a:xfrm>
            <a:off x="4933703" y="628524"/>
            <a:ext cx="3768294" cy="5967522"/>
            <a:chOff x="942132" y="1526056"/>
            <a:chExt cx="2850227" cy="509170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1807D4-D11E-10C6-E241-158FBD597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560" y="1526056"/>
              <a:ext cx="2277372" cy="45782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5B5E94-F48C-AB90-F7CB-3DD3278CE8A9}"/>
                </a:ext>
              </a:extLst>
            </p:cNvPr>
            <p:cNvSpPr txBox="1">
              <a:spLocks/>
            </p:cNvSpPr>
            <p:nvPr/>
          </p:nvSpPr>
          <p:spPr>
            <a:xfrm>
              <a:off x="942132" y="6156096"/>
              <a:ext cx="2850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유튜브</a:t>
              </a:r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</a:t>
              </a:r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약 </a:t>
              </a:r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1800</a:t>
              </a:r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건</a:t>
              </a:r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키워드 </a:t>
              </a:r>
              <a:endPara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(2018.01.01 ~ 2019.12.31)</a:t>
              </a:r>
              <a:endPara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80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8AA336-1D3C-3F4F-F5DD-5B9034D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813"/>
            <a:ext cx="10515600" cy="543832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61CC52-2EBD-F92B-D685-C3CF3D5446DC}"/>
              </a:ext>
            </a:extLst>
          </p:cNvPr>
          <p:cNvGrpSpPr/>
          <p:nvPr/>
        </p:nvGrpSpPr>
        <p:grpSpPr>
          <a:xfrm>
            <a:off x="665303" y="1744868"/>
            <a:ext cx="3390620" cy="3692353"/>
            <a:chOff x="3033481" y="928838"/>
            <a:chExt cx="4445508" cy="484111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30FA4E-D94A-239F-61E5-307FEBD073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15" t="9306" r="26424" b="9333"/>
            <a:stretch/>
          </p:blipFill>
          <p:spPr>
            <a:xfrm>
              <a:off x="3033481" y="928838"/>
              <a:ext cx="4445508" cy="4290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04FE74-0A70-5902-9152-83F12D756E33}"/>
                </a:ext>
              </a:extLst>
            </p:cNvPr>
            <p:cNvSpPr txBox="1">
              <a:spLocks/>
            </p:cNvSpPr>
            <p:nvPr/>
          </p:nvSpPr>
          <p:spPr>
            <a:xfrm>
              <a:off x="3831121" y="5308290"/>
              <a:ext cx="2850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뉴스 워드 클라우드</a:t>
              </a:r>
              <a:endPara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(2018.01.01 ~ 2019.12.31)</a:t>
              </a:r>
              <a:endPara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0ADF131-75BA-68B8-9D54-AE4DA4CDB3A5}"/>
              </a:ext>
            </a:extLst>
          </p:cNvPr>
          <p:cNvGrpSpPr/>
          <p:nvPr/>
        </p:nvGrpSpPr>
        <p:grpSpPr>
          <a:xfrm>
            <a:off x="4524550" y="1681418"/>
            <a:ext cx="3094736" cy="3755803"/>
            <a:chOff x="7639772" y="788277"/>
            <a:chExt cx="4072274" cy="49421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B8F208C-31E5-2060-F043-49F9B8516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11528" r="26143" b="8195"/>
            <a:stretch/>
          </p:blipFill>
          <p:spPr>
            <a:xfrm rot="5400000">
              <a:off x="7517986" y="910063"/>
              <a:ext cx="4315845" cy="407227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E52871-41E0-74D7-C8E9-880E4FCDE2B4}"/>
                </a:ext>
              </a:extLst>
            </p:cNvPr>
            <p:cNvSpPr txBox="1"/>
            <p:nvPr/>
          </p:nvSpPr>
          <p:spPr>
            <a:xfrm>
              <a:off x="8250794" y="5268765"/>
              <a:ext cx="2850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뉴스 워드 클라우드</a:t>
              </a:r>
              <a:endParaRPr lang="en-US" altLang="ko-KR" sz="1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12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(2020.01.01 ~ 2021.12.31)</a:t>
              </a:r>
              <a:endParaRPr lang="ko-KR" altLang="en-US" sz="12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5A126-21BF-4DC7-318F-691E996F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780" y="896554"/>
            <a:ext cx="3390620" cy="376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 뉴스 워드 클라우드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E5846E9-DC9E-A7FC-B2E6-763C8CBF776A}"/>
              </a:ext>
            </a:extLst>
          </p:cNvPr>
          <p:cNvSpPr txBox="1">
            <a:spLocks/>
          </p:cNvSpPr>
          <p:nvPr/>
        </p:nvSpPr>
        <p:spPr>
          <a:xfrm>
            <a:off x="8055429" y="1272646"/>
            <a:ext cx="3861779" cy="47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단어를 등장 횟수에 따라 크기에 가중치를 줘서 생성한 워드 클라우드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국내 여행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키워드 이지만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해외 라는 단어가 자주 등장함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2020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이후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단어가 등장하기 시작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관련 단어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백신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방역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접종 등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등장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57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42C260-3CE7-FFC2-6041-858B0272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85" y="1586609"/>
            <a:ext cx="5776205" cy="35817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8AA336-1D3C-3F4F-F5DD-5B9034D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813"/>
            <a:ext cx="10515600" cy="543832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시각화 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(Power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BI)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E20D7F-F2E5-F25A-3BA5-0EF31DE01740}"/>
              </a:ext>
            </a:extLst>
          </p:cNvPr>
          <p:cNvSpPr txBox="1">
            <a:spLocks/>
          </p:cNvSpPr>
          <p:nvPr/>
        </p:nvSpPr>
        <p:spPr>
          <a:xfrm>
            <a:off x="838201" y="1586609"/>
            <a:ext cx="5059939" cy="428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ko-KR" altLang="en-US" sz="2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크롤링과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R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이용하여 얻은 데이터들을 필요에 따라 분류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457200" latinLnBrk="0">
              <a:buAutoNum type="arabicPeriod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코로나 이전과 이후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457200" latinLnBrk="0">
              <a:buAutoNum type="arabicPeriod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수집한 데이터의 위치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latinLnBrk="0">
              <a:buNone/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수집된 키워드의 유형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이후 분류한 정보들을 바탕으로 관계도를 작성</a:t>
            </a: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0">
              <a:buFontTx/>
              <a:buChar char="-"/>
            </a:pPr>
            <a:endParaRPr lang="en-US" altLang="ko-KR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80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0B1A07A0-DB45-4A3C-AE25-0EAF6FB9CEEE}">
  <we:reference id="wa104295828" version="1.9.0.0" store="ko-KR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pp.powerbi.com/view?r=eyJrIjoiMDg4Y2JjZTItMmU2OS00OGQxLTgxYmEtMDJiYzhhOTI5YTFmIiwidCI6IjliOGE4ZTA0LTBjNTctNDc1MS05ZWRhLTU2YmY2MDRlMDVjNiIsImMiOjEwfQ%3D%3D&quot;,&quot;values&quot;:{},&quot;data&quot;:{&quot;uri&quot;:&quot;app.powerbi.com/view?r=eyJrIjoiMDg4Y2JjZTItMmU2OS00OGQxLTgxYmEtMDJiYzhhOTI5YTFmIiwidCI6IjliOGE4ZTA0LTBjNTctNDc1MS05ZWRhLTU2YmY2MDRlMDVjNiIsImMiOjEwfQ%3D%3D&quot;},&quot;secure&quot;:false}],&quot;name&quot;:&quot;app.powerbi.com/view?r=eyJrIjoiMDg4Y2JjZTItMmU2OS00OGQxLTgxYmEtMDJiYzhhOTI5YTFmIiwidCI6IjliOGE4ZTA0LTBjNTctNDc1MS05ZWRhLTU2YmY2MDRlMDVjNiIsImMiOjEwfQ%3D%3D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528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메이플스토리</vt:lpstr>
      <vt:lpstr>휴먼엑스포</vt:lpstr>
      <vt:lpstr>Arial</vt:lpstr>
      <vt:lpstr>Calibri</vt:lpstr>
      <vt:lpstr>Office 테마</vt:lpstr>
      <vt:lpstr>국내 여행 키워드 분석</vt:lpstr>
      <vt:lpstr>목적 및 개요</vt:lpstr>
      <vt:lpstr>1. 데이터 수집 (python)</vt:lpstr>
      <vt:lpstr>1. 데이터 수집 (python)</vt:lpstr>
      <vt:lpstr>2. 데이터 분석 (R)</vt:lpstr>
      <vt:lpstr>2. 데이터 분석 (R)</vt:lpstr>
      <vt:lpstr>2. 데이터 분석 (R)</vt:lpstr>
      <vt:lpstr>2. 데이터 분석</vt:lpstr>
      <vt:lpstr>3. 데이터 시각화 (Power BI)</vt:lpstr>
      <vt:lpstr>PowerPoint 프레젠테이션</vt:lpstr>
      <vt:lpstr>4. 결론 및 한계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국내 여행 크롤링 분석</dc:title>
  <dc:creator>L EE</dc:creator>
  <cp:lastModifiedBy>L EE</cp:lastModifiedBy>
  <cp:revision>46</cp:revision>
  <dcterms:created xsi:type="dcterms:W3CDTF">2022-05-05T00:00:22Z</dcterms:created>
  <dcterms:modified xsi:type="dcterms:W3CDTF">2022-05-31T04:14:28Z</dcterms:modified>
</cp:coreProperties>
</file>