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4"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DFFF"/>
    <a:srgbClr val="262626"/>
    <a:srgbClr val="000000"/>
    <a:srgbClr val="212121"/>
    <a:srgbClr val="3C7C63"/>
    <a:srgbClr val="1F2C3F"/>
    <a:srgbClr val="2A444D"/>
    <a:srgbClr val="26414A"/>
    <a:srgbClr val="3A8B6E"/>
    <a:srgbClr val="202B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F112CA-E21E-4A83-A04E-6A7FA9F6FE87}" v="355" dt="2023-06-02T02:13:14.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lkumartn1966@gmail.com" userId="a04e00e2c0d368c6" providerId="LiveId" clId="{CDF112CA-E21E-4A83-A04E-6A7FA9F6FE87}"/>
    <pc:docChg chg="custSel addSld delSld modSld sldOrd">
      <pc:chgData name="sunilkumartn1966@gmail.com" userId="a04e00e2c0d368c6" providerId="LiveId" clId="{CDF112CA-E21E-4A83-A04E-6A7FA9F6FE87}" dt="2023-06-02T02:46:22.790" v="1103" actId="1076"/>
      <pc:docMkLst>
        <pc:docMk/>
      </pc:docMkLst>
      <pc:sldChg chg="setBg">
        <pc:chgData name="sunilkumartn1966@gmail.com" userId="a04e00e2c0d368c6" providerId="LiveId" clId="{CDF112CA-E21E-4A83-A04E-6A7FA9F6FE87}" dt="2023-05-31T17:05:00.756" v="103"/>
        <pc:sldMkLst>
          <pc:docMk/>
          <pc:sldMk cId="3750432661" sldId="256"/>
        </pc:sldMkLst>
      </pc:sldChg>
      <pc:sldChg chg="modSp mod setBg">
        <pc:chgData name="sunilkumartn1966@gmail.com" userId="a04e00e2c0d368c6" providerId="LiveId" clId="{CDF112CA-E21E-4A83-A04E-6A7FA9F6FE87}" dt="2023-06-02T02:12:33.206" v="1081" actId="27636"/>
        <pc:sldMkLst>
          <pc:docMk/>
          <pc:sldMk cId="362997111" sldId="257"/>
        </pc:sldMkLst>
        <pc:spChg chg="mod">
          <ac:chgData name="sunilkumartn1966@gmail.com" userId="a04e00e2c0d368c6" providerId="LiveId" clId="{CDF112CA-E21E-4A83-A04E-6A7FA9F6FE87}" dt="2023-06-02T02:12:33.206" v="1081" actId="27636"/>
          <ac:spMkLst>
            <pc:docMk/>
            <pc:sldMk cId="362997111" sldId="257"/>
            <ac:spMk id="3" creationId="{18EE3AB4-0DE3-577A-F855-A35D52F06DFA}"/>
          </ac:spMkLst>
        </pc:spChg>
      </pc:sldChg>
      <pc:sldChg chg="addSp delSp modSp mod setBg">
        <pc:chgData name="sunilkumartn1966@gmail.com" userId="a04e00e2c0d368c6" providerId="LiveId" clId="{CDF112CA-E21E-4A83-A04E-6A7FA9F6FE87}" dt="2023-05-31T18:07:47.477" v="960" actId="255"/>
        <pc:sldMkLst>
          <pc:docMk/>
          <pc:sldMk cId="1310763121" sldId="258"/>
        </pc:sldMkLst>
        <pc:spChg chg="mod">
          <ac:chgData name="sunilkumartn1966@gmail.com" userId="a04e00e2c0d368c6" providerId="LiveId" clId="{CDF112CA-E21E-4A83-A04E-6A7FA9F6FE87}" dt="2023-05-31T18:07:47.477" v="960" actId="255"/>
          <ac:spMkLst>
            <pc:docMk/>
            <pc:sldMk cId="1310763121" sldId="258"/>
            <ac:spMk id="6" creationId="{3B96CB2A-5D1B-C944-41EE-CADE426B315C}"/>
          </ac:spMkLst>
        </pc:spChg>
        <pc:spChg chg="add del mod">
          <ac:chgData name="sunilkumartn1966@gmail.com" userId="a04e00e2c0d368c6" providerId="LiveId" clId="{CDF112CA-E21E-4A83-A04E-6A7FA9F6FE87}" dt="2023-05-31T15:35:27.967" v="8" actId="21"/>
          <ac:spMkLst>
            <pc:docMk/>
            <pc:sldMk cId="1310763121" sldId="258"/>
            <ac:spMk id="18" creationId="{F9A8DE9C-31CD-8A96-6D13-6C4DAC342848}"/>
          </ac:spMkLst>
        </pc:spChg>
        <pc:picChg chg="del">
          <ac:chgData name="sunilkumartn1966@gmail.com" userId="a04e00e2c0d368c6" providerId="LiveId" clId="{CDF112CA-E21E-4A83-A04E-6A7FA9F6FE87}" dt="2023-05-31T15:34:56.500" v="1" actId="21"/>
          <ac:picMkLst>
            <pc:docMk/>
            <pc:sldMk cId="1310763121" sldId="258"/>
            <ac:picMk id="14" creationId="{4D1D556E-6275-AB84-99F7-D8FC8CE53D9A}"/>
          </ac:picMkLst>
        </pc:picChg>
        <pc:picChg chg="add mod">
          <ac:chgData name="sunilkumartn1966@gmail.com" userId="a04e00e2c0d368c6" providerId="LiveId" clId="{CDF112CA-E21E-4A83-A04E-6A7FA9F6FE87}" dt="2023-05-31T17:30:50.926" v="308" actId="14100"/>
          <ac:picMkLst>
            <pc:docMk/>
            <pc:sldMk cId="1310763121" sldId="258"/>
            <ac:picMk id="16" creationId="{008BF776-7230-4D48-5DC2-D780F91EC771}"/>
          </ac:picMkLst>
        </pc:picChg>
      </pc:sldChg>
      <pc:sldChg chg="del">
        <pc:chgData name="sunilkumartn1966@gmail.com" userId="a04e00e2c0d368c6" providerId="LiveId" clId="{CDF112CA-E21E-4A83-A04E-6A7FA9F6FE87}" dt="2023-05-31T16:46:36.412" v="29" actId="2696"/>
        <pc:sldMkLst>
          <pc:docMk/>
          <pc:sldMk cId="3422233599" sldId="259"/>
        </pc:sldMkLst>
      </pc:sldChg>
      <pc:sldChg chg="addSp delSp modSp new mod ord setBg">
        <pc:chgData name="sunilkumartn1966@gmail.com" userId="a04e00e2c0d368c6" providerId="LiveId" clId="{CDF112CA-E21E-4A83-A04E-6A7FA9F6FE87}" dt="2023-05-31T18:20:01.280" v="1079"/>
        <pc:sldMkLst>
          <pc:docMk/>
          <pc:sldMk cId="1676727378" sldId="260"/>
        </pc:sldMkLst>
        <pc:spChg chg="del">
          <ac:chgData name="sunilkumartn1966@gmail.com" userId="a04e00e2c0d368c6" providerId="LiveId" clId="{CDF112CA-E21E-4A83-A04E-6A7FA9F6FE87}" dt="2023-05-31T16:42:12.764" v="11" actId="21"/>
          <ac:spMkLst>
            <pc:docMk/>
            <pc:sldMk cId="1676727378" sldId="260"/>
            <ac:spMk id="2" creationId="{7A54835B-0A5F-8750-F8E1-8E8ACF5F554F}"/>
          </ac:spMkLst>
        </pc:spChg>
        <pc:spChg chg="del mod">
          <ac:chgData name="sunilkumartn1966@gmail.com" userId="a04e00e2c0d368c6" providerId="LiveId" clId="{CDF112CA-E21E-4A83-A04E-6A7FA9F6FE87}" dt="2023-05-31T16:57:10.388" v="74" actId="931"/>
          <ac:spMkLst>
            <pc:docMk/>
            <pc:sldMk cId="1676727378" sldId="260"/>
            <ac:spMk id="3" creationId="{582547EA-A26C-1ABD-A11B-2373D7A7B7E1}"/>
          </ac:spMkLst>
        </pc:spChg>
        <pc:spChg chg="add del mod">
          <ac:chgData name="sunilkumartn1966@gmail.com" userId="a04e00e2c0d368c6" providerId="LiveId" clId="{CDF112CA-E21E-4A83-A04E-6A7FA9F6FE87}" dt="2023-05-31T17:27:11.980" v="266" actId="931"/>
          <ac:spMkLst>
            <pc:docMk/>
            <pc:sldMk cId="1676727378" sldId="260"/>
            <ac:spMk id="3" creationId="{5C36DCE5-D85C-60D0-317B-EA0307310720}"/>
          </ac:spMkLst>
        </pc:spChg>
        <pc:spChg chg="mod">
          <ac:chgData name="sunilkumartn1966@gmail.com" userId="a04e00e2c0d368c6" providerId="LiveId" clId="{CDF112CA-E21E-4A83-A04E-6A7FA9F6FE87}" dt="2023-05-31T17:33:58.521" v="436" actId="207"/>
          <ac:spMkLst>
            <pc:docMk/>
            <pc:sldMk cId="1676727378" sldId="260"/>
            <ac:spMk id="4" creationId="{8255AFCD-CB77-CA29-7527-8AA8500045BC}"/>
          </ac:spMkLst>
        </pc:spChg>
        <pc:picChg chg="add del mod modCrop">
          <ac:chgData name="sunilkumartn1966@gmail.com" userId="a04e00e2c0d368c6" providerId="LiveId" clId="{CDF112CA-E21E-4A83-A04E-6A7FA9F6FE87}" dt="2023-05-31T17:27:00.050" v="265" actId="21"/>
          <ac:picMkLst>
            <pc:docMk/>
            <pc:sldMk cId="1676727378" sldId="260"/>
            <ac:picMk id="6" creationId="{80DB0441-37C7-D04D-8401-1701DF34EB86}"/>
          </ac:picMkLst>
        </pc:picChg>
        <pc:picChg chg="add mod modCrop">
          <ac:chgData name="sunilkumartn1966@gmail.com" userId="a04e00e2c0d368c6" providerId="LiveId" clId="{CDF112CA-E21E-4A83-A04E-6A7FA9F6FE87}" dt="2023-05-31T17:28:08.441" v="281" actId="14100"/>
          <ac:picMkLst>
            <pc:docMk/>
            <pc:sldMk cId="1676727378" sldId="260"/>
            <ac:picMk id="7" creationId="{D3E22B26-344C-1D92-C612-5C5CA0C0F7A4}"/>
          </ac:picMkLst>
        </pc:picChg>
      </pc:sldChg>
      <pc:sldChg chg="new del">
        <pc:chgData name="sunilkumartn1966@gmail.com" userId="a04e00e2c0d368c6" providerId="LiveId" clId="{CDF112CA-E21E-4A83-A04E-6A7FA9F6FE87}" dt="2023-05-31T17:34:22.555" v="439" actId="2696"/>
        <pc:sldMkLst>
          <pc:docMk/>
          <pc:sldMk cId="426133046" sldId="261"/>
        </pc:sldMkLst>
      </pc:sldChg>
      <pc:sldChg chg="addSp modSp new mod setBg">
        <pc:chgData name="sunilkumartn1966@gmail.com" userId="a04e00e2c0d368c6" providerId="LiveId" clId="{CDF112CA-E21E-4A83-A04E-6A7FA9F6FE87}" dt="2023-05-31T18:17:40.270" v="1054" actId="1076"/>
        <pc:sldMkLst>
          <pc:docMk/>
          <pc:sldMk cId="2680219196" sldId="262"/>
        </pc:sldMkLst>
        <pc:spChg chg="add mod">
          <ac:chgData name="sunilkumartn1966@gmail.com" userId="a04e00e2c0d368c6" providerId="LiveId" clId="{CDF112CA-E21E-4A83-A04E-6A7FA9F6FE87}" dt="2023-05-31T18:17:31.070" v="1052" actId="1076"/>
          <ac:spMkLst>
            <pc:docMk/>
            <pc:sldMk cId="2680219196" sldId="262"/>
            <ac:spMk id="2" creationId="{2F40D50E-7D73-FAA0-9DD4-72F20F75DAA6}"/>
          </ac:spMkLst>
        </pc:spChg>
        <pc:spChg chg="add mod">
          <ac:chgData name="sunilkumartn1966@gmail.com" userId="a04e00e2c0d368c6" providerId="LiveId" clId="{CDF112CA-E21E-4A83-A04E-6A7FA9F6FE87}" dt="2023-05-31T18:17:34.990" v="1053" actId="1076"/>
          <ac:spMkLst>
            <pc:docMk/>
            <pc:sldMk cId="2680219196" sldId="262"/>
            <ac:spMk id="3" creationId="{CCACB5AB-B800-7445-9870-E9534030ADF2}"/>
          </ac:spMkLst>
        </pc:spChg>
        <pc:spChg chg="add mod">
          <ac:chgData name="sunilkumartn1966@gmail.com" userId="a04e00e2c0d368c6" providerId="LiveId" clId="{CDF112CA-E21E-4A83-A04E-6A7FA9F6FE87}" dt="2023-05-31T18:17:40.270" v="1054" actId="1076"/>
          <ac:spMkLst>
            <pc:docMk/>
            <pc:sldMk cId="2680219196" sldId="262"/>
            <ac:spMk id="4" creationId="{DF49F7CC-F9CD-8398-811A-5317ABC51524}"/>
          </ac:spMkLst>
        </pc:spChg>
      </pc:sldChg>
      <pc:sldChg chg="modSp new mod setBg">
        <pc:chgData name="sunilkumartn1966@gmail.com" userId="a04e00e2c0d368c6" providerId="LiveId" clId="{CDF112CA-E21E-4A83-A04E-6A7FA9F6FE87}" dt="2023-05-31T18:19:35.014" v="1077"/>
        <pc:sldMkLst>
          <pc:docMk/>
          <pc:sldMk cId="2326114769" sldId="263"/>
        </pc:sldMkLst>
        <pc:spChg chg="mod">
          <ac:chgData name="sunilkumartn1966@gmail.com" userId="a04e00e2c0d368c6" providerId="LiveId" clId="{CDF112CA-E21E-4A83-A04E-6A7FA9F6FE87}" dt="2023-05-31T17:54:17.486" v="893" actId="1076"/>
          <ac:spMkLst>
            <pc:docMk/>
            <pc:sldMk cId="2326114769" sldId="263"/>
            <ac:spMk id="2" creationId="{C7693E26-70E3-485A-F440-05DC8FA76E5D}"/>
          </ac:spMkLst>
        </pc:spChg>
        <pc:spChg chg="mod">
          <ac:chgData name="sunilkumartn1966@gmail.com" userId="a04e00e2c0d368c6" providerId="LiveId" clId="{CDF112CA-E21E-4A83-A04E-6A7FA9F6FE87}" dt="2023-05-31T18:19:17.295" v="1072" actId="14100"/>
          <ac:spMkLst>
            <pc:docMk/>
            <pc:sldMk cId="2326114769" sldId="263"/>
            <ac:spMk id="3" creationId="{D60EC1A8-81D6-6AF4-531E-0C15EF8913F1}"/>
          </ac:spMkLst>
        </pc:spChg>
        <pc:spChg chg="mod">
          <ac:chgData name="sunilkumartn1966@gmail.com" userId="a04e00e2c0d368c6" providerId="LiveId" clId="{CDF112CA-E21E-4A83-A04E-6A7FA9F6FE87}" dt="2023-05-31T18:18:58.822" v="1069" actId="207"/>
          <ac:spMkLst>
            <pc:docMk/>
            <pc:sldMk cId="2326114769" sldId="263"/>
            <ac:spMk id="4" creationId="{8323EFE7-1E31-541E-E493-E3137472643B}"/>
          </ac:spMkLst>
        </pc:spChg>
      </pc:sldChg>
      <pc:sldChg chg="addSp delSp modSp new mod ord setBg">
        <pc:chgData name="sunilkumartn1966@gmail.com" userId="a04e00e2c0d368c6" providerId="LiveId" clId="{CDF112CA-E21E-4A83-A04E-6A7FA9F6FE87}" dt="2023-05-31T18:16:12.174" v="1040" actId="1076"/>
        <pc:sldMkLst>
          <pc:docMk/>
          <pc:sldMk cId="3117702170" sldId="264"/>
        </pc:sldMkLst>
        <pc:spChg chg="mod">
          <ac:chgData name="sunilkumartn1966@gmail.com" userId="a04e00e2c0d368c6" providerId="LiveId" clId="{CDF112CA-E21E-4A83-A04E-6A7FA9F6FE87}" dt="2023-05-31T18:11:29.799" v="997" actId="1076"/>
          <ac:spMkLst>
            <pc:docMk/>
            <pc:sldMk cId="3117702170" sldId="264"/>
            <ac:spMk id="2" creationId="{B286AF45-5A28-03CE-3147-08B91CF3D795}"/>
          </ac:spMkLst>
        </pc:spChg>
        <pc:spChg chg="add mod">
          <ac:chgData name="sunilkumartn1966@gmail.com" userId="a04e00e2c0d368c6" providerId="LiveId" clId="{CDF112CA-E21E-4A83-A04E-6A7FA9F6FE87}" dt="2023-05-31T18:15:02.057" v="1031" actId="207"/>
          <ac:spMkLst>
            <pc:docMk/>
            <pc:sldMk cId="3117702170" sldId="264"/>
            <ac:spMk id="3" creationId="{0D733077-226E-90C4-5483-E7E593A24DEF}"/>
          </ac:spMkLst>
        </pc:spChg>
        <pc:spChg chg="add del mod">
          <ac:chgData name="sunilkumartn1966@gmail.com" userId="a04e00e2c0d368c6" providerId="LiveId" clId="{CDF112CA-E21E-4A83-A04E-6A7FA9F6FE87}" dt="2023-05-31T18:02:58.631" v="928"/>
          <ac:spMkLst>
            <pc:docMk/>
            <pc:sldMk cId="3117702170" sldId="264"/>
            <ac:spMk id="4" creationId="{FF44C41E-F9CC-2220-BF37-2DF275EDA0F3}"/>
          </ac:spMkLst>
        </pc:spChg>
        <pc:spChg chg="add mod">
          <ac:chgData name="sunilkumartn1966@gmail.com" userId="a04e00e2c0d368c6" providerId="LiveId" clId="{CDF112CA-E21E-4A83-A04E-6A7FA9F6FE87}" dt="2023-05-31T18:13:15.055" v="1020" actId="1076"/>
          <ac:spMkLst>
            <pc:docMk/>
            <pc:sldMk cId="3117702170" sldId="264"/>
            <ac:spMk id="5" creationId="{6F7D70A5-C061-7C78-431F-581D41AE74FF}"/>
          </ac:spMkLst>
        </pc:spChg>
        <pc:spChg chg="add mod">
          <ac:chgData name="sunilkumartn1966@gmail.com" userId="a04e00e2c0d368c6" providerId="LiveId" clId="{CDF112CA-E21E-4A83-A04E-6A7FA9F6FE87}" dt="2023-05-31T18:15:02.057" v="1031" actId="207"/>
          <ac:spMkLst>
            <pc:docMk/>
            <pc:sldMk cId="3117702170" sldId="264"/>
            <ac:spMk id="6" creationId="{4BF10FA6-39C0-0220-1323-A80B9AFBC5F2}"/>
          </ac:spMkLst>
        </pc:spChg>
        <pc:spChg chg="add mod">
          <ac:chgData name="sunilkumartn1966@gmail.com" userId="a04e00e2c0d368c6" providerId="LiveId" clId="{CDF112CA-E21E-4A83-A04E-6A7FA9F6FE87}" dt="2023-05-31T18:16:06.982" v="1039" actId="1076"/>
          <ac:spMkLst>
            <pc:docMk/>
            <pc:sldMk cId="3117702170" sldId="264"/>
            <ac:spMk id="8" creationId="{F71BAE92-6197-FDC9-95B9-473B478493AF}"/>
          </ac:spMkLst>
        </pc:spChg>
        <pc:spChg chg="add mod">
          <ac:chgData name="sunilkumartn1966@gmail.com" userId="a04e00e2c0d368c6" providerId="LiveId" clId="{CDF112CA-E21E-4A83-A04E-6A7FA9F6FE87}" dt="2023-05-31T18:16:12.174" v="1040" actId="1076"/>
          <ac:spMkLst>
            <pc:docMk/>
            <pc:sldMk cId="3117702170" sldId="264"/>
            <ac:spMk id="10" creationId="{03BF07D0-ABD1-7B08-D271-7D25A9CCA79E}"/>
          </ac:spMkLst>
        </pc:spChg>
        <pc:spChg chg="add mod">
          <ac:chgData name="sunilkumartn1966@gmail.com" userId="a04e00e2c0d368c6" providerId="LiveId" clId="{CDF112CA-E21E-4A83-A04E-6A7FA9F6FE87}" dt="2023-05-31T18:14:15.574" v="1029" actId="1076"/>
          <ac:spMkLst>
            <pc:docMk/>
            <pc:sldMk cId="3117702170" sldId="264"/>
            <ac:spMk id="11" creationId="{C92BDEB2-4CA9-0923-1F4C-CC9520BEEA03}"/>
          </ac:spMkLst>
        </pc:spChg>
      </pc:sldChg>
      <pc:sldChg chg="addSp modSp new mod">
        <pc:chgData name="sunilkumartn1966@gmail.com" userId="a04e00e2c0d368c6" providerId="LiveId" clId="{CDF112CA-E21E-4A83-A04E-6A7FA9F6FE87}" dt="2023-06-02T02:46:22.790" v="1103" actId="1076"/>
        <pc:sldMkLst>
          <pc:docMk/>
          <pc:sldMk cId="3962745719" sldId="265"/>
        </pc:sldMkLst>
        <pc:spChg chg="add mod">
          <ac:chgData name="sunilkumartn1966@gmail.com" userId="a04e00e2c0d368c6" providerId="LiveId" clId="{CDF112CA-E21E-4A83-A04E-6A7FA9F6FE87}" dt="2023-06-02T02:46:22.790" v="1103" actId="1076"/>
          <ac:spMkLst>
            <pc:docMk/>
            <pc:sldMk cId="3962745719" sldId="265"/>
            <ac:spMk id="2" creationId="{BDF446D5-AED9-EF96-A8A0-F3AF0A466B8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5CAD-1704-2341-2534-3D745B552F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1AFE6-194D-1AD1-9D1B-BB9AFB8EF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A04DAD-72D0-862F-824A-232660DD435B}"/>
              </a:ext>
            </a:extLst>
          </p:cNvPr>
          <p:cNvSpPr>
            <a:spLocks noGrp="1"/>
          </p:cNvSpPr>
          <p:nvPr>
            <p:ph type="dt" sz="half" idx="10"/>
          </p:nvPr>
        </p:nvSpPr>
        <p:spPr/>
        <p:txBody>
          <a:bodyPr/>
          <a:lstStyle/>
          <a:p>
            <a:fld id="{822F3F48-A05A-4D26-AB67-D14058F69037}" type="datetimeFigureOut">
              <a:rPr lang="en-IN" smtClean="0"/>
              <a:t>02-06-2023</a:t>
            </a:fld>
            <a:endParaRPr lang="en-IN"/>
          </a:p>
        </p:txBody>
      </p:sp>
      <p:sp>
        <p:nvSpPr>
          <p:cNvPr id="5" name="Footer Placeholder 4">
            <a:extLst>
              <a:ext uri="{FF2B5EF4-FFF2-40B4-BE49-F238E27FC236}">
                <a16:creationId xmlns:a16="http://schemas.microsoft.com/office/drawing/2014/main" id="{F44EC445-3C22-BBD1-6882-994075C9F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C9330-CBA1-CEE6-BB4A-CB59A6EB593F}"/>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71581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4D22-95B3-5157-FEAC-9F16187643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EF056-7215-47F0-8378-F7A65EE544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67B85-B419-FD55-A65C-E345086FFD1F}"/>
              </a:ext>
            </a:extLst>
          </p:cNvPr>
          <p:cNvSpPr>
            <a:spLocks noGrp="1"/>
          </p:cNvSpPr>
          <p:nvPr>
            <p:ph type="dt" sz="half" idx="10"/>
          </p:nvPr>
        </p:nvSpPr>
        <p:spPr/>
        <p:txBody>
          <a:bodyPr/>
          <a:lstStyle/>
          <a:p>
            <a:fld id="{822F3F48-A05A-4D26-AB67-D14058F69037}" type="datetimeFigureOut">
              <a:rPr lang="en-IN" smtClean="0"/>
              <a:t>02-06-2023</a:t>
            </a:fld>
            <a:endParaRPr lang="en-IN"/>
          </a:p>
        </p:txBody>
      </p:sp>
      <p:sp>
        <p:nvSpPr>
          <p:cNvPr id="5" name="Footer Placeholder 4">
            <a:extLst>
              <a:ext uri="{FF2B5EF4-FFF2-40B4-BE49-F238E27FC236}">
                <a16:creationId xmlns:a16="http://schemas.microsoft.com/office/drawing/2014/main" id="{B971589F-BB9A-A4F0-7992-C661292988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D86D2C-C062-7DC3-A6E9-630433147255}"/>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96853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0DE0D-6D5D-1D2C-427E-B4C7C53494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71E983-7AA2-8CD3-FF03-C69A5E44E3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A9CFE-050A-F913-8B3B-70B9C2798E3F}"/>
              </a:ext>
            </a:extLst>
          </p:cNvPr>
          <p:cNvSpPr>
            <a:spLocks noGrp="1"/>
          </p:cNvSpPr>
          <p:nvPr>
            <p:ph type="dt" sz="half" idx="10"/>
          </p:nvPr>
        </p:nvSpPr>
        <p:spPr/>
        <p:txBody>
          <a:bodyPr/>
          <a:lstStyle/>
          <a:p>
            <a:fld id="{822F3F48-A05A-4D26-AB67-D14058F69037}" type="datetimeFigureOut">
              <a:rPr lang="en-IN" smtClean="0"/>
              <a:t>02-06-2023</a:t>
            </a:fld>
            <a:endParaRPr lang="en-IN"/>
          </a:p>
        </p:txBody>
      </p:sp>
      <p:sp>
        <p:nvSpPr>
          <p:cNvPr id="5" name="Footer Placeholder 4">
            <a:extLst>
              <a:ext uri="{FF2B5EF4-FFF2-40B4-BE49-F238E27FC236}">
                <a16:creationId xmlns:a16="http://schemas.microsoft.com/office/drawing/2014/main" id="{4548DDB3-A6A7-9014-7F61-0FC89FE11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684A8-138D-6C50-AD12-8C109135EFF5}"/>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416910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CEF3-562F-A0DC-A4C6-6672144F44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0BAAA4-6DFF-E54C-9337-DC10926CB4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4414A-7D51-773F-0B0F-73BB8E47D3BB}"/>
              </a:ext>
            </a:extLst>
          </p:cNvPr>
          <p:cNvSpPr>
            <a:spLocks noGrp="1"/>
          </p:cNvSpPr>
          <p:nvPr>
            <p:ph type="dt" sz="half" idx="10"/>
          </p:nvPr>
        </p:nvSpPr>
        <p:spPr/>
        <p:txBody>
          <a:bodyPr/>
          <a:lstStyle/>
          <a:p>
            <a:fld id="{822F3F48-A05A-4D26-AB67-D14058F69037}" type="datetimeFigureOut">
              <a:rPr lang="en-IN" smtClean="0"/>
              <a:t>02-06-2023</a:t>
            </a:fld>
            <a:endParaRPr lang="en-IN"/>
          </a:p>
        </p:txBody>
      </p:sp>
      <p:sp>
        <p:nvSpPr>
          <p:cNvPr id="5" name="Footer Placeholder 4">
            <a:extLst>
              <a:ext uri="{FF2B5EF4-FFF2-40B4-BE49-F238E27FC236}">
                <a16:creationId xmlns:a16="http://schemas.microsoft.com/office/drawing/2014/main" id="{D469A0A0-91AF-8052-638C-CDB054697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6B413-C918-C9FB-4231-E231910B3AD7}"/>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64945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39F3B-B28B-A107-72B2-0A43FDAB35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D7EFEE-BDD0-C686-271C-01818B593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FAFDF-D5F0-2890-210B-CAA66ADF0FDD}"/>
              </a:ext>
            </a:extLst>
          </p:cNvPr>
          <p:cNvSpPr>
            <a:spLocks noGrp="1"/>
          </p:cNvSpPr>
          <p:nvPr>
            <p:ph type="dt" sz="half" idx="10"/>
          </p:nvPr>
        </p:nvSpPr>
        <p:spPr/>
        <p:txBody>
          <a:bodyPr/>
          <a:lstStyle/>
          <a:p>
            <a:fld id="{822F3F48-A05A-4D26-AB67-D14058F69037}" type="datetimeFigureOut">
              <a:rPr lang="en-IN" smtClean="0"/>
              <a:t>02-06-2023</a:t>
            </a:fld>
            <a:endParaRPr lang="en-IN"/>
          </a:p>
        </p:txBody>
      </p:sp>
      <p:sp>
        <p:nvSpPr>
          <p:cNvPr id="5" name="Footer Placeholder 4">
            <a:extLst>
              <a:ext uri="{FF2B5EF4-FFF2-40B4-BE49-F238E27FC236}">
                <a16:creationId xmlns:a16="http://schemas.microsoft.com/office/drawing/2014/main" id="{75A6E110-5793-3E20-D68A-9AF846840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DA934-C288-66F1-29FA-13FF53CBE4E9}"/>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08417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329C-BF5C-1907-D9EE-04BF5C6510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FD44DB-17C0-38D2-5D48-BDE51A77C8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563B93-7BA5-737C-EB09-060C22C3FC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1CF971-32F6-8BAB-B930-492F38BCE93A}"/>
              </a:ext>
            </a:extLst>
          </p:cNvPr>
          <p:cNvSpPr>
            <a:spLocks noGrp="1"/>
          </p:cNvSpPr>
          <p:nvPr>
            <p:ph type="dt" sz="half" idx="10"/>
          </p:nvPr>
        </p:nvSpPr>
        <p:spPr/>
        <p:txBody>
          <a:bodyPr/>
          <a:lstStyle/>
          <a:p>
            <a:fld id="{822F3F48-A05A-4D26-AB67-D14058F69037}" type="datetimeFigureOut">
              <a:rPr lang="en-IN" smtClean="0"/>
              <a:t>02-06-2023</a:t>
            </a:fld>
            <a:endParaRPr lang="en-IN"/>
          </a:p>
        </p:txBody>
      </p:sp>
      <p:sp>
        <p:nvSpPr>
          <p:cNvPr id="6" name="Footer Placeholder 5">
            <a:extLst>
              <a:ext uri="{FF2B5EF4-FFF2-40B4-BE49-F238E27FC236}">
                <a16:creationId xmlns:a16="http://schemas.microsoft.com/office/drawing/2014/main" id="{091980BF-E227-3D30-A178-CFD724763E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4A0933-D050-F65C-2AA8-9F35C942131F}"/>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35281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8CB5-B40B-FFC1-F936-CD1EE58397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CBB302-25D7-60DD-E3C8-FB8F540C70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4E5FCF-5B72-2209-37A2-EB5AB9B21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BCE89B-BFBA-731F-5889-BB45F9689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5C422-0A0F-5DDE-2E00-B84E382062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4BF7B4-9B2E-D027-34DD-76B531FA67DC}"/>
              </a:ext>
            </a:extLst>
          </p:cNvPr>
          <p:cNvSpPr>
            <a:spLocks noGrp="1"/>
          </p:cNvSpPr>
          <p:nvPr>
            <p:ph type="dt" sz="half" idx="10"/>
          </p:nvPr>
        </p:nvSpPr>
        <p:spPr/>
        <p:txBody>
          <a:bodyPr/>
          <a:lstStyle/>
          <a:p>
            <a:fld id="{822F3F48-A05A-4D26-AB67-D14058F69037}" type="datetimeFigureOut">
              <a:rPr lang="en-IN" smtClean="0"/>
              <a:t>02-06-2023</a:t>
            </a:fld>
            <a:endParaRPr lang="en-IN"/>
          </a:p>
        </p:txBody>
      </p:sp>
      <p:sp>
        <p:nvSpPr>
          <p:cNvPr id="8" name="Footer Placeholder 7">
            <a:extLst>
              <a:ext uri="{FF2B5EF4-FFF2-40B4-BE49-F238E27FC236}">
                <a16:creationId xmlns:a16="http://schemas.microsoft.com/office/drawing/2014/main" id="{3F82F87F-45CE-44D2-B7D4-7F7542648C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9985B3-E291-029A-BC79-885C395D64F9}"/>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164206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A075-6C4B-89AC-CB0E-FA54D0FB20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73E202-6325-F995-4A4A-32E7DB62C727}"/>
              </a:ext>
            </a:extLst>
          </p:cNvPr>
          <p:cNvSpPr>
            <a:spLocks noGrp="1"/>
          </p:cNvSpPr>
          <p:nvPr>
            <p:ph type="dt" sz="half" idx="10"/>
          </p:nvPr>
        </p:nvSpPr>
        <p:spPr/>
        <p:txBody>
          <a:bodyPr/>
          <a:lstStyle/>
          <a:p>
            <a:fld id="{822F3F48-A05A-4D26-AB67-D14058F69037}" type="datetimeFigureOut">
              <a:rPr lang="en-IN" smtClean="0"/>
              <a:t>02-06-2023</a:t>
            </a:fld>
            <a:endParaRPr lang="en-IN"/>
          </a:p>
        </p:txBody>
      </p:sp>
      <p:sp>
        <p:nvSpPr>
          <p:cNvPr id="4" name="Footer Placeholder 3">
            <a:extLst>
              <a:ext uri="{FF2B5EF4-FFF2-40B4-BE49-F238E27FC236}">
                <a16:creationId xmlns:a16="http://schemas.microsoft.com/office/drawing/2014/main" id="{509B9336-DF50-B0C9-D3F3-CE797B6CCC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469406-211A-0C23-CC52-22F80C8ADB44}"/>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68912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286DA1-4F5E-4F42-601D-3A25034676F8}"/>
              </a:ext>
            </a:extLst>
          </p:cNvPr>
          <p:cNvSpPr>
            <a:spLocks noGrp="1"/>
          </p:cNvSpPr>
          <p:nvPr>
            <p:ph type="dt" sz="half" idx="10"/>
          </p:nvPr>
        </p:nvSpPr>
        <p:spPr/>
        <p:txBody>
          <a:bodyPr/>
          <a:lstStyle/>
          <a:p>
            <a:fld id="{822F3F48-A05A-4D26-AB67-D14058F69037}" type="datetimeFigureOut">
              <a:rPr lang="en-IN" smtClean="0"/>
              <a:t>02-06-2023</a:t>
            </a:fld>
            <a:endParaRPr lang="en-IN"/>
          </a:p>
        </p:txBody>
      </p:sp>
      <p:sp>
        <p:nvSpPr>
          <p:cNvPr id="3" name="Footer Placeholder 2">
            <a:extLst>
              <a:ext uri="{FF2B5EF4-FFF2-40B4-BE49-F238E27FC236}">
                <a16:creationId xmlns:a16="http://schemas.microsoft.com/office/drawing/2014/main" id="{2E993C53-3D66-90A4-B504-262A7A4456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486EA9-F3A9-6749-1060-9B62AFF98845}"/>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419427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72C5-EB2A-63B9-3E95-A335710D2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A8BE7F-4068-3259-7BBC-F47148A14E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DF8A7F-0DA2-76C1-B685-6211B486D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9587D-8B19-421E-13F0-750824F9667E}"/>
              </a:ext>
            </a:extLst>
          </p:cNvPr>
          <p:cNvSpPr>
            <a:spLocks noGrp="1"/>
          </p:cNvSpPr>
          <p:nvPr>
            <p:ph type="dt" sz="half" idx="10"/>
          </p:nvPr>
        </p:nvSpPr>
        <p:spPr/>
        <p:txBody>
          <a:bodyPr/>
          <a:lstStyle/>
          <a:p>
            <a:fld id="{822F3F48-A05A-4D26-AB67-D14058F69037}" type="datetimeFigureOut">
              <a:rPr lang="en-IN" smtClean="0"/>
              <a:t>02-06-2023</a:t>
            </a:fld>
            <a:endParaRPr lang="en-IN"/>
          </a:p>
        </p:txBody>
      </p:sp>
      <p:sp>
        <p:nvSpPr>
          <p:cNvPr id="6" name="Footer Placeholder 5">
            <a:extLst>
              <a:ext uri="{FF2B5EF4-FFF2-40B4-BE49-F238E27FC236}">
                <a16:creationId xmlns:a16="http://schemas.microsoft.com/office/drawing/2014/main" id="{2195A32F-7FA2-EDB1-E700-B846DCC3F5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BA23B-CC55-24FD-3909-B9DC6D53CADC}"/>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37560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4499-4945-A1D9-3564-618FC0326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182F51-B075-CF90-2D6A-F9A71F2F74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BB3B00-678F-9D2E-1F85-DC7394374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A166A-2ACC-7EEE-8470-79339FAE0107}"/>
              </a:ext>
            </a:extLst>
          </p:cNvPr>
          <p:cNvSpPr>
            <a:spLocks noGrp="1"/>
          </p:cNvSpPr>
          <p:nvPr>
            <p:ph type="dt" sz="half" idx="10"/>
          </p:nvPr>
        </p:nvSpPr>
        <p:spPr/>
        <p:txBody>
          <a:bodyPr/>
          <a:lstStyle/>
          <a:p>
            <a:fld id="{822F3F48-A05A-4D26-AB67-D14058F69037}" type="datetimeFigureOut">
              <a:rPr lang="en-IN" smtClean="0"/>
              <a:t>02-06-2023</a:t>
            </a:fld>
            <a:endParaRPr lang="en-IN"/>
          </a:p>
        </p:txBody>
      </p:sp>
      <p:sp>
        <p:nvSpPr>
          <p:cNvPr id="6" name="Footer Placeholder 5">
            <a:extLst>
              <a:ext uri="{FF2B5EF4-FFF2-40B4-BE49-F238E27FC236}">
                <a16:creationId xmlns:a16="http://schemas.microsoft.com/office/drawing/2014/main" id="{A92CD969-B794-E96A-6459-4A4CAC125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98E80-93FA-6832-7A35-DFE3831B389B}"/>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10488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727FC3-A9BA-6141-EFF8-09AF0FF47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C62567-DE5E-104A-A1F8-904FDF797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28D461-361B-6114-7BA6-D45581926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F3F48-A05A-4D26-AB67-D14058F69037}" type="datetimeFigureOut">
              <a:rPr lang="en-IN" smtClean="0"/>
              <a:t>02-06-2023</a:t>
            </a:fld>
            <a:endParaRPr lang="en-IN"/>
          </a:p>
        </p:txBody>
      </p:sp>
      <p:sp>
        <p:nvSpPr>
          <p:cNvPr id="5" name="Footer Placeholder 4">
            <a:extLst>
              <a:ext uri="{FF2B5EF4-FFF2-40B4-BE49-F238E27FC236}">
                <a16:creationId xmlns:a16="http://schemas.microsoft.com/office/drawing/2014/main" id="{1860BE13-09EB-0D4B-5C19-01FB2B1B3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FF337A-D2BA-DE11-D3B9-32C0CEDB2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09F9B-98C4-4AB8-9A2E-17357A0DB732}" type="slidenum">
              <a:rPr lang="en-IN" smtClean="0"/>
              <a:t>‹#›</a:t>
            </a:fld>
            <a:endParaRPr lang="en-IN"/>
          </a:p>
        </p:txBody>
      </p:sp>
    </p:spTree>
    <p:extLst>
      <p:ext uri="{BB962C8B-B14F-4D97-AF65-F5344CB8AC3E}">
        <p14:creationId xmlns:p14="http://schemas.microsoft.com/office/powerpoint/2010/main" val="810058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24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ADEB-1CF5-198A-22AF-B9914D2597B5}"/>
              </a:ext>
            </a:extLst>
          </p:cNvPr>
          <p:cNvSpPr>
            <a:spLocks noGrp="1"/>
          </p:cNvSpPr>
          <p:nvPr>
            <p:ph type="ctrTitle"/>
          </p:nvPr>
        </p:nvSpPr>
        <p:spPr>
          <a:xfrm>
            <a:off x="6475444" y="0"/>
            <a:ext cx="5716556" cy="6503437"/>
          </a:xfrm>
        </p:spPr>
        <p:txBody>
          <a:bodyPr/>
          <a:lstStyle/>
          <a:p>
            <a:br>
              <a:rPr lang="en-IN" dirty="0"/>
            </a:br>
            <a:endParaRPr lang="en-IN" dirty="0"/>
          </a:p>
        </p:txBody>
      </p:sp>
      <p:sp>
        <p:nvSpPr>
          <p:cNvPr id="3" name="Subtitle 2">
            <a:extLst>
              <a:ext uri="{FF2B5EF4-FFF2-40B4-BE49-F238E27FC236}">
                <a16:creationId xmlns:a16="http://schemas.microsoft.com/office/drawing/2014/main" id="{6609AA9A-9736-FDEE-44A1-F26A5141FA3F}"/>
              </a:ext>
            </a:extLst>
          </p:cNvPr>
          <p:cNvSpPr>
            <a:spLocks noGrp="1"/>
          </p:cNvSpPr>
          <p:nvPr>
            <p:ph type="subTitle" idx="1"/>
          </p:nvPr>
        </p:nvSpPr>
        <p:spPr>
          <a:xfrm>
            <a:off x="0" y="0"/>
            <a:ext cx="6096000" cy="6858000"/>
          </a:xfrm>
        </p:spPr>
        <p:txBody>
          <a:bodyPr/>
          <a:lstStyle/>
          <a:p>
            <a:endParaRPr lang="en-IN" dirty="0"/>
          </a:p>
        </p:txBody>
      </p:sp>
      <p:pic>
        <p:nvPicPr>
          <p:cNvPr id="7" name="Picture 6">
            <a:extLst>
              <a:ext uri="{FF2B5EF4-FFF2-40B4-BE49-F238E27FC236}">
                <a16:creationId xmlns:a16="http://schemas.microsoft.com/office/drawing/2014/main" id="{388878A4-33AC-6846-7625-8E29148E8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475445" cy="6858000"/>
          </a:xfrm>
          <a:prstGeom prst="rect">
            <a:avLst/>
          </a:prstGeom>
        </p:spPr>
      </p:pic>
      <p:sp>
        <p:nvSpPr>
          <p:cNvPr id="9" name="TextBox 8">
            <a:extLst>
              <a:ext uri="{FF2B5EF4-FFF2-40B4-BE49-F238E27FC236}">
                <a16:creationId xmlns:a16="http://schemas.microsoft.com/office/drawing/2014/main" id="{3E556B0D-964D-DA63-2645-C0DCF055F764}"/>
              </a:ext>
            </a:extLst>
          </p:cNvPr>
          <p:cNvSpPr txBox="1"/>
          <p:nvPr/>
        </p:nvSpPr>
        <p:spPr>
          <a:xfrm>
            <a:off x="6760712" y="783771"/>
            <a:ext cx="4184097" cy="5078313"/>
          </a:xfrm>
          <a:prstGeom prst="rect">
            <a:avLst/>
          </a:prstGeom>
          <a:noFill/>
        </p:spPr>
        <p:txBody>
          <a:bodyPr wrap="square" rtlCol="0">
            <a:spAutoFit/>
          </a:bodyPr>
          <a:lstStyle/>
          <a:p>
            <a:r>
              <a:rPr lang="en-US" sz="5400" dirty="0">
                <a:solidFill>
                  <a:schemeClr val="bg1">
                    <a:lumMod val="95000"/>
                  </a:schemeClr>
                </a:solidFill>
                <a:latin typeface="Baskerville Old Face" panose="02020602080505020303" pitchFamily="18" charset="0"/>
                <a:ea typeface="Microsoft JhengHei UI Light" panose="020B0304030504040204" pitchFamily="34" charset="-120"/>
              </a:rPr>
              <a:t>Boosting System Performance with </a:t>
            </a:r>
          </a:p>
          <a:p>
            <a:r>
              <a:rPr lang="en-US" sz="5400" dirty="0">
                <a:solidFill>
                  <a:schemeClr val="bg1">
                    <a:lumMod val="95000"/>
                  </a:schemeClr>
                </a:solidFill>
                <a:latin typeface="Baskerville Old Face" panose="02020602080505020303" pitchFamily="18" charset="0"/>
                <a:ea typeface="Microsoft JhengHei UI Light" panose="020B0304030504040204" pitchFamily="34" charset="-120"/>
              </a:rPr>
              <a:t>Cache Memory</a:t>
            </a:r>
            <a:endParaRPr lang="en-IN" sz="5400" dirty="0">
              <a:solidFill>
                <a:schemeClr val="bg1">
                  <a:lumMod val="95000"/>
                </a:schemeClr>
              </a:solidFill>
              <a:latin typeface="Baskerville Old Face" panose="02020602080505020303" pitchFamily="18" charset="0"/>
              <a:ea typeface="Microsoft JhengHei UI Light" panose="020B0304030504040204" pitchFamily="34" charset="-120"/>
            </a:endParaRPr>
          </a:p>
        </p:txBody>
      </p:sp>
    </p:spTree>
    <p:extLst>
      <p:ext uri="{BB962C8B-B14F-4D97-AF65-F5344CB8AC3E}">
        <p14:creationId xmlns:p14="http://schemas.microsoft.com/office/powerpoint/2010/main" val="375043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5890-FF15-36AC-ABFC-F7A398900CF7}"/>
              </a:ext>
            </a:extLst>
          </p:cNvPr>
          <p:cNvSpPr>
            <a:spLocks noGrp="1"/>
          </p:cNvSpPr>
          <p:nvPr>
            <p:ph type="title"/>
          </p:nvPr>
        </p:nvSpPr>
        <p:spPr>
          <a:xfrm>
            <a:off x="1537996" y="358365"/>
            <a:ext cx="10515600" cy="1325563"/>
          </a:xfrm>
        </p:spPr>
        <p:txBody>
          <a:bodyPr/>
          <a:lstStyle/>
          <a:p>
            <a:r>
              <a:rPr lang="en-IN" dirty="0">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Index</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EE3AB4-0DE3-577A-F855-A35D52F06DFA}"/>
              </a:ext>
            </a:extLst>
          </p:cNvPr>
          <p:cNvSpPr>
            <a:spLocks noGrp="1"/>
          </p:cNvSpPr>
          <p:nvPr>
            <p:ph idx="1"/>
          </p:nvPr>
        </p:nvSpPr>
        <p:spPr>
          <a:xfrm>
            <a:off x="1537996" y="1558422"/>
            <a:ext cx="8940282" cy="5536228"/>
          </a:xfrm>
        </p:spPr>
        <p:txBody>
          <a:bodyPr>
            <a:normAutofit/>
          </a:bodyPr>
          <a:lstStyle/>
          <a:p>
            <a:r>
              <a:rPr lang="en-IN" sz="3200" b="0" i="0" dirty="0">
                <a:solidFill>
                  <a:schemeClr val="bg1"/>
                </a:solidFill>
                <a:effectLst/>
                <a:latin typeface="Times New Roman" panose="02020603050405020304" pitchFamily="18" charset="0"/>
                <a:cs typeface="Times New Roman" panose="02020603050405020304" pitchFamily="18" charset="0"/>
              </a:rPr>
              <a:t>What Is Cache Memory?</a:t>
            </a:r>
          </a:p>
          <a:p>
            <a:r>
              <a:rPr lang="en-US" sz="3200" b="0" i="0" dirty="0">
                <a:solidFill>
                  <a:schemeClr val="bg1"/>
                </a:solidFill>
                <a:effectLst/>
                <a:latin typeface="Times New Roman" panose="02020603050405020304" pitchFamily="18" charset="0"/>
                <a:cs typeface="Times New Roman" panose="02020603050405020304" pitchFamily="18" charset="0"/>
              </a:rPr>
              <a:t>Examples Of Cache Memory</a:t>
            </a:r>
            <a:endParaRPr lang="en-IN" sz="3200" b="0" i="0" dirty="0">
              <a:solidFill>
                <a:schemeClr val="bg1"/>
              </a:solidFill>
              <a:effectLst/>
              <a:latin typeface="Times New Roman" panose="02020603050405020304" pitchFamily="18" charset="0"/>
              <a:cs typeface="Times New Roman" panose="02020603050405020304" pitchFamily="18" charset="0"/>
            </a:endParaRPr>
          </a:p>
          <a:p>
            <a:r>
              <a:rPr lang="en-IN" sz="3200" b="0" i="0" dirty="0">
                <a:solidFill>
                  <a:schemeClr val="bg1"/>
                </a:solidFill>
                <a:effectLst/>
                <a:latin typeface="Times New Roman" panose="02020603050405020304" pitchFamily="18" charset="0"/>
                <a:cs typeface="Times New Roman" panose="02020603050405020304" pitchFamily="18" charset="0"/>
              </a:rPr>
              <a:t>Cache Hierarchy </a:t>
            </a:r>
          </a:p>
          <a:p>
            <a:r>
              <a:rPr lang="en-IN" sz="3200" b="0" i="0" dirty="0">
                <a:solidFill>
                  <a:schemeClr val="bg1"/>
                </a:solidFill>
                <a:effectLst/>
                <a:latin typeface="Times New Roman" panose="02020603050405020304" pitchFamily="18" charset="0"/>
                <a:cs typeface="Times New Roman" panose="02020603050405020304" pitchFamily="18" charset="0"/>
              </a:rPr>
              <a:t>Cache Operation Overview</a:t>
            </a:r>
            <a:endParaRPr lang="en-IN" sz="3200" dirty="0">
              <a:solidFill>
                <a:schemeClr val="bg1"/>
              </a:solidFill>
              <a:latin typeface="Times New Roman" panose="02020603050405020304" pitchFamily="18" charset="0"/>
              <a:cs typeface="Times New Roman" panose="02020603050405020304" pitchFamily="18" charset="0"/>
            </a:endParaRPr>
          </a:p>
          <a:p>
            <a:r>
              <a:rPr lang="en-US" sz="3200" b="0" i="0" dirty="0">
                <a:solidFill>
                  <a:schemeClr val="bg1"/>
                </a:solidFill>
                <a:effectLst/>
                <a:latin typeface="Times New Roman" panose="02020603050405020304" pitchFamily="18" charset="0"/>
                <a:cs typeface="Times New Roman" panose="02020603050405020304" pitchFamily="18" charset="0"/>
              </a:rPr>
              <a:t>Cache Hit Vs. Cache Miss</a:t>
            </a:r>
          </a:p>
          <a:p>
            <a:r>
              <a:rPr lang="en-IN" sz="3200" b="0" i="0" dirty="0">
                <a:solidFill>
                  <a:schemeClr val="bg1"/>
                </a:solidFill>
                <a:effectLst/>
                <a:latin typeface="Times New Roman" panose="02020603050405020304" pitchFamily="18" charset="0"/>
                <a:cs typeface="Times New Roman" panose="02020603050405020304" pitchFamily="18" charset="0"/>
              </a:rPr>
              <a:t>Conclusion</a:t>
            </a:r>
            <a:br>
              <a:rPr lang="en-IN" sz="3200" dirty="0">
                <a:latin typeface="Times New Roman" panose="02020603050405020304" pitchFamily="18"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9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B96CB2A-5D1B-C944-41EE-CADE426B315C}"/>
              </a:ext>
            </a:extLst>
          </p:cNvPr>
          <p:cNvSpPr>
            <a:spLocks noGrp="1"/>
          </p:cNvSpPr>
          <p:nvPr>
            <p:ph sz="half" idx="2"/>
          </p:nvPr>
        </p:nvSpPr>
        <p:spPr>
          <a:xfrm>
            <a:off x="228600" y="295274"/>
            <a:ext cx="7210425" cy="6734175"/>
          </a:xfrm>
          <a:noFill/>
        </p:spPr>
        <p:txBody>
          <a:bodyPr>
            <a:normAutofit/>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	</a:t>
            </a:r>
            <a:r>
              <a:rPr lang="en-US" b="1" dirty="0">
                <a:solidFill>
                  <a:schemeClr val="accent4">
                    <a:lumMod val="60000"/>
                    <a:lumOff val="40000"/>
                  </a:schemeClr>
                </a:solidFill>
                <a:latin typeface="Times New Roman" panose="02020603050405020304" pitchFamily="18" charset="0"/>
                <a:cs typeface="Times New Roman" panose="02020603050405020304" pitchFamily="18" charset="0"/>
              </a:rPr>
              <a:t>What is Cache Memory?</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Cache memory is a type of high-speed memory that stores frequently accessed data and instructions from the main memory for faster access. Its purpose is to improve system performance by reducing the time it takes to retrieve data and instructions that are repeatedly used by the CPU.</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Cache memory works by storing copies of data from the main memory in a smaller, faster memory that is closer to the CPU. When the CPU needs to access data, it first checks the cache memory to see if the data is already there. If it is, the CPU can access it quickly without having to wait for the slower main memory</a:t>
            </a:r>
            <a:r>
              <a:rPr lang="en-US" dirty="0">
                <a:solidFill>
                  <a:schemeClr val="bg1"/>
                </a:solidFill>
                <a:latin typeface="Times New Roman" panose="02020603050405020304" pitchFamily="18" charset="0"/>
                <a:cs typeface="Times New Roman" panose="02020603050405020304" pitchFamily="18" charset="0"/>
              </a:rPr>
              <a:t>.</a:t>
            </a:r>
          </a:p>
          <a:p>
            <a:endParaRPr lang="en-IN" dirty="0"/>
          </a:p>
        </p:txBody>
      </p:sp>
      <p:pic>
        <p:nvPicPr>
          <p:cNvPr id="16" name="Picture 15">
            <a:extLst>
              <a:ext uri="{FF2B5EF4-FFF2-40B4-BE49-F238E27FC236}">
                <a16:creationId xmlns:a16="http://schemas.microsoft.com/office/drawing/2014/main" id="{008BF776-7230-4D48-5DC2-D780F91EC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276" y="0"/>
            <a:ext cx="4657724" cy="6858000"/>
          </a:xfrm>
          <a:prstGeom prst="rect">
            <a:avLst/>
          </a:prstGeom>
        </p:spPr>
      </p:pic>
    </p:spTree>
    <p:extLst>
      <p:ext uri="{BB962C8B-B14F-4D97-AF65-F5344CB8AC3E}">
        <p14:creationId xmlns:p14="http://schemas.microsoft.com/office/powerpoint/2010/main" val="131076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55AFCD-CB77-CA29-7527-8AA8500045BC}"/>
              </a:ext>
            </a:extLst>
          </p:cNvPr>
          <p:cNvSpPr>
            <a:spLocks noGrp="1"/>
          </p:cNvSpPr>
          <p:nvPr>
            <p:ph sz="half" idx="2"/>
          </p:nvPr>
        </p:nvSpPr>
        <p:spPr>
          <a:xfrm>
            <a:off x="3973631" y="676274"/>
            <a:ext cx="8218369" cy="6677024"/>
          </a:xfrm>
        </p:spPr>
        <p:txBody>
          <a:bodyPr>
            <a:normAutofit/>
          </a:bodyPr>
          <a:lstStyle/>
          <a:p>
            <a:pPr marL="0" indent="0">
              <a:buNone/>
            </a:pPr>
            <a:r>
              <a:rPr lang="en-US" sz="3200" b="1" dirty="0">
                <a:solidFill>
                  <a:schemeClr val="bg1">
                    <a:lumMod val="85000"/>
                  </a:schemeClr>
                </a:solidFill>
                <a:latin typeface="Times New Roman" panose="02020603050405020304" pitchFamily="18" charset="0"/>
                <a:cs typeface="Times New Roman" panose="02020603050405020304" pitchFamily="18" charset="0"/>
              </a:rPr>
              <a:t>The Role of Cache Memory in Online Video Streaming</a:t>
            </a:r>
          </a:p>
          <a:p>
            <a:pPr marL="0" indent="0">
              <a:buNone/>
            </a:pPr>
            <a:endParaRPr lang="en-US" sz="4500" b="1" dirty="0">
              <a:solidFill>
                <a:schemeClr val="bg1">
                  <a:lumMod val="85000"/>
                </a:schemeClr>
              </a:solidFill>
              <a:latin typeface="Times New Roman" panose="02020603050405020304" pitchFamily="18" charset="0"/>
              <a:cs typeface="Times New Roman" panose="02020603050405020304" pitchFamily="18" charset="0"/>
            </a:endParaRPr>
          </a:p>
          <a:p>
            <a:r>
              <a:rPr lang="en-US" dirty="0">
                <a:solidFill>
                  <a:schemeClr val="bg1">
                    <a:lumMod val="85000"/>
                  </a:schemeClr>
                </a:solidFill>
                <a:latin typeface="Times New Roman" panose="02020603050405020304" pitchFamily="18" charset="0"/>
                <a:cs typeface="Times New Roman" panose="02020603050405020304" pitchFamily="18" charset="0"/>
              </a:rPr>
              <a:t>Cache memory plays a vital role in video streaming services like Netflix. It stores frequently accessed video data, allowing for quick access and reducing the need for repeated downloads from the server. This helps in providing seamless, high-quality video to the users, even during times of high traffic and network congestion.</a:t>
            </a:r>
          </a:p>
          <a:p>
            <a:endParaRPr lang="en-IN" dirty="0">
              <a:solidFill>
                <a:schemeClr val="bg1"/>
              </a:solidFill>
            </a:endParaRPr>
          </a:p>
        </p:txBody>
      </p:sp>
      <p:pic>
        <p:nvPicPr>
          <p:cNvPr id="7" name="Content Placeholder 6">
            <a:extLst>
              <a:ext uri="{FF2B5EF4-FFF2-40B4-BE49-F238E27FC236}">
                <a16:creationId xmlns:a16="http://schemas.microsoft.com/office/drawing/2014/main" id="{D3E22B26-344C-1D92-C612-5C5CA0C0F7A4}"/>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2982" r="30516"/>
          <a:stretch/>
        </p:blipFill>
        <p:spPr>
          <a:xfrm>
            <a:off x="0" y="0"/>
            <a:ext cx="3886200" cy="6885625"/>
          </a:xfrm>
        </p:spPr>
      </p:pic>
    </p:spTree>
    <p:extLst>
      <p:ext uri="{BB962C8B-B14F-4D97-AF65-F5344CB8AC3E}">
        <p14:creationId xmlns:p14="http://schemas.microsoft.com/office/powerpoint/2010/main" val="167672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3E26-70E3-485A-F440-05DC8FA76E5D}"/>
              </a:ext>
            </a:extLst>
          </p:cNvPr>
          <p:cNvSpPr>
            <a:spLocks noGrp="1"/>
          </p:cNvSpPr>
          <p:nvPr>
            <p:ph type="title"/>
          </p:nvPr>
        </p:nvSpPr>
        <p:spPr>
          <a:xfrm>
            <a:off x="2043113" y="-86519"/>
            <a:ext cx="8658225" cy="772320"/>
          </a:xfrm>
        </p:spPr>
        <p:txBody>
          <a:bodyPr>
            <a:normAutofit/>
          </a:bodyPr>
          <a:lstStyle/>
          <a:p>
            <a:r>
              <a:rPr lang="en-US" sz="2800" b="0" i="0" dirty="0">
                <a:solidFill>
                  <a:srgbClr val="D1D5DB"/>
                </a:solidFill>
                <a:effectLst/>
                <a:latin typeface="Times New Roman" panose="02020603050405020304" pitchFamily="18" charset="0"/>
                <a:ea typeface="SimSun" panose="02010600030101010101" pitchFamily="2" charset="-122"/>
                <a:cs typeface="Times New Roman" panose="02020603050405020304" pitchFamily="18" charset="0"/>
              </a:rPr>
              <a:t>Execution of a program without cache and with cache</a:t>
            </a:r>
            <a:endParaRPr lang="en-IN" sz="28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D60EC1A8-81D6-6AF4-531E-0C15EF8913F1}"/>
              </a:ext>
            </a:extLst>
          </p:cNvPr>
          <p:cNvSpPr>
            <a:spLocks noGrp="1"/>
          </p:cNvSpPr>
          <p:nvPr>
            <p:ph sz="half" idx="1"/>
          </p:nvPr>
        </p:nvSpPr>
        <p:spPr>
          <a:xfrm>
            <a:off x="819150" y="1190624"/>
            <a:ext cx="5000624" cy="5467351"/>
          </a:xfrm>
          <a:noFill/>
          <a:effectLst>
            <a:glow>
              <a:schemeClr val="bg1">
                <a:lumMod val="65000"/>
              </a:schemeClr>
            </a:glow>
            <a:softEdge rad="0"/>
          </a:effectLst>
          <a:scene3d>
            <a:camera prst="orthographicFront"/>
            <a:lightRig rig="threePt" dir="t"/>
          </a:scene3d>
          <a:sp3d prstMaterial="metal"/>
        </p:spPr>
        <p:txBody>
          <a:bodyPr>
            <a:normAutofit fontScale="62500" lnSpcReduction="20000"/>
          </a:bodyPr>
          <a:lstStyle/>
          <a:p>
            <a:pPr marL="0" indent="0" algn="l">
              <a:buNone/>
            </a:pPr>
            <a:r>
              <a:rPr lang="en-US" b="0" i="0" dirty="0">
                <a:solidFill>
                  <a:srgbClr val="D1D5DB"/>
                </a:solidFill>
                <a:effectLst/>
                <a:latin typeface="Söhne"/>
              </a:rPr>
              <a:t>WITHOUT CACHE</a:t>
            </a:r>
          </a:p>
          <a:p>
            <a:pPr marL="0" indent="0" algn="l">
              <a:buNone/>
            </a:pPr>
            <a:endParaRPr lang="en-US" b="0" i="0" dirty="0">
              <a:solidFill>
                <a:srgbClr val="D1D5DB"/>
              </a:solidFill>
              <a:effectLst/>
              <a:latin typeface="Söhne"/>
            </a:endParaRPr>
          </a:p>
          <a:p>
            <a:pPr algn="l">
              <a:buFont typeface="+mj-lt"/>
              <a:buAutoNum type="arabicPeriod"/>
            </a:pPr>
            <a:r>
              <a:rPr lang="en-US" sz="2900" b="0" i="0" dirty="0">
                <a:solidFill>
                  <a:srgbClr val="D1D5DB"/>
                </a:solidFill>
                <a:effectLst/>
                <a:latin typeface="Times New Roman" panose="02020603050405020304" pitchFamily="18" charset="0"/>
                <a:cs typeface="Times New Roman" panose="02020603050405020304" pitchFamily="18" charset="0"/>
              </a:rPr>
              <a:t>The CPU fetches instructions from the main memory.</a:t>
            </a:r>
          </a:p>
          <a:p>
            <a:pPr algn="l">
              <a:buFont typeface="+mj-lt"/>
              <a:buAutoNum type="arabicPeriod"/>
            </a:pPr>
            <a:r>
              <a:rPr lang="en-US" sz="2900" b="0" i="0" dirty="0">
                <a:solidFill>
                  <a:srgbClr val="D1D5DB"/>
                </a:solidFill>
                <a:effectLst/>
                <a:latin typeface="Times New Roman" panose="02020603050405020304" pitchFamily="18" charset="0"/>
                <a:cs typeface="Times New Roman" panose="02020603050405020304" pitchFamily="18" charset="0"/>
              </a:rPr>
              <a:t>Data is fetched from the main memory for every access, resulting in higher latency.</a:t>
            </a:r>
          </a:p>
          <a:p>
            <a:pPr algn="l">
              <a:buFont typeface="+mj-lt"/>
              <a:buAutoNum type="arabicPeriod"/>
            </a:pPr>
            <a:r>
              <a:rPr lang="en-US" sz="2900" b="0" i="0" dirty="0">
                <a:solidFill>
                  <a:srgbClr val="D1D5DB"/>
                </a:solidFill>
                <a:effectLst/>
                <a:latin typeface="Times New Roman" panose="02020603050405020304" pitchFamily="18" charset="0"/>
                <a:cs typeface="Times New Roman" panose="02020603050405020304" pitchFamily="18" charset="0"/>
              </a:rPr>
              <a:t>This process repeats for each data or instruction access, leading to slower execution.</a:t>
            </a:r>
          </a:p>
          <a:p>
            <a:pPr algn="l">
              <a:buFont typeface="+mj-lt"/>
              <a:buAutoNum type="arabicPeriod"/>
            </a:pPr>
            <a:r>
              <a:rPr lang="en-US" sz="2900" b="0" i="0" dirty="0">
                <a:solidFill>
                  <a:srgbClr val="D1D5DB"/>
                </a:solidFill>
                <a:effectLst/>
                <a:latin typeface="Times New Roman" panose="02020603050405020304" pitchFamily="18" charset="0"/>
                <a:cs typeface="Times New Roman" panose="02020603050405020304" pitchFamily="18" charset="0"/>
              </a:rPr>
              <a:t>Data sharing among multiple processing units requires accessing the main memory for every read or write operation, resulting in more memory access conflicts and lower efficiency.</a:t>
            </a:r>
          </a:p>
          <a:p>
            <a:pPr algn="l">
              <a:buFont typeface="+mj-lt"/>
              <a:buAutoNum type="arabicPeriod"/>
            </a:pPr>
            <a:r>
              <a:rPr lang="en-US" sz="2900" b="0" i="0" dirty="0">
                <a:solidFill>
                  <a:srgbClr val="D1D5DB"/>
                </a:solidFill>
                <a:effectLst/>
                <a:latin typeface="Times New Roman" panose="02020603050405020304" pitchFamily="18" charset="0"/>
                <a:cs typeface="Times New Roman" panose="02020603050405020304" pitchFamily="18" charset="0"/>
              </a:rPr>
              <a:t>Overall performance is affected by slower memory access and frequent access to the main memory.</a:t>
            </a:r>
          </a:p>
          <a:p>
            <a:endParaRPr lang="en-IN" dirty="0"/>
          </a:p>
        </p:txBody>
      </p:sp>
      <p:sp>
        <p:nvSpPr>
          <p:cNvPr id="4" name="Content Placeholder 3">
            <a:extLst>
              <a:ext uri="{FF2B5EF4-FFF2-40B4-BE49-F238E27FC236}">
                <a16:creationId xmlns:a16="http://schemas.microsoft.com/office/drawing/2014/main" id="{8323EFE7-1E31-541E-E493-E3137472643B}"/>
              </a:ext>
            </a:extLst>
          </p:cNvPr>
          <p:cNvSpPr>
            <a:spLocks noGrp="1"/>
          </p:cNvSpPr>
          <p:nvPr>
            <p:ph sz="half" idx="2"/>
          </p:nvPr>
        </p:nvSpPr>
        <p:spPr>
          <a:xfrm>
            <a:off x="6372226" y="790576"/>
            <a:ext cx="5362574" cy="5962649"/>
          </a:xfrm>
          <a:noFill/>
          <a:effectLst>
            <a:glow rad="228600">
              <a:schemeClr val="bg1">
                <a:lumMod val="65000"/>
                <a:alpha val="40000"/>
              </a:schemeClr>
            </a:glow>
            <a:softEdge rad="63500"/>
          </a:effectLst>
          <a:scene3d>
            <a:camera prst="orthographicFront"/>
            <a:lightRig rig="threePt" dir="t"/>
          </a:scene3d>
        </p:spPr>
        <p:txBody>
          <a:bodyPr>
            <a:normAutofit fontScale="62500" lnSpcReduction="20000"/>
          </a:bodyPr>
          <a:lstStyle/>
          <a:p>
            <a:pPr algn="l"/>
            <a:r>
              <a:rPr lang="en-US" b="0" i="0" dirty="0">
                <a:solidFill>
                  <a:srgbClr val="D1D5DB"/>
                </a:solidFill>
                <a:effectLst/>
                <a:latin typeface="Times New Roman" panose="02020603050405020304" pitchFamily="18" charset="0"/>
                <a:cs typeface="Times New Roman" panose="02020603050405020304" pitchFamily="18" charset="0"/>
              </a:rPr>
              <a:t>WITH CACHE:</a:t>
            </a:r>
          </a:p>
          <a:p>
            <a:pPr algn="l"/>
            <a:endParaRPr lang="en-US" b="0" i="0" dirty="0">
              <a:solidFill>
                <a:srgbClr val="D1D5DB"/>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900" b="0" i="0" dirty="0">
                <a:solidFill>
                  <a:srgbClr val="D1D5DB"/>
                </a:solidFill>
                <a:effectLst/>
                <a:latin typeface="Times New Roman" panose="02020603050405020304" pitchFamily="18" charset="0"/>
                <a:cs typeface="Times New Roman" panose="02020603050405020304" pitchFamily="18" charset="0"/>
              </a:rPr>
              <a:t>The CPU fetches instructions from the main memory, but the cache is checked first for the required data. a. Cache hit: The data is found in the cache, resulting in faster access and reduced latency. b. Cache miss: The data is not found in the cache, so it is retrieved from the main memory. The retrieved data is also stored in the cache for future access, reducing latency in subsequent accesses.</a:t>
            </a:r>
          </a:p>
          <a:p>
            <a:pPr algn="l">
              <a:buFont typeface="+mj-lt"/>
              <a:buAutoNum type="arabicPeriod"/>
            </a:pPr>
            <a:r>
              <a:rPr lang="en-US" sz="2900" b="0" i="0" dirty="0">
                <a:solidFill>
                  <a:srgbClr val="D1D5DB"/>
                </a:solidFill>
                <a:effectLst/>
                <a:latin typeface="Times New Roman" panose="02020603050405020304" pitchFamily="18" charset="0"/>
                <a:cs typeface="Times New Roman" panose="02020603050405020304" pitchFamily="18" charset="0"/>
              </a:rPr>
              <a:t>Since frequently accessed data and instructions are stored in the cache, the CPU can quickly fetch them from the cache, reducing the need for repeated access to the main memory and improving execution speed.</a:t>
            </a:r>
          </a:p>
          <a:p>
            <a:pPr algn="l">
              <a:buFont typeface="+mj-lt"/>
              <a:buAutoNum type="arabicPeriod"/>
            </a:pPr>
            <a:r>
              <a:rPr lang="en-US" sz="2900" b="0" i="0" dirty="0">
                <a:solidFill>
                  <a:srgbClr val="D1D5DB"/>
                </a:solidFill>
                <a:effectLst/>
                <a:latin typeface="Times New Roman" panose="02020603050405020304" pitchFamily="18" charset="0"/>
                <a:cs typeface="Times New Roman" panose="02020603050405020304" pitchFamily="18" charset="0"/>
              </a:rPr>
              <a:t>In a multiprocessor system or systems with multiple cores, cache memory facilitates data sharing. Modified data is stored in the cache and propagated to the main memory, allowing other processors or cores to access the modified data from their caches, minimizing the need for accessing the main memory frequently.</a:t>
            </a:r>
          </a:p>
          <a:p>
            <a:pPr algn="l">
              <a:buFont typeface="+mj-lt"/>
              <a:buAutoNum type="arabicPeriod"/>
            </a:pPr>
            <a:r>
              <a:rPr lang="en-US" sz="2900" b="0" i="0" dirty="0">
                <a:solidFill>
                  <a:srgbClr val="D1D5DB"/>
                </a:solidFill>
                <a:effectLst/>
                <a:latin typeface="Times New Roman" panose="02020603050405020304" pitchFamily="18" charset="0"/>
                <a:cs typeface="Times New Roman" panose="02020603050405020304" pitchFamily="18" charset="0"/>
              </a:rPr>
              <a:t>The presence of cache memory significantly improves overall system performance. Faster data access, reduced latency, and optimized instruction fetching enhance the efficiency and speed of program execution.</a:t>
            </a:r>
          </a:p>
          <a:p>
            <a:endParaRPr lang="en-IN" dirty="0"/>
          </a:p>
        </p:txBody>
      </p:sp>
    </p:spTree>
    <p:extLst>
      <p:ext uri="{BB962C8B-B14F-4D97-AF65-F5344CB8AC3E}">
        <p14:creationId xmlns:p14="http://schemas.microsoft.com/office/powerpoint/2010/main" val="232611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AF45-5A28-03CE-3147-08B91CF3D795}"/>
              </a:ext>
            </a:extLst>
          </p:cNvPr>
          <p:cNvSpPr>
            <a:spLocks noGrp="1"/>
          </p:cNvSpPr>
          <p:nvPr>
            <p:ph type="title"/>
          </p:nvPr>
        </p:nvSpPr>
        <p:spPr>
          <a:xfrm>
            <a:off x="371475" y="23021"/>
            <a:ext cx="11449050" cy="1569840"/>
          </a:xfrm>
        </p:spPr>
        <p:txBody>
          <a:bodyPr>
            <a:normAutofit/>
          </a:bodyPr>
          <a:lstStyle/>
          <a:p>
            <a:r>
              <a:rPr lang="en-US" sz="5400" b="0" i="0" dirty="0">
                <a:solidFill>
                  <a:srgbClr val="00B0F0"/>
                </a:solidFill>
                <a:effectLst/>
                <a:latin typeface="Baskerville Old Face" panose="02020602080505020303" pitchFamily="18" charset="0"/>
                <a:cs typeface="Times New Roman" panose="02020603050405020304" pitchFamily="18" charset="0"/>
              </a:rPr>
              <a:t>Cache Hierarchy </a:t>
            </a:r>
            <a:br>
              <a:rPr lang="en-US" b="0" i="0" dirty="0">
                <a:solidFill>
                  <a:srgbClr val="D1D5DB"/>
                </a:solidFill>
                <a:effectLst/>
                <a:latin typeface="Söhne"/>
              </a:rPr>
            </a:br>
            <a:endParaRPr lang="en-IN" dirty="0"/>
          </a:p>
        </p:txBody>
      </p:sp>
      <p:sp>
        <p:nvSpPr>
          <p:cNvPr id="3" name="TextBox 2">
            <a:extLst>
              <a:ext uri="{FF2B5EF4-FFF2-40B4-BE49-F238E27FC236}">
                <a16:creationId xmlns:a16="http://schemas.microsoft.com/office/drawing/2014/main" id="{0D733077-226E-90C4-5483-E7E593A24DEF}"/>
              </a:ext>
            </a:extLst>
          </p:cNvPr>
          <p:cNvSpPr txBox="1"/>
          <p:nvPr/>
        </p:nvSpPr>
        <p:spPr>
          <a:xfrm>
            <a:off x="371475" y="851169"/>
            <a:ext cx="1809749" cy="1862048"/>
          </a:xfrm>
          <a:prstGeom prst="rect">
            <a:avLst/>
          </a:prstGeom>
          <a:noFill/>
        </p:spPr>
        <p:txBody>
          <a:bodyPr wrap="square" rtlCol="0">
            <a:spAutoFit/>
          </a:bodyPr>
          <a:lstStyle/>
          <a:p>
            <a:r>
              <a:rPr lang="en-IN" sz="11500" dirty="0">
                <a:solidFill>
                  <a:schemeClr val="accent4">
                    <a:lumMod val="75000"/>
                  </a:schemeClr>
                </a:solidFill>
              </a:rPr>
              <a:t>L1</a:t>
            </a:r>
          </a:p>
        </p:txBody>
      </p:sp>
      <p:sp>
        <p:nvSpPr>
          <p:cNvPr id="5" name="TextBox 4">
            <a:extLst>
              <a:ext uri="{FF2B5EF4-FFF2-40B4-BE49-F238E27FC236}">
                <a16:creationId xmlns:a16="http://schemas.microsoft.com/office/drawing/2014/main" id="{6F7D70A5-C061-7C78-431F-581D41AE74FF}"/>
              </a:ext>
            </a:extLst>
          </p:cNvPr>
          <p:cNvSpPr txBox="1"/>
          <p:nvPr/>
        </p:nvSpPr>
        <p:spPr>
          <a:xfrm>
            <a:off x="2309812" y="1217832"/>
            <a:ext cx="8867775" cy="1938992"/>
          </a:xfrm>
          <a:prstGeom prst="rect">
            <a:avLst/>
          </a:prstGeom>
          <a:noFill/>
        </p:spPr>
        <p:txBody>
          <a:bodyPr wrap="square" rtlCol="0">
            <a:spAutoFit/>
          </a:bodyPr>
          <a:lstStyle/>
          <a:p>
            <a:pPr algn="l"/>
            <a:r>
              <a:rPr lang="en-US" sz="2400" b="0" i="0" dirty="0">
                <a:solidFill>
                  <a:schemeClr val="bg1">
                    <a:lumMod val="75000"/>
                  </a:schemeClr>
                </a:solidFill>
                <a:effectLst/>
                <a:latin typeface="Times New Roman" panose="02020603050405020304" pitchFamily="18" charset="0"/>
                <a:cs typeface="Times New Roman" panose="02020603050405020304" pitchFamily="18" charset="0"/>
              </a:rPr>
              <a:t>The L1 cache is the closest cache to the CPU and is divided into separate instruction cache (L1I) and data cache (L1D). It is small in size but has the lowest latency and fastest access time among the caches. The L1 cache stores frequently accessed instructions and data, providing quick access to the CPU.</a:t>
            </a:r>
          </a:p>
        </p:txBody>
      </p:sp>
      <p:sp>
        <p:nvSpPr>
          <p:cNvPr id="6" name="TextBox 5">
            <a:extLst>
              <a:ext uri="{FF2B5EF4-FFF2-40B4-BE49-F238E27FC236}">
                <a16:creationId xmlns:a16="http://schemas.microsoft.com/office/drawing/2014/main" id="{4BF10FA6-39C0-0220-1323-A80B9AFBC5F2}"/>
              </a:ext>
            </a:extLst>
          </p:cNvPr>
          <p:cNvSpPr txBox="1"/>
          <p:nvPr/>
        </p:nvSpPr>
        <p:spPr>
          <a:xfrm>
            <a:off x="438150" y="2421009"/>
            <a:ext cx="1685925" cy="584775"/>
          </a:xfrm>
          <a:prstGeom prst="rect">
            <a:avLst/>
          </a:prstGeom>
          <a:noFill/>
        </p:spPr>
        <p:txBody>
          <a:bodyPr wrap="square" rtlCol="0">
            <a:spAutoFit/>
          </a:bodyPr>
          <a:lstStyle/>
          <a:p>
            <a:r>
              <a:rPr lang="en-US" sz="3200" b="0" i="0" dirty="0">
                <a:solidFill>
                  <a:schemeClr val="accent4">
                    <a:lumMod val="75000"/>
                  </a:schemeClr>
                </a:solidFill>
                <a:effectLst/>
                <a:latin typeface="Times New Roman" panose="02020603050405020304" pitchFamily="18" charset="0"/>
                <a:cs typeface="Times New Roman" panose="02020603050405020304" pitchFamily="18" charset="0"/>
              </a:rPr>
              <a:t>CACHE</a:t>
            </a:r>
            <a:endParaRPr lang="en-IN" sz="3200" dirty="0">
              <a:solidFill>
                <a:schemeClr val="accent4">
                  <a:lumMod val="75000"/>
                </a:schemeClr>
              </a:solidFill>
            </a:endParaRPr>
          </a:p>
        </p:txBody>
      </p:sp>
      <p:sp>
        <p:nvSpPr>
          <p:cNvPr id="8" name="TextBox 7">
            <a:extLst>
              <a:ext uri="{FF2B5EF4-FFF2-40B4-BE49-F238E27FC236}">
                <a16:creationId xmlns:a16="http://schemas.microsoft.com/office/drawing/2014/main" id="{F71BAE92-6197-FDC9-95B9-473B478493AF}"/>
              </a:ext>
            </a:extLst>
          </p:cNvPr>
          <p:cNvSpPr txBox="1"/>
          <p:nvPr/>
        </p:nvSpPr>
        <p:spPr>
          <a:xfrm>
            <a:off x="469105" y="3506327"/>
            <a:ext cx="1809750" cy="1862048"/>
          </a:xfrm>
          <a:prstGeom prst="rect">
            <a:avLst/>
          </a:prstGeom>
          <a:noFill/>
        </p:spPr>
        <p:txBody>
          <a:bodyPr wrap="square">
            <a:spAutoFit/>
          </a:bodyPr>
          <a:lstStyle/>
          <a:p>
            <a:r>
              <a:rPr lang="en-IN" sz="11500" dirty="0">
                <a:solidFill>
                  <a:schemeClr val="accent4">
                    <a:lumMod val="75000"/>
                  </a:schemeClr>
                </a:solidFill>
              </a:rPr>
              <a:t>L2</a:t>
            </a:r>
          </a:p>
        </p:txBody>
      </p:sp>
      <p:sp>
        <p:nvSpPr>
          <p:cNvPr id="10" name="TextBox 9">
            <a:extLst>
              <a:ext uri="{FF2B5EF4-FFF2-40B4-BE49-F238E27FC236}">
                <a16:creationId xmlns:a16="http://schemas.microsoft.com/office/drawing/2014/main" id="{03BF07D0-ABD1-7B08-D271-7D25A9CCA79E}"/>
              </a:ext>
            </a:extLst>
          </p:cNvPr>
          <p:cNvSpPr txBox="1"/>
          <p:nvPr/>
        </p:nvSpPr>
        <p:spPr>
          <a:xfrm>
            <a:off x="469105" y="5055393"/>
            <a:ext cx="1871663" cy="584775"/>
          </a:xfrm>
          <a:prstGeom prst="rect">
            <a:avLst/>
          </a:prstGeom>
          <a:noFill/>
        </p:spPr>
        <p:txBody>
          <a:bodyPr wrap="square">
            <a:spAutoFit/>
          </a:bodyPr>
          <a:lstStyle/>
          <a:p>
            <a:r>
              <a:rPr lang="en-US" sz="3200" b="0" i="0" dirty="0">
                <a:solidFill>
                  <a:schemeClr val="accent4">
                    <a:lumMod val="75000"/>
                  </a:schemeClr>
                </a:solidFill>
                <a:effectLst/>
                <a:latin typeface="Times New Roman" panose="02020603050405020304" pitchFamily="18" charset="0"/>
                <a:cs typeface="Times New Roman" panose="02020603050405020304" pitchFamily="18" charset="0"/>
              </a:rPr>
              <a:t>CACHE</a:t>
            </a:r>
            <a:endParaRPr lang="en-IN" sz="3200" dirty="0">
              <a:solidFill>
                <a:schemeClr val="accent4">
                  <a:lumMod val="75000"/>
                </a:schemeClr>
              </a:solidFill>
            </a:endParaRPr>
          </a:p>
        </p:txBody>
      </p:sp>
      <p:sp>
        <p:nvSpPr>
          <p:cNvPr id="11" name="TextBox 10">
            <a:extLst>
              <a:ext uri="{FF2B5EF4-FFF2-40B4-BE49-F238E27FC236}">
                <a16:creationId xmlns:a16="http://schemas.microsoft.com/office/drawing/2014/main" id="{C92BDEB2-4CA9-0923-1F4C-CC9520BEEA03}"/>
              </a:ext>
            </a:extLst>
          </p:cNvPr>
          <p:cNvSpPr txBox="1"/>
          <p:nvPr/>
        </p:nvSpPr>
        <p:spPr>
          <a:xfrm>
            <a:off x="2181224" y="4144784"/>
            <a:ext cx="9629775" cy="1938992"/>
          </a:xfrm>
          <a:prstGeom prst="rect">
            <a:avLst/>
          </a:prstGeom>
          <a:noFill/>
        </p:spPr>
        <p:txBody>
          <a:bodyPr wrap="square" rtlCol="0">
            <a:spAutoFit/>
          </a:bodyPr>
          <a:lstStyle/>
          <a:p>
            <a:r>
              <a:rPr lang="en-US" sz="2400" b="0" i="0" dirty="0">
                <a:solidFill>
                  <a:srgbClr val="D1D5DB"/>
                </a:solidFill>
                <a:effectLst/>
                <a:latin typeface="Times New Roman" panose="02020603050405020304" pitchFamily="18" charset="0"/>
                <a:cs typeface="Times New Roman" panose="02020603050405020304" pitchFamily="18" charset="0"/>
              </a:rPr>
              <a:t>The L2 cache is larger in size than the L1 cache and operates at a slightly slower speed. It serves as a secondary cache that stores additional instructions and data that are not found in the L1 cache. The L2 cache acts as a buffer between the L1 cache and the main memory, providing a larger storage capacity and improving overall cache hit rates.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70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40D50E-7D73-FAA0-9DD4-72F20F75DAA6}"/>
              </a:ext>
            </a:extLst>
          </p:cNvPr>
          <p:cNvSpPr txBox="1"/>
          <p:nvPr/>
        </p:nvSpPr>
        <p:spPr>
          <a:xfrm>
            <a:off x="507205" y="1495469"/>
            <a:ext cx="1809750" cy="1862048"/>
          </a:xfrm>
          <a:prstGeom prst="rect">
            <a:avLst/>
          </a:prstGeom>
          <a:noFill/>
        </p:spPr>
        <p:txBody>
          <a:bodyPr wrap="square">
            <a:spAutoFit/>
          </a:bodyPr>
          <a:lstStyle/>
          <a:p>
            <a:r>
              <a:rPr lang="en-IN" sz="11500" dirty="0">
                <a:solidFill>
                  <a:schemeClr val="accent4">
                    <a:lumMod val="75000"/>
                  </a:schemeClr>
                </a:solidFill>
              </a:rPr>
              <a:t>L3</a:t>
            </a:r>
          </a:p>
        </p:txBody>
      </p:sp>
      <p:sp>
        <p:nvSpPr>
          <p:cNvPr id="3" name="TextBox 2">
            <a:extLst>
              <a:ext uri="{FF2B5EF4-FFF2-40B4-BE49-F238E27FC236}">
                <a16:creationId xmlns:a16="http://schemas.microsoft.com/office/drawing/2014/main" id="{CCACB5AB-B800-7445-9870-E9534030ADF2}"/>
              </a:ext>
            </a:extLst>
          </p:cNvPr>
          <p:cNvSpPr txBox="1"/>
          <p:nvPr/>
        </p:nvSpPr>
        <p:spPr>
          <a:xfrm>
            <a:off x="507205" y="2949772"/>
            <a:ext cx="1871663" cy="584775"/>
          </a:xfrm>
          <a:prstGeom prst="rect">
            <a:avLst/>
          </a:prstGeom>
          <a:noFill/>
        </p:spPr>
        <p:txBody>
          <a:bodyPr wrap="square">
            <a:spAutoFit/>
          </a:bodyPr>
          <a:lstStyle/>
          <a:p>
            <a:r>
              <a:rPr lang="en-US" sz="3200" b="0" i="0" dirty="0">
                <a:solidFill>
                  <a:schemeClr val="accent4">
                    <a:lumMod val="75000"/>
                  </a:schemeClr>
                </a:solidFill>
                <a:effectLst/>
                <a:latin typeface="Times New Roman" panose="02020603050405020304" pitchFamily="18" charset="0"/>
                <a:cs typeface="Times New Roman" panose="02020603050405020304" pitchFamily="18" charset="0"/>
              </a:rPr>
              <a:t>CACHE</a:t>
            </a:r>
            <a:endParaRPr lang="en-IN" sz="3200" dirty="0">
              <a:solidFill>
                <a:schemeClr val="accent4">
                  <a:lumMod val="75000"/>
                </a:schemeClr>
              </a:solidFill>
            </a:endParaRPr>
          </a:p>
        </p:txBody>
      </p:sp>
      <p:sp>
        <p:nvSpPr>
          <p:cNvPr id="4" name="TextBox 3">
            <a:extLst>
              <a:ext uri="{FF2B5EF4-FFF2-40B4-BE49-F238E27FC236}">
                <a16:creationId xmlns:a16="http://schemas.microsoft.com/office/drawing/2014/main" id="{DF49F7CC-F9CD-8398-811A-5317ABC51524}"/>
              </a:ext>
            </a:extLst>
          </p:cNvPr>
          <p:cNvSpPr txBox="1"/>
          <p:nvPr/>
        </p:nvSpPr>
        <p:spPr>
          <a:xfrm>
            <a:off x="2316955" y="1610482"/>
            <a:ext cx="8963025" cy="2369880"/>
          </a:xfrm>
          <a:prstGeom prst="rect">
            <a:avLst/>
          </a:prstGeom>
          <a:noFill/>
        </p:spPr>
        <p:txBody>
          <a:bodyPr wrap="square" rtlCol="0">
            <a:spAutoFit/>
          </a:bodyPr>
          <a:lstStyle/>
          <a:p>
            <a:r>
              <a:rPr lang="en-US" sz="2400" b="0" i="0" dirty="0">
                <a:solidFill>
                  <a:srgbClr val="D1D5DB"/>
                </a:solidFill>
                <a:effectLst/>
                <a:latin typeface="Times New Roman" panose="02020603050405020304" pitchFamily="18" charset="0"/>
                <a:cs typeface="Times New Roman" panose="02020603050405020304" pitchFamily="18" charset="0"/>
              </a:rPr>
              <a:t>The L3 cache is a shared cache that is larger in size compared to the L1 and L2 caches. It is typically shared among multiple processor cores or across a group of processors in a multiprocessor system. The L3 cache acts as a global cache for the entire system, storing frequently accessed data and instructions that are not found in the L1 or L2 caches. It helps reduce the cache miss rate and improves overall system performance</a:t>
            </a:r>
            <a:r>
              <a:rPr lang="en-US" sz="2800" b="0" i="0" dirty="0">
                <a:solidFill>
                  <a:srgbClr val="D1D5DB"/>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21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446D5-AED9-EF96-A8A0-F3AF0A466B8D}"/>
              </a:ext>
            </a:extLst>
          </p:cNvPr>
          <p:cNvSpPr txBox="1"/>
          <p:nvPr/>
        </p:nvSpPr>
        <p:spPr>
          <a:xfrm>
            <a:off x="3013788" y="3097763"/>
            <a:ext cx="10030407" cy="1200329"/>
          </a:xfrm>
          <a:prstGeom prst="rect">
            <a:avLst/>
          </a:prstGeom>
          <a:noFill/>
        </p:spPr>
        <p:txBody>
          <a:bodyPr wrap="square" rtlCol="0">
            <a:spAutoFit/>
          </a:bodyPr>
          <a:lstStyle/>
          <a:p>
            <a:r>
              <a:rPr lang="en-IN" sz="7200" dirty="0">
                <a:solidFill>
                  <a:schemeClr val="bg1">
                    <a:lumMod val="95000"/>
                  </a:schemeClr>
                </a:solidFill>
                <a:latin typeface="Algerian" panose="04020705040A02060702" pitchFamily="82" charset="0"/>
              </a:rPr>
              <a:t>THANKYOU</a:t>
            </a:r>
          </a:p>
        </p:txBody>
      </p:sp>
    </p:spTree>
    <p:extLst>
      <p:ext uri="{BB962C8B-B14F-4D97-AF65-F5344CB8AC3E}">
        <p14:creationId xmlns:p14="http://schemas.microsoft.com/office/powerpoint/2010/main" val="396274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744</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Baskerville Old Face</vt:lpstr>
      <vt:lpstr>Calibri</vt:lpstr>
      <vt:lpstr>Calibri Light</vt:lpstr>
      <vt:lpstr>Söhne</vt:lpstr>
      <vt:lpstr>Times New Roman</vt:lpstr>
      <vt:lpstr>Office Theme</vt:lpstr>
      <vt:lpstr> </vt:lpstr>
      <vt:lpstr> Index</vt:lpstr>
      <vt:lpstr>PowerPoint Presentation</vt:lpstr>
      <vt:lpstr>PowerPoint Presentation</vt:lpstr>
      <vt:lpstr>Execution of a program without cache and with cache</vt:lpstr>
      <vt:lpstr>Cache Hierarchy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sunilkumartn1966@gmail.com</dc:creator>
  <cp:lastModifiedBy>sunilkumartn1966@gmail.com</cp:lastModifiedBy>
  <cp:revision>1</cp:revision>
  <dcterms:created xsi:type="dcterms:W3CDTF">2023-05-31T15:09:41Z</dcterms:created>
  <dcterms:modified xsi:type="dcterms:W3CDTF">2023-06-02T02:46:24Z</dcterms:modified>
</cp:coreProperties>
</file>