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58" r:id="rId6"/>
    <p:sldId id="268" r:id="rId7"/>
    <p:sldId id="270" r:id="rId8"/>
    <p:sldId id="271" r:id="rId9"/>
    <p:sldId id="269" r:id="rId10"/>
    <p:sldId id="274" r:id="rId11"/>
    <p:sldId id="276" r:id="rId12"/>
    <p:sldId id="277" r:id="rId13"/>
    <p:sldId id="278" r:id="rId14"/>
    <p:sldId id="279" r:id="rId15"/>
    <p:sldId id="272" r:id="rId16"/>
    <p:sldId id="280"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444D"/>
    <a:srgbClr val="FFFFFF"/>
    <a:srgbClr val="85DFFF"/>
    <a:srgbClr val="262626"/>
    <a:srgbClr val="000000"/>
    <a:srgbClr val="212121"/>
    <a:srgbClr val="3C7C63"/>
    <a:srgbClr val="1F2C3F"/>
    <a:srgbClr val="26414A"/>
    <a:srgbClr val="3A8B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F112CA-E21E-4A83-A04E-6A7FA9F6FE87}" v="1010" dt="2023-06-06T15:05:12.6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ilkumartn1966@gmail.com" userId="a04e00e2c0d368c6" providerId="LiveId" clId="{CDF112CA-E21E-4A83-A04E-6A7FA9F6FE87}"/>
    <pc:docChg chg="undo custSel addSld delSld modSld sldOrd">
      <pc:chgData name="sunilkumartn1966@gmail.com" userId="a04e00e2c0d368c6" providerId="LiveId" clId="{CDF112CA-E21E-4A83-A04E-6A7FA9F6FE87}" dt="2023-06-06T15:05:31.998" v="4727" actId="14734"/>
      <pc:docMkLst>
        <pc:docMk/>
      </pc:docMkLst>
      <pc:sldChg chg="modSp mod setBg">
        <pc:chgData name="sunilkumartn1966@gmail.com" userId="a04e00e2c0d368c6" providerId="LiveId" clId="{CDF112CA-E21E-4A83-A04E-6A7FA9F6FE87}" dt="2023-06-04T04:02:37.670" v="3262" actId="14861"/>
        <pc:sldMkLst>
          <pc:docMk/>
          <pc:sldMk cId="3750432661" sldId="256"/>
        </pc:sldMkLst>
        <pc:spChg chg="mod">
          <ac:chgData name="sunilkumartn1966@gmail.com" userId="a04e00e2c0d368c6" providerId="LiveId" clId="{CDF112CA-E21E-4A83-A04E-6A7FA9F6FE87}" dt="2023-06-04T04:02:24.605" v="3246" actId="14100"/>
          <ac:spMkLst>
            <pc:docMk/>
            <pc:sldMk cId="3750432661" sldId="256"/>
            <ac:spMk id="2" creationId="{AD45ADEB-1CF5-198A-22AF-B9914D2597B5}"/>
          </ac:spMkLst>
        </pc:spChg>
        <pc:spChg chg="mod">
          <ac:chgData name="sunilkumartn1966@gmail.com" userId="a04e00e2c0d368c6" providerId="LiveId" clId="{CDF112CA-E21E-4A83-A04E-6A7FA9F6FE87}" dt="2023-06-04T04:02:37.670" v="3262" actId="14861"/>
          <ac:spMkLst>
            <pc:docMk/>
            <pc:sldMk cId="3750432661" sldId="256"/>
            <ac:spMk id="9" creationId="{3E556B0D-964D-DA63-2645-C0DCF055F764}"/>
          </ac:spMkLst>
        </pc:spChg>
      </pc:sldChg>
      <pc:sldChg chg="modSp mod setBg">
        <pc:chgData name="sunilkumartn1966@gmail.com" userId="a04e00e2c0d368c6" providerId="LiveId" clId="{CDF112CA-E21E-4A83-A04E-6A7FA9F6FE87}" dt="2023-06-04T04:30:05.664" v="3533" actId="207"/>
        <pc:sldMkLst>
          <pc:docMk/>
          <pc:sldMk cId="362997111" sldId="257"/>
        </pc:sldMkLst>
        <pc:spChg chg="mod">
          <ac:chgData name="sunilkumartn1966@gmail.com" userId="a04e00e2c0d368c6" providerId="LiveId" clId="{CDF112CA-E21E-4A83-A04E-6A7FA9F6FE87}" dt="2023-06-04T04:29:41.661" v="3532" actId="1076"/>
          <ac:spMkLst>
            <pc:docMk/>
            <pc:sldMk cId="362997111" sldId="257"/>
            <ac:spMk id="2" creationId="{1EE75890-FF15-36AC-ABFC-F7A398900CF7}"/>
          </ac:spMkLst>
        </pc:spChg>
        <pc:spChg chg="mod">
          <ac:chgData name="sunilkumartn1966@gmail.com" userId="a04e00e2c0d368c6" providerId="LiveId" clId="{CDF112CA-E21E-4A83-A04E-6A7FA9F6FE87}" dt="2023-06-04T04:30:05.664" v="3533" actId="207"/>
          <ac:spMkLst>
            <pc:docMk/>
            <pc:sldMk cId="362997111" sldId="257"/>
            <ac:spMk id="3" creationId="{18EE3AB4-0DE3-577A-F855-A35D52F06DFA}"/>
          </ac:spMkLst>
        </pc:spChg>
      </pc:sldChg>
      <pc:sldChg chg="addSp delSp modSp mod setBg">
        <pc:chgData name="sunilkumartn1966@gmail.com" userId="a04e00e2c0d368c6" providerId="LiveId" clId="{CDF112CA-E21E-4A83-A04E-6A7FA9F6FE87}" dt="2023-06-04T04:27:36.143" v="3511" actId="20577"/>
        <pc:sldMkLst>
          <pc:docMk/>
          <pc:sldMk cId="1310763121" sldId="258"/>
        </pc:sldMkLst>
        <pc:spChg chg="mod">
          <ac:chgData name="sunilkumartn1966@gmail.com" userId="a04e00e2c0d368c6" providerId="LiveId" clId="{CDF112CA-E21E-4A83-A04E-6A7FA9F6FE87}" dt="2023-06-04T04:27:36.143" v="3511" actId="20577"/>
          <ac:spMkLst>
            <pc:docMk/>
            <pc:sldMk cId="1310763121" sldId="258"/>
            <ac:spMk id="6" creationId="{3B96CB2A-5D1B-C944-41EE-CADE426B315C}"/>
          </ac:spMkLst>
        </pc:spChg>
        <pc:spChg chg="add del mod">
          <ac:chgData name="sunilkumartn1966@gmail.com" userId="a04e00e2c0d368c6" providerId="LiveId" clId="{CDF112CA-E21E-4A83-A04E-6A7FA9F6FE87}" dt="2023-05-31T15:35:27.967" v="8" actId="21"/>
          <ac:spMkLst>
            <pc:docMk/>
            <pc:sldMk cId="1310763121" sldId="258"/>
            <ac:spMk id="18" creationId="{F9A8DE9C-31CD-8A96-6D13-6C4DAC342848}"/>
          </ac:spMkLst>
        </pc:spChg>
        <pc:picChg chg="add mod">
          <ac:chgData name="sunilkumartn1966@gmail.com" userId="a04e00e2c0d368c6" providerId="LiveId" clId="{CDF112CA-E21E-4A83-A04E-6A7FA9F6FE87}" dt="2023-06-04T04:27:30.614" v="3509" actId="1076"/>
          <ac:picMkLst>
            <pc:docMk/>
            <pc:sldMk cId="1310763121" sldId="258"/>
            <ac:picMk id="3" creationId="{60D60A6C-4C67-F1C2-13E5-11C072E9105F}"/>
          </ac:picMkLst>
        </pc:picChg>
        <pc:picChg chg="del">
          <ac:chgData name="sunilkumartn1966@gmail.com" userId="a04e00e2c0d368c6" providerId="LiveId" clId="{CDF112CA-E21E-4A83-A04E-6A7FA9F6FE87}" dt="2023-05-31T15:34:56.500" v="1" actId="21"/>
          <ac:picMkLst>
            <pc:docMk/>
            <pc:sldMk cId="1310763121" sldId="258"/>
            <ac:picMk id="14" creationId="{4D1D556E-6275-AB84-99F7-D8FC8CE53D9A}"/>
          </ac:picMkLst>
        </pc:picChg>
        <pc:picChg chg="add del mod">
          <ac:chgData name="sunilkumartn1966@gmail.com" userId="a04e00e2c0d368c6" providerId="LiveId" clId="{CDF112CA-E21E-4A83-A04E-6A7FA9F6FE87}" dt="2023-06-04T02:48:12.047" v="1236" actId="21"/>
          <ac:picMkLst>
            <pc:docMk/>
            <pc:sldMk cId="1310763121" sldId="258"/>
            <ac:picMk id="16" creationId="{008BF776-7230-4D48-5DC2-D780F91EC771}"/>
          </ac:picMkLst>
        </pc:picChg>
      </pc:sldChg>
      <pc:sldChg chg="del">
        <pc:chgData name="sunilkumartn1966@gmail.com" userId="a04e00e2c0d368c6" providerId="LiveId" clId="{CDF112CA-E21E-4A83-A04E-6A7FA9F6FE87}" dt="2023-05-31T16:46:36.412" v="29" actId="2696"/>
        <pc:sldMkLst>
          <pc:docMk/>
          <pc:sldMk cId="3422233599" sldId="259"/>
        </pc:sldMkLst>
      </pc:sldChg>
      <pc:sldChg chg="addSp delSp modSp new mod ord setBg">
        <pc:chgData name="sunilkumartn1966@gmail.com" userId="a04e00e2c0d368c6" providerId="LiveId" clId="{CDF112CA-E21E-4A83-A04E-6A7FA9F6FE87}" dt="2023-05-31T18:20:01.280" v="1079"/>
        <pc:sldMkLst>
          <pc:docMk/>
          <pc:sldMk cId="1676727378" sldId="260"/>
        </pc:sldMkLst>
        <pc:spChg chg="del">
          <ac:chgData name="sunilkumartn1966@gmail.com" userId="a04e00e2c0d368c6" providerId="LiveId" clId="{CDF112CA-E21E-4A83-A04E-6A7FA9F6FE87}" dt="2023-05-31T16:42:12.764" v="11" actId="21"/>
          <ac:spMkLst>
            <pc:docMk/>
            <pc:sldMk cId="1676727378" sldId="260"/>
            <ac:spMk id="2" creationId="{7A54835B-0A5F-8750-F8E1-8E8ACF5F554F}"/>
          </ac:spMkLst>
        </pc:spChg>
        <pc:spChg chg="del mod">
          <ac:chgData name="sunilkumartn1966@gmail.com" userId="a04e00e2c0d368c6" providerId="LiveId" clId="{CDF112CA-E21E-4A83-A04E-6A7FA9F6FE87}" dt="2023-05-31T16:57:10.388" v="74" actId="931"/>
          <ac:spMkLst>
            <pc:docMk/>
            <pc:sldMk cId="1676727378" sldId="260"/>
            <ac:spMk id="3" creationId="{582547EA-A26C-1ABD-A11B-2373D7A7B7E1}"/>
          </ac:spMkLst>
        </pc:spChg>
        <pc:spChg chg="add del mod">
          <ac:chgData name="sunilkumartn1966@gmail.com" userId="a04e00e2c0d368c6" providerId="LiveId" clId="{CDF112CA-E21E-4A83-A04E-6A7FA9F6FE87}" dt="2023-05-31T17:27:11.980" v="266" actId="931"/>
          <ac:spMkLst>
            <pc:docMk/>
            <pc:sldMk cId="1676727378" sldId="260"/>
            <ac:spMk id="3" creationId="{5C36DCE5-D85C-60D0-317B-EA0307310720}"/>
          </ac:spMkLst>
        </pc:spChg>
        <pc:spChg chg="mod">
          <ac:chgData name="sunilkumartn1966@gmail.com" userId="a04e00e2c0d368c6" providerId="LiveId" clId="{CDF112CA-E21E-4A83-A04E-6A7FA9F6FE87}" dt="2023-05-31T17:33:58.521" v="436" actId="207"/>
          <ac:spMkLst>
            <pc:docMk/>
            <pc:sldMk cId="1676727378" sldId="260"/>
            <ac:spMk id="4" creationId="{8255AFCD-CB77-CA29-7527-8AA8500045BC}"/>
          </ac:spMkLst>
        </pc:spChg>
        <pc:picChg chg="add del mod modCrop">
          <ac:chgData name="sunilkumartn1966@gmail.com" userId="a04e00e2c0d368c6" providerId="LiveId" clId="{CDF112CA-E21E-4A83-A04E-6A7FA9F6FE87}" dt="2023-05-31T17:27:00.050" v="265" actId="21"/>
          <ac:picMkLst>
            <pc:docMk/>
            <pc:sldMk cId="1676727378" sldId="260"/>
            <ac:picMk id="6" creationId="{80DB0441-37C7-D04D-8401-1701DF34EB86}"/>
          </ac:picMkLst>
        </pc:picChg>
        <pc:picChg chg="add mod modCrop">
          <ac:chgData name="sunilkumartn1966@gmail.com" userId="a04e00e2c0d368c6" providerId="LiveId" clId="{CDF112CA-E21E-4A83-A04E-6A7FA9F6FE87}" dt="2023-05-31T17:28:08.441" v="281" actId="14100"/>
          <ac:picMkLst>
            <pc:docMk/>
            <pc:sldMk cId="1676727378" sldId="260"/>
            <ac:picMk id="7" creationId="{D3E22B26-344C-1D92-C612-5C5CA0C0F7A4}"/>
          </ac:picMkLst>
        </pc:picChg>
      </pc:sldChg>
      <pc:sldChg chg="new del">
        <pc:chgData name="sunilkumartn1966@gmail.com" userId="a04e00e2c0d368c6" providerId="LiveId" clId="{CDF112CA-E21E-4A83-A04E-6A7FA9F6FE87}" dt="2023-05-31T17:34:22.555" v="439" actId="2696"/>
        <pc:sldMkLst>
          <pc:docMk/>
          <pc:sldMk cId="426133046" sldId="261"/>
        </pc:sldMkLst>
      </pc:sldChg>
      <pc:sldChg chg="addSp modSp new mod setBg">
        <pc:chgData name="sunilkumartn1966@gmail.com" userId="a04e00e2c0d368c6" providerId="LiveId" clId="{CDF112CA-E21E-4A83-A04E-6A7FA9F6FE87}" dt="2023-05-31T18:17:40.270" v="1054" actId="1076"/>
        <pc:sldMkLst>
          <pc:docMk/>
          <pc:sldMk cId="2680219196" sldId="262"/>
        </pc:sldMkLst>
        <pc:spChg chg="add mod">
          <ac:chgData name="sunilkumartn1966@gmail.com" userId="a04e00e2c0d368c6" providerId="LiveId" clId="{CDF112CA-E21E-4A83-A04E-6A7FA9F6FE87}" dt="2023-05-31T18:17:31.070" v="1052" actId="1076"/>
          <ac:spMkLst>
            <pc:docMk/>
            <pc:sldMk cId="2680219196" sldId="262"/>
            <ac:spMk id="2" creationId="{2F40D50E-7D73-FAA0-9DD4-72F20F75DAA6}"/>
          </ac:spMkLst>
        </pc:spChg>
        <pc:spChg chg="add mod">
          <ac:chgData name="sunilkumartn1966@gmail.com" userId="a04e00e2c0d368c6" providerId="LiveId" clId="{CDF112CA-E21E-4A83-A04E-6A7FA9F6FE87}" dt="2023-05-31T18:17:34.990" v="1053" actId="1076"/>
          <ac:spMkLst>
            <pc:docMk/>
            <pc:sldMk cId="2680219196" sldId="262"/>
            <ac:spMk id="3" creationId="{CCACB5AB-B800-7445-9870-E9534030ADF2}"/>
          </ac:spMkLst>
        </pc:spChg>
        <pc:spChg chg="add mod">
          <ac:chgData name="sunilkumartn1966@gmail.com" userId="a04e00e2c0d368c6" providerId="LiveId" clId="{CDF112CA-E21E-4A83-A04E-6A7FA9F6FE87}" dt="2023-05-31T18:17:40.270" v="1054" actId="1076"/>
          <ac:spMkLst>
            <pc:docMk/>
            <pc:sldMk cId="2680219196" sldId="262"/>
            <ac:spMk id="4" creationId="{DF49F7CC-F9CD-8398-811A-5317ABC51524}"/>
          </ac:spMkLst>
        </pc:spChg>
      </pc:sldChg>
      <pc:sldChg chg="modSp new mod setBg">
        <pc:chgData name="sunilkumartn1966@gmail.com" userId="a04e00e2c0d368c6" providerId="LiveId" clId="{CDF112CA-E21E-4A83-A04E-6A7FA9F6FE87}" dt="2023-06-02T13:11:14.192" v="1104"/>
        <pc:sldMkLst>
          <pc:docMk/>
          <pc:sldMk cId="2326114769" sldId="263"/>
        </pc:sldMkLst>
        <pc:spChg chg="mod">
          <ac:chgData name="sunilkumartn1966@gmail.com" userId="a04e00e2c0d368c6" providerId="LiveId" clId="{CDF112CA-E21E-4A83-A04E-6A7FA9F6FE87}" dt="2023-05-31T17:54:17.486" v="893" actId="1076"/>
          <ac:spMkLst>
            <pc:docMk/>
            <pc:sldMk cId="2326114769" sldId="263"/>
            <ac:spMk id="2" creationId="{C7693E26-70E3-485A-F440-05DC8FA76E5D}"/>
          </ac:spMkLst>
        </pc:spChg>
        <pc:spChg chg="mod">
          <ac:chgData name="sunilkumartn1966@gmail.com" userId="a04e00e2c0d368c6" providerId="LiveId" clId="{CDF112CA-E21E-4A83-A04E-6A7FA9F6FE87}" dt="2023-05-31T18:19:17.295" v="1072" actId="14100"/>
          <ac:spMkLst>
            <pc:docMk/>
            <pc:sldMk cId="2326114769" sldId="263"/>
            <ac:spMk id="3" creationId="{D60EC1A8-81D6-6AF4-531E-0C15EF8913F1}"/>
          </ac:spMkLst>
        </pc:spChg>
        <pc:spChg chg="mod">
          <ac:chgData name="sunilkumartn1966@gmail.com" userId="a04e00e2c0d368c6" providerId="LiveId" clId="{CDF112CA-E21E-4A83-A04E-6A7FA9F6FE87}" dt="2023-05-31T18:18:58.822" v="1069" actId="207"/>
          <ac:spMkLst>
            <pc:docMk/>
            <pc:sldMk cId="2326114769" sldId="263"/>
            <ac:spMk id="4" creationId="{8323EFE7-1E31-541E-E493-E3137472643B}"/>
          </ac:spMkLst>
        </pc:spChg>
      </pc:sldChg>
      <pc:sldChg chg="addSp delSp modSp new mod ord setBg">
        <pc:chgData name="sunilkumartn1966@gmail.com" userId="a04e00e2c0d368c6" providerId="LiveId" clId="{CDF112CA-E21E-4A83-A04E-6A7FA9F6FE87}" dt="2023-05-31T18:16:12.174" v="1040" actId="1076"/>
        <pc:sldMkLst>
          <pc:docMk/>
          <pc:sldMk cId="3117702170" sldId="264"/>
        </pc:sldMkLst>
        <pc:spChg chg="mod">
          <ac:chgData name="sunilkumartn1966@gmail.com" userId="a04e00e2c0d368c6" providerId="LiveId" clId="{CDF112CA-E21E-4A83-A04E-6A7FA9F6FE87}" dt="2023-05-31T18:11:29.799" v="997" actId="1076"/>
          <ac:spMkLst>
            <pc:docMk/>
            <pc:sldMk cId="3117702170" sldId="264"/>
            <ac:spMk id="2" creationId="{B286AF45-5A28-03CE-3147-08B91CF3D795}"/>
          </ac:spMkLst>
        </pc:spChg>
        <pc:spChg chg="add mod">
          <ac:chgData name="sunilkumartn1966@gmail.com" userId="a04e00e2c0d368c6" providerId="LiveId" clId="{CDF112CA-E21E-4A83-A04E-6A7FA9F6FE87}" dt="2023-05-31T18:15:02.057" v="1031" actId="207"/>
          <ac:spMkLst>
            <pc:docMk/>
            <pc:sldMk cId="3117702170" sldId="264"/>
            <ac:spMk id="3" creationId="{0D733077-226E-90C4-5483-E7E593A24DEF}"/>
          </ac:spMkLst>
        </pc:spChg>
        <pc:spChg chg="add del mod">
          <ac:chgData name="sunilkumartn1966@gmail.com" userId="a04e00e2c0d368c6" providerId="LiveId" clId="{CDF112CA-E21E-4A83-A04E-6A7FA9F6FE87}" dt="2023-05-31T18:02:58.631" v="928"/>
          <ac:spMkLst>
            <pc:docMk/>
            <pc:sldMk cId="3117702170" sldId="264"/>
            <ac:spMk id="4" creationId="{FF44C41E-F9CC-2220-BF37-2DF275EDA0F3}"/>
          </ac:spMkLst>
        </pc:spChg>
        <pc:spChg chg="add mod">
          <ac:chgData name="sunilkumartn1966@gmail.com" userId="a04e00e2c0d368c6" providerId="LiveId" clId="{CDF112CA-E21E-4A83-A04E-6A7FA9F6FE87}" dt="2023-05-31T18:13:15.055" v="1020" actId="1076"/>
          <ac:spMkLst>
            <pc:docMk/>
            <pc:sldMk cId="3117702170" sldId="264"/>
            <ac:spMk id="5" creationId="{6F7D70A5-C061-7C78-431F-581D41AE74FF}"/>
          </ac:spMkLst>
        </pc:spChg>
        <pc:spChg chg="add mod">
          <ac:chgData name="sunilkumartn1966@gmail.com" userId="a04e00e2c0d368c6" providerId="LiveId" clId="{CDF112CA-E21E-4A83-A04E-6A7FA9F6FE87}" dt="2023-05-31T18:15:02.057" v="1031" actId="207"/>
          <ac:spMkLst>
            <pc:docMk/>
            <pc:sldMk cId="3117702170" sldId="264"/>
            <ac:spMk id="6" creationId="{4BF10FA6-39C0-0220-1323-A80B9AFBC5F2}"/>
          </ac:spMkLst>
        </pc:spChg>
        <pc:spChg chg="add mod">
          <ac:chgData name="sunilkumartn1966@gmail.com" userId="a04e00e2c0d368c6" providerId="LiveId" clId="{CDF112CA-E21E-4A83-A04E-6A7FA9F6FE87}" dt="2023-05-31T18:16:06.982" v="1039" actId="1076"/>
          <ac:spMkLst>
            <pc:docMk/>
            <pc:sldMk cId="3117702170" sldId="264"/>
            <ac:spMk id="8" creationId="{F71BAE92-6197-FDC9-95B9-473B478493AF}"/>
          </ac:spMkLst>
        </pc:spChg>
        <pc:spChg chg="add mod">
          <ac:chgData name="sunilkumartn1966@gmail.com" userId="a04e00e2c0d368c6" providerId="LiveId" clId="{CDF112CA-E21E-4A83-A04E-6A7FA9F6FE87}" dt="2023-05-31T18:16:12.174" v="1040" actId="1076"/>
          <ac:spMkLst>
            <pc:docMk/>
            <pc:sldMk cId="3117702170" sldId="264"/>
            <ac:spMk id="10" creationId="{03BF07D0-ABD1-7B08-D271-7D25A9CCA79E}"/>
          </ac:spMkLst>
        </pc:spChg>
        <pc:spChg chg="add mod">
          <ac:chgData name="sunilkumartn1966@gmail.com" userId="a04e00e2c0d368c6" providerId="LiveId" clId="{CDF112CA-E21E-4A83-A04E-6A7FA9F6FE87}" dt="2023-05-31T18:14:15.574" v="1029" actId="1076"/>
          <ac:spMkLst>
            <pc:docMk/>
            <pc:sldMk cId="3117702170" sldId="264"/>
            <ac:spMk id="11" creationId="{C92BDEB2-4CA9-0923-1F4C-CC9520BEEA03}"/>
          </ac:spMkLst>
        </pc:spChg>
      </pc:sldChg>
      <pc:sldChg chg="addSp modSp new mod">
        <pc:chgData name="sunilkumartn1966@gmail.com" userId="a04e00e2c0d368c6" providerId="LiveId" clId="{CDF112CA-E21E-4A83-A04E-6A7FA9F6FE87}" dt="2023-06-02T02:46:22.790" v="1103" actId="1076"/>
        <pc:sldMkLst>
          <pc:docMk/>
          <pc:sldMk cId="3962745719" sldId="265"/>
        </pc:sldMkLst>
        <pc:spChg chg="add mod">
          <ac:chgData name="sunilkumartn1966@gmail.com" userId="a04e00e2c0d368c6" providerId="LiveId" clId="{CDF112CA-E21E-4A83-A04E-6A7FA9F6FE87}" dt="2023-06-02T02:46:22.790" v="1103" actId="1076"/>
          <ac:spMkLst>
            <pc:docMk/>
            <pc:sldMk cId="3962745719" sldId="265"/>
            <ac:spMk id="2" creationId="{BDF446D5-AED9-EF96-A8A0-F3AF0A466B8D}"/>
          </ac:spMkLst>
        </pc:spChg>
      </pc:sldChg>
      <pc:sldChg chg="addSp modSp new mod setBg">
        <pc:chgData name="sunilkumartn1966@gmail.com" userId="a04e00e2c0d368c6" providerId="LiveId" clId="{CDF112CA-E21E-4A83-A04E-6A7FA9F6FE87}" dt="2023-06-04T04:04:32.726" v="3390" actId="1076"/>
        <pc:sldMkLst>
          <pc:docMk/>
          <pc:sldMk cId="802147379" sldId="266"/>
        </pc:sldMkLst>
        <pc:spChg chg="add mod">
          <ac:chgData name="sunilkumartn1966@gmail.com" userId="a04e00e2c0d368c6" providerId="LiveId" clId="{CDF112CA-E21E-4A83-A04E-6A7FA9F6FE87}" dt="2023-06-04T03:18:48.405" v="1281" actId="1076"/>
          <ac:spMkLst>
            <pc:docMk/>
            <pc:sldMk cId="802147379" sldId="266"/>
            <ac:spMk id="3" creationId="{8A4C42AD-8D59-B0FD-ABA2-81076AF735D6}"/>
          </ac:spMkLst>
        </pc:spChg>
        <pc:spChg chg="add mod">
          <ac:chgData name="sunilkumartn1966@gmail.com" userId="a04e00e2c0d368c6" providerId="LiveId" clId="{CDF112CA-E21E-4A83-A04E-6A7FA9F6FE87}" dt="2023-06-04T03:50:48.243" v="2365" actId="207"/>
          <ac:spMkLst>
            <pc:docMk/>
            <pc:sldMk cId="802147379" sldId="266"/>
            <ac:spMk id="5" creationId="{2E1002CB-31C3-8D38-0944-A7AB0779133A}"/>
          </ac:spMkLst>
        </pc:spChg>
        <pc:picChg chg="add mod">
          <ac:chgData name="sunilkumartn1966@gmail.com" userId="a04e00e2c0d368c6" providerId="LiveId" clId="{CDF112CA-E21E-4A83-A04E-6A7FA9F6FE87}" dt="2023-06-04T04:04:32.726" v="3390" actId="1076"/>
          <ac:picMkLst>
            <pc:docMk/>
            <pc:sldMk cId="802147379" sldId="266"/>
            <ac:picMk id="4" creationId="{49955093-2895-5F0B-93F7-4F6D5D1216DC}"/>
          </ac:picMkLst>
        </pc:picChg>
      </pc:sldChg>
      <pc:sldChg chg="addSp modSp new mod">
        <pc:chgData name="sunilkumartn1966@gmail.com" userId="a04e00e2c0d368c6" providerId="LiveId" clId="{CDF112CA-E21E-4A83-A04E-6A7FA9F6FE87}" dt="2023-06-04T04:27:05.631" v="3505" actId="14100"/>
        <pc:sldMkLst>
          <pc:docMk/>
          <pc:sldMk cId="2719769606" sldId="267"/>
        </pc:sldMkLst>
        <pc:spChg chg="add mod">
          <ac:chgData name="sunilkumartn1966@gmail.com" userId="a04e00e2c0d368c6" providerId="LiveId" clId="{CDF112CA-E21E-4A83-A04E-6A7FA9F6FE87}" dt="2023-06-04T04:05:02.933" v="3393" actId="1076"/>
          <ac:spMkLst>
            <pc:docMk/>
            <pc:sldMk cId="2719769606" sldId="267"/>
            <ac:spMk id="3" creationId="{D0F31548-976A-AEC1-7909-5A7E5D52BF64}"/>
          </ac:spMkLst>
        </pc:spChg>
        <pc:spChg chg="add mod">
          <ac:chgData name="sunilkumartn1966@gmail.com" userId="a04e00e2c0d368c6" providerId="LiveId" clId="{CDF112CA-E21E-4A83-A04E-6A7FA9F6FE87}" dt="2023-06-04T04:27:05.631" v="3505" actId="14100"/>
          <ac:spMkLst>
            <pc:docMk/>
            <pc:sldMk cId="2719769606" sldId="267"/>
            <ac:spMk id="4" creationId="{878C0B23-F6DE-197C-7E72-76D1E2F03778}"/>
          </ac:spMkLst>
        </pc:spChg>
      </pc:sldChg>
      <pc:sldChg chg="addSp delSp modSp new mod setBg">
        <pc:chgData name="sunilkumartn1966@gmail.com" userId="a04e00e2c0d368c6" providerId="LiveId" clId="{CDF112CA-E21E-4A83-A04E-6A7FA9F6FE87}" dt="2023-06-04T04:26:27.134" v="3501" actId="1076"/>
        <pc:sldMkLst>
          <pc:docMk/>
          <pc:sldMk cId="3522141814" sldId="268"/>
        </pc:sldMkLst>
        <pc:spChg chg="add del mod">
          <ac:chgData name="sunilkumartn1966@gmail.com" userId="a04e00e2c0d368c6" providerId="LiveId" clId="{CDF112CA-E21E-4A83-A04E-6A7FA9F6FE87}" dt="2023-06-04T03:25:36.367" v="1327"/>
          <ac:spMkLst>
            <pc:docMk/>
            <pc:sldMk cId="3522141814" sldId="268"/>
            <ac:spMk id="3" creationId="{3D54F5D4-5DE5-4BD9-99DE-1FC9803CE2B6}"/>
          </ac:spMkLst>
        </pc:spChg>
        <pc:spChg chg="add mod">
          <ac:chgData name="sunilkumartn1966@gmail.com" userId="a04e00e2c0d368c6" providerId="LiveId" clId="{CDF112CA-E21E-4A83-A04E-6A7FA9F6FE87}" dt="2023-06-04T04:26:27.134" v="3501" actId="1076"/>
          <ac:spMkLst>
            <pc:docMk/>
            <pc:sldMk cId="3522141814" sldId="268"/>
            <ac:spMk id="4" creationId="{FC78D1FA-34E8-46AA-8CA3-F9B02A053AEE}"/>
          </ac:spMkLst>
        </pc:spChg>
        <pc:spChg chg="add del mod">
          <ac:chgData name="sunilkumartn1966@gmail.com" userId="a04e00e2c0d368c6" providerId="LiveId" clId="{CDF112CA-E21E-4A83-A04E-6A7FA9F6FE87}" dt="2023-06-04T03:22:20.839" v="1314"/>
          <ac:spMkLst>
            <pc:docMk/>
            <pc:sldMk cId="3522141814" sldId="268"/>
            <ac:spMk id="5" creationId="{F8556B3D-F0FC-E5FB-7B3C-69B54F1B0144}"/>
          </ac:spMkLst>
        </pc:spChg>
        <pc:spChg chg="add mod">
          <ac:chgData name="sunilkumartn1966@gmail.com" userId="a04e00e2c0d368c6" providerId="LiveId" clId="{CDF112CA-E21E-4A83-A04E-6A7FA9F6FE87}" dt="2023-06-04T04:26:23.958" v="3500" actId="1076"/>
          <ac:spMkLst>
            <pc:docMk/>
            <pc:sldMk cId="3522141814" sldId="268"/>
            <ac:spMk id="6" creationId="{770A3052-635E-0DF8-DBF8-1C4DFD93A5F4}"/>
          </ac:spMkLst>
        </pc:spChg>
      </pc:sldChg>
      <pc:sldChg chg="addSp modSp new mod ord">
        <pc:chgData name="sunilkumartn1966@gmail.com" userId="a04e00e2c0d368c6" providerId="LiveId" clId="{CDF112CA-E21E-4A83-A04E-6A7FA9F6FE87}" dt="2023-06-04T04:18:12.706" v="3461"/>
        <pc:sldMkLst>
          <pc:docMk/>
          <pc:sldMk cId="3195915922" sldId="269"/>
        </pc:sldMkLst>
        <pc:spChg chg="mod">
          <ac:chgData name="sunilkumartn1966@gmail.com" userId="a04e00e2c0d368c6" providerId="LiveId" clId="{CDF112CA-E21E-4A83-A04E-6A7FA9F6FE87}" dt="2023-06-04T03:49:39.485" v="2359" actId="1076"/>
          <ac:spMkLst>
            <pc:docMk/>
            <pc:sldMk cId="3195915922" sldId="269"/>
            <ac:spMk id="2" creationId="{90DED941-E9DC-028E-A54E-21508D717AA4}"/>
          </ac:spMkLst>
        </pc:spChg>
        <pc:spChg chg="add mod">
          <ac:chgData name="sunilkumartn1966@gmail.com" userId="a04e00e2c0d368c6" providerId="LiveId" clId="{CDF112CA-E21E-4A83-A04E-6A7FA9F6FE87}" dt="2023-06-04T03:49:44.197" v="2360" actId="1076"/>
          <ac:spMkLst>
            <pc:docMk/>
            <pc:sldMk cId="3195915922" sldId="269"/>
            <ac:spMk id="3" creationId="{71475FE8-AE92-22B6-FE83-ED265BFE8E23}"/>
          </ac:spMkLst>
        </pc:spChg>
      </pc:sldChg>
      <pc:sldChg chg="addSp modSp new mod ord">
        <pc:chgData name="sunilkumartn1966@gmail.com" userId="a04e00e2c0d368c6" providerId="LiveId" clId="{CDF112CA-E21E-4A83-A04E-6A7FA9F6FE87}" dt="2023-06-04T04:26:36.213" v="3502" actId="14100"/>
        <pc:sldMkLst>
          <pc:docMk/>
          <pc:sldMk cId="1736524598" sldId="270"/>
        </pc:sldMkLst>
        <pc:spChg chg="add mod">
          <ac:chgData name="sunilkumartn1966@gmail.com" userId="a04e00e2c0d368c6" providerId="LiveId" clId="{CDF112CA-E21E-4A83-A04E-6A7FA9F6FE87}" dt="2023-06-04T04:26:36.213" v="3502" actId="14100"/>
          <ac:spMkLst>
            <pc:docMk/>
            <pc:sldMk cId="1736524598" sldId="270"/>
            <ac:spMk id="2" creationId="{5F62FA83-A571-FD18-516A-F0FAB6B1A79A}"/>
          </ac:spMkLst>
        </pc:spChg>
        <pc:spChg chg="add mod">
          <ac:chgData name="sunilkumartn1966@gmail.com" userId="a04e00e2c0d368c6" providerId="LiveId" clId="{CDF112CA-E21E-4A83-A04E-6A7FA9F6FE87}" dt="2023-06-04T04:25:36.488" v="3495" actId="207"/>
          <ac:spMkLst>
            <pc:docMk/>
            <pc:sldMk cId="1736524598" sldId="270"/>
            <ac:spMk id="3" creationId="{658A6D82-B814-342D-CC5F-C41CF82E7D2A}"/>
          </ac:spMkLst>
        </pc:spChg>
      </pc:sldChg>
      <pc:sldChg chg="addSp modSp new mod">
        <pc:chgData name="sunilkumartn1966@gmail.com" userId="a04e00e2c0d368c6" providerId="LiveId" clId="{CDF112CA-E21E-4A83-A04E-6A7FA9F6FE87}" dt="2023-06-04T04:26:45.774" v="3503" actId="14100"/>
        <pc:sldMkLst>
          <pc:docMk/>
          <pc:sldMk cId="497757485" sldId="271"/>
        </pc:sldMkLst>
        <pc:spChg chg="add mod">
          <ac:chgData name="sunilkumartn1966@gmail.com" userId="a04e00e2c0d368c6" providerId="LiveId" clId="{CDF112CA-E21E-4A83-A04E-6A7FA9F6FE87}" dt="2023-06-04T04:26:45.774" v="3503" actId="14100"/>
          <ac:spMkLst>
            <pc:docMk/>
            <pc:sldMk cId="497757485" sldId="271"/>
            <ac:spMk id="2" creationId="{E950D128-4ED0-A737-9C23-0A17B8A330C8}"/>
          </ac:spMkLst>
        </pc:spChg>
        <pc:spChg chg="add mod">
          <ac:chgData name="sunilkumartn1966@gmail.com" userId="a04e00e2c0d368c6" providerId="LiveId" clId="{CDF112CA-E21E-4A83-A04E-6A7FA9F6FE87}" dt="2023-06-04T04:25:22.494" v="3493" actId="207"/>
          <ac:spMkLst>
            <pc:docMk/>
            <pc:sldMk cId="497757485" sldId="271"/>
            <ac:spMk id="3" creationId="{EF2B3515-7254-295A-83E4-BECAE518B384}"/>
          </ac:spMkLst>
        </pc:spChg>
      </pc:sldChg>
      <pc:sldChg chg="addSp modSp new mod">
        <pc:chgData name="sunilkumartn1966@gmail.com" userId="a04e00e2c0d368c6" providerId="LiveId" clId="{CDF112CA-E21E-4A83-A04E-6A7FA9F6FE87}" dt="2023-06-06T13:22:46.137" v="4203" actId="255"/>
        <pc:sldMkLst>
          <pc:docMk/>
          <pc:sldMk cId="386531400" sldId="272"/>
        </pc:sldMkLst>
        <pc:spChg chg="add mod">
          <ac:chgData name="sunilkumartn1966@gmail.com" userId="a04e00e2c0d368c6" providerId="LiveId" clId="{CDF112CA-E21E-4A83-A04E-6A7FA9F6FE87}" dt="2023-06-06T12:34:48.510" v="3589" actId="2711"/>
          <ac:spMkLst>
            <pc:docMk/>
            <pc:sldMk cId="386531400" sldId="272"/>
            <ac:spMk id="2" creationId="{CDECBA53-493B-0E6F-D301-972E97B59913}"/>
          </ac:spMkLst>
        </pc:spChg>
        <pc:spChg chg="add mod">
          <ac:chgData name="sunilkumartn1966@gmail.com" userId="a04e00e2c0d368c6" providerId="LiveId" clId="{CDF112CA-E21E-4A83-A04E-6A7FA9F6FE87}" dt="2023-06-06T12:34:36.419" v="3587" actId="1076"/>
          <ac:spMkLst>
            <pc:docMk/>
            <pc:sldMk cId="386531400" sldId="272"/>
            <ac:spMk id="3" creationId="{78A48836-6985-5CDC-A289-D44585E0C29B}"/>
          </ac:spMkLst>
        </pc:spChg>
        <pc:spChg chg="add mod">
          <ac:chgData name="sunilkumartn1966@gmail.com" userId="a04e00e2c0d368c6" providerId="LiveId" clId="{CDF112CA-E21E-4A83-A04E-6A7FA9F6FE87}" dt="2023-06-06T12:36:34.163" v="3704" actId="1076"/>
          <ac:spMkLst>
            <pc:docMk/>
            <pc:sldMk cId="386531400" sldId="272"/>
            <ac:spMk id="4" creationId="{E79737F1-2F59-329D-642F-1E7EBAB0BE7C}"/>
          </ac:spMkLst>
        </pc:spChg>
        <pc:spChg chg="add mod">
          <ac:chgData name="sunilkumartn1966@gmail.com" userId="a04e00e2c0d368c6" providerId="LiveId" clId="{CDF112CA-E21E-4A83-A04E-6A7FA9F6FE87}" dt="2023-06-06T13:22:46.137" v="4203" actId="255"/>
          <ac:spMkLst>
            <pc:docMk/>
            <pc:sldMk cId="386531400" sldId="272"/>
            <ac:spMk id="5" creationId="{FD3C24A8-6CC5-2A44-C1BE-760432D12FE8}"/>
          </ac:spMkLst>
        </pc:spChg>
        <pc:graphicFrameChg chg="add mod modGraphic">
          <ac:chgData name="sunilkumartn1966@gmail.com" userId="a04e00e2c0d368c6" providerId="LiveId" clId="{CDF112CA-E21E-4A83-A04E-6A7FA9F6FE87}" dt="2023-06-06T13:22:33.035" v="4200" actId="1076"/>
          <ac:graphicFrameMkLst>
            <pc:docMk/>
            <pc:sldMk cId="386531400" sldId="272"/>
            <ac:graphicFrameMk id="6" creationId="{AACFBDF2-4864-0E5C-E22F-0DBB24EE780B}"/>
          </ac:graphicFrameMkLst>
        </pc:graphicFrameChg>
      </pc:sldChg>
      <pc:sldChg chg="addSp delSp modSp new mod">
        <pc:chgData name="sunilkumartn1966@gmail.com" userId="a04e00e2c0d368c6" providerId="LiveId" clId="{CDF112CA-E21E-4A83-A04E-6A7FA9F6FE87}" dt="2023-06-06T13:22:58.652" v="4204" actId="20577"/>
        <pc:sldMkLst>
          <pc:docMk/>
          <pc:sldMk cId="2929401932" sldId="273"/>
        </pc:sldMkLst>
        <pc:spChg chg="add mod">
          <ac:chgData name="sunilkumartn1966@gmail.com" userId="a04e00e2c0d368c6" providerId="LiveId" clId="{CDF112CA-E21E-4A83-A04E-6A7FA9F6FE87}" dt="2023-06-06T12:51:16.212" v="4006" actId="1076"/>
          <ac:spMkLst>
            <pc:docMk/>
            <pc:sldMk cId="2929401932" sldId="273"/>
            <ac:spMk id="2" creationId="{FD7DEB52-D73F-395C-C50A-A1021C1E0966}"/>
          </ac:spMkLst>
        </pc:spChg>
        <pc:spChg chg="add mod">
          <ac:chgData name="sunilkumartn1966@gmail.com" userId="a04e00e2c0d368c6" providerId="LiveId" clId="{CDF112CA-E21E-4A83-A04E-6A7FA9F6FE87}" dt="2023-06-06T13:22:58.652" v="4204" actId="20577"/>
          <ac:spMkLst>
            <pc:docMk/>
            <pc:sldMk cId="2929401932" sldId="273"/>
            <ac:spMk id="3" creationId="{976B4DF4-9153-6603-B8F5-391029F5F4D8}"/>
          </ac:spMkLst>
        </pc:spChg>
        <pc:spChg chg="add del mod">
          <ac:chgData name="sunilkumartn1966@gmail.com" userId="a04e00e2c0d368c6" providerId="LiveId" clId="{CDF112CA-E21E-4A83-A04E-6A7FA9F6FE87}" dt="2023-06-06T12:55:31.895" v="4132" actId="21"/>
          <ac:spMkLst>
            <pc:docMk/>
            <pc:sldMk cId="2929401932" sldId="273"/>
            <ac:spMk id="4" creationId="{BC32686F-2F33-DCEF-C878-F707C78A693A}"/>
          </ac:spMkLst>
        </pc:spChg>
        <pc:graphicFrameChg chg="add del mod modGraphic">
          <ac:chgData name="sunilkumartn1966@gmail.com" userId="a04e00e2c0d368c6" providerId="LiveId" clId="{CDF112CA-E21E-4A83-A04E-6A7FA9F6FE87}" dt="2023-06-06T12:57:51.767" v="4139" actId="21"/>
          <ac:graphicFrameMkLst>
            <pc:docMk/>
            <pc:sldMk cId="2929401932" sldId="273"/>
            <ac:graphicFrameMk id="11" creationId="{BAD228DA-4570-E810-C9AC-DB9592DFD162}"/>
          </ac:graphicFrameMkLst>
        </pc:graphicFrameChg>
        <pc:graphicFrameChg chg="add del mod modGraphic">
          <ac:chgData name="sunilkumartn1966@gmail.com" userId="a04e00e2c0d368c6" providerId="LiveId" clId="{CDF112CA-E21E-4A83-A04E-6A7FA9F6FE87}" dt="2023-06-06T12:58:58.558" v="4143" actId="21"/>
          <ac:graphicFrameMkLst>
            <pc:docMk/>
            <pc:sldMk cId="2929401932" sldId="273"/>
            <ac:graphicFrameMk id="12" creationId="{77EDF8F2-97CD-12A9-9304-8210CB9EB586}"/>
          </ac:graphicFrameMkLst>
        </pc:graphicFrameChg>
        <pc:graphicFrameChg chg="add mod modGraphic">
          <ac:chgData name="sunilkumartn1966@gmail.com" userId="a04e00e2c0d368c6" providerId="LiveId" clId="{CDF112CA-E21E-4A83-A04E-6A7FA9F6FE87}" dt="2023-06-06T13:01:04.578" v="4166" actId="1076"/>
          <ac:graphicFrameMkLst>
            <pc:docMk/>
            <pc:sldMk cId="2929401932" sldId="273"/>
            <ac:graphicFrameMk id="13" creationId="{1F20CF47-0C06-4255-387E-C3F9B21F62CD}"/>
          </ac:graphicFrameMkLst>
        </pc:graphicFrameChg>
        <pc:cxnChg chg="add del mod">
          <ac:chgData name="sunilkumartn1966@gmail.com" userId="a04e00e2c0d368c6" providerId="LiveId" clId="{CDF112CA-E21E-4A83-A04E-6A7FA9F6FE87}" dt="2023-06-06T12:55:34.594" v="4133" actId="21"/>
          <ac:cxnSpMkLst>
            <pc:docMk/>
            <pc:sldMk cId="2929401932" sldId="273"/>
            <ac:cxnSpMk id="6" creationId="{4FF5AC87-3452-208E-7D66-CD6F2FA8949E}"/>
          </ac:cxnSpMkLst>
        </pc:cxnChg>
      </pc:sldChg>
      <pc:sldChg chg="addSp modSp new mod">
        <pc:chgData name="sunilkumartn1966@gmail.com" userId="a04e00e2c0d368c6" providerId="LiveId" clId="{CDF112CA-E21E-4A83-A04E-6A7FA9F6FE87}" dt="2023-06-06T14:47:31.552" v="4666" actId="20577"/>
        <pc:sldMkLst>
          <pc:docMk/>
          <pc:sldMk cId="2953705904" sldId="274"/>
        </pc:sldMkLst>
        <pc:spChg chg="add mod">
          <ac:chgData name="sunilkumartn1966@gmail.com" userId="a04e00e2c0d368c6" providerId="LiveId" clId="{CDF112CA-E21E-4A83-A04E-6A7FA9F6FE87}" dt="2023-06-06T14:47:31.552" v="4666" actId="20577"/>
          <ac:spMkLst>
            <pc:docMk/>
            <pc:sldMk cId="2953705904" sldId="274"/>
            <ac:spMk id="3" creationId="{ED00070E-1B5E-CD9E-FDCF-506DAF5AE244}"/>
          </ac:spMkLst>
        </pc:spChg>
      </pc:sldChg>
      <pc:sldChg chg="addSp delSp modSp new del mod">
        <pc:chgData name="sunilkumartn1966@gmail.com" userId="a04e00e2c0d368c6" providerId="LiveId" clId="{CDF112CA-E21E-4A83-A04E-6A7FA9F6FE87}" dt="2023-06-06T15:01:06.511" v="4672" actId="2696"/>
        <pc:sldMkLst>
          <pc:docMk/>
          <pc:sldMk cId="4195553528" sldId="275"/>
        </pc:sldMkLst>
        <pc:spChg chg="add del mod">
          <ac:chgData name="sunilkumartn1966@gmail.com" userId="a04e00e2c0d368c6" providerId="LiveId" clId="{CDF112CA-E21E-4A83-A04E-6A7FA9F6FE87}" dt="2023-06-06T15:00:35.938" v="4668" actId="21"/>
          <ac:spMkLst>
            <pc:docMk/>
            <pc:sldMk cId="4195553528" sldId="275"/>
            <ac:spMk id="3" creationId="{225FE692-DEF4-2C40-4920-6E32AEE7099D}"/>
          </ac:spMkLst>
        </pc:spChg>
        <pc:spChg chg="add del mod">
          <ac:chgData name="sunilkumartn1966@gmail.com" userId="a04e00e2c0d368c6" providerId="LiveId" clId="{CDF112CA-E21E-4A83-A04E-6A7FA9F6FE87}" dt="2023-06-06T14:37:58.338" v="4660"/>
          <ac:spMkLst>
            <pc:docMk/>
            <pc:sldMk cId="4195553528" sldId="275"/>
            <ac:spMk id="5" creationId="{DCE492E4-5961-84CA-5DDC-9431440AD4D6}"/>
          </ac:spMkLst>
        </pc:spChg>
      </pc:sldChg>
      <pc:sldChg chg="addSp delSp modSp new mod">
        <pc:chgData name="sunilkumartn1966@gmail.com" userId="a04e00e2c0d368c6" providerId="LiveId" clId="{CDF112CA-E21E-4A83-A04E-6A7FA9F6FE87}" dt="2023-06-06T15:00:59.918" v="4671" actId="1076"/>
        <pc:sldMkLst>
          <pc:docMk/>
          <pc:sldMk cId="1639859466" sldId="276"/>
        </pc:sldMkLst>
        <pc:spChg chg="add del mod">
          <ac:chgData name="sunilkumartn1966@gmail.com" userId="a04e00e2c0d368c6" providerId="LiveId" clId="{CDF112CA-E21E-4A83-A04E-6A7FA9F6FE87}" dt="2023-06-06T13:32:23.340" v="4262"/>
          <ac:spMkLst>
            <pc:docMk/>
            <pc:sldMk cId="1639859466" sldId="276"/>
            <ac:spMk id="2" creationId="{DCDCFEFF-93E2-9483-7925-E151CD977E42}"/>
          </ac:spMkLst>
        </pc:spChg>
        <pc:spChg chg="add mod">
          <ac:chgData name="sunilkumartn1966@gmail.com" userId="a04e00e2c0d368c6" providerId="LiveId" clId="{CDF112CA-E21E-4A83-A04E-6A7FA9F6FE87}" dt="2023-06-06T14:03:22.944" v="4492" actId="1076"/>
          <ac:spMkLst>
            <pc:docMk/>
            <pc:sldMk cId="1639859466" sldId="276"/>
            <ac:spMk id="5" creationId="{672E1E25-8E04-FCD3-9CBB-6ACB2B08B455}"/>
          </ac:spMkLst>
        </pc:spChg>
        <pc:spChg chg="add mod">
          <ac:chgData name="sunilkumartn1966@gmail.com" userId="a04e00e2c0d368c6" providerId="LiveId" clId="{CDF112CA-E21E-4A83-A04E-6A7FA9F6FE87}" dt="2023-06-06T14:37:18.574" v="4654" actId="1076"/>
          <ac:spMkLst>
            <pc:docMk/>
            <pc:sldMk cId="1639859466" sldId="276"/>
            <ac:spMk id="9" creationId="{CDCA85F3-1354-709B-3FCE-3C4E1A07C8FF}"/>
          </ac:spMkLst>
        </pc:spChg>
        <pc:spChg chg="add del">
          <ac:chgData name="sunilkumartn1966@gmail.com" userId="a04e00e2c0d368c6" providerId="LiveId" clId="{CDF112CA-E21E-4A83-A04E-6A7FA9F6FE87}" dt="2023-06-06T13:57:43.640" v="4422" actId="21"/>
          <ac:spMkLst>
            <pc:docMk/>
            <pc:sldMk cId="1639859466" sldId="276"/>
            <ac:spMk id="12" creationId="{73D33905-1BB6-39A8-2C50-2B2B1283E379}"/>
          </ac:spMkLst>
        </pc:spChg>
        <pc:spChg chg="add mod">
          <ac:chgData name="sunilkumartn1966@gmail.com" userId="a04e00e2c0d368c6" providerId="LiveId" clId="{CDF112CA-E21E-4A83-A04E-6A7FA9F6FE87}" dt="2023-06-06T14:37:18.574" v="4654" actId="1076"/>
          <ac:spMkLst>
            <pc:docMk/>
            <pc:sldMk cId="1639859466" sldId="276"/>
            <ac:spMk id="18" creationId="{1EF50522-526D-6F82-A0EF-7EB284EB54B9}"/>
          </ac:spMkLst>
        </pc:spChg>
        <pc:spChg chg="add mod">
          <ac:chgData name="sunilkumartn1966@gmail.com" userId="a04e00e2c0d368c6" providerId="LiveId" clId="{CDF112CA-E21E-4A83-A04E-6A7FA9F6FE87}" dt="2023-06-06T14:37:18.574" v="4654" actId="1076"/>
          <ac:spMkLst>
            <pc:docMk/>
            <pc:sldMk cId="1639859466" sldId="276"/>
            <ac:spMk id="19" creationId="{60C642A2-024B-1F80-06A5-2F76F6F0B19F}"/>
          </ac:spMkLst>
        </pc:spChg>
        <pc:spChg chg="add mod">
          <ac:chgData name="sunilkumartn1966@gmail.com" userId="a04e00e2c0d368c6" providerId="LiveId" clId="{CDF112CA-E21E-4A83-A04E-6A7FA9F6FE87}" dt="2023-06-06T14:02:43.223" v="4487" actId="1076"/>
          <ac:spMkLst>
            <pc:docMk/>
            <pc:sldMk cId="1639859466" sldId="276"/>
            <ac:spMk id="21" creationId="{785F4ED4-D0D3-D45F-FDBE-A9B355F303B6}"/>
          </ac:spMkLst>
        </pc:spChg>
        <pc:spChg chg="add mod">
          <ac:chgData name="sunilkumartn1966@gmail.com" userId="a04e00e2c0d368c6" providerId="LiveId" clId="{CDF112CA-E21E-4A83-A04E-6A7FA9F6FE87}" dt="2023-06-06T14:03:34.127" v="4499" actId="1076"/>
          <ac:spMkLst>
            <pc:docMk/>
            <pc:sldMk cId="1639859466" sldId="276"/>
            <ac:spMk id="22" creationId="{23FA3112-7750-A12F-DEE7-913C63C5E4C5}"/>
          </ac:spMkLst>
        </pc:spChg>
        <pc:spChg chg="add mod">
          <ac:chgData name="sunilkumartn1966@gmail.com" userId="a04e00e2c0d368c6" providerId="LiveId" clId="{CDF112CA-E21E-4A83-A04E-6A7FA9F6FE87}" dt="2023-06-06T14:04:14.393" v="4501" actId="1076"/>
          <ac:spMkLst>
            <pc:docMk/>
            <pc:sldMk cId="1639859466" sldId="276"/>
            <ac:spMk id="24" creationId="{A0B65C0A-2D0C-AD29-0C29-34998E7363AC}"/>
          </ac:spMkLst>
        </pc:spChg>
        <pc:spChg chg="add mod">
          <ac:chgData name="sunilkumartn1966@gmail.com" userId="a04e00e2c0d368c6" providerId="LiveId" clId="{CDF112CA-E21E-4A83-A04E-6A7FA9F6FE87}" dt="2023-06-06T14:06:23.183" v="4593" actId="14100"/>
          <ac:spMkLst>
            <pc:docMk/>
            <pc:sldMk cId="1639859466" sldId="276"/>
            <ac:spMk id="25" creationId="{9303E328-B0F9-71EF-2DF1-36461564DB04}"/>
          </ac:spMkLst>
        </pc:spChg>
        <pc:spChg chg="add mod">
          <ac:chgData name="sunilkumartn1966@gmail.com" userId="a04e00e2c0d368c6" providerId="LiveId" clId="{CDF112CA-E21E-4A83-A04E-6A7FA9F6FE87}" dt="2023-06-06T15:00:59.918" v="4671" actId="1076"/>
          <ac:spMkLst>
            <pc:docMk/>
            <pc:sldMk cId="1639859466" sldId="276"/>
            <ac:spMk id="27" creationId="{36DC01EA-D827-178F-742B-39E8C593DF73}"/>
          </ac:spMkLst>
        </pc:spChg>
        <pc:graphicFrameChg chg="add mod modGraphic">
          <ac:chgData name="sunilkumartn1966@gmail.com" userId="a04e00e2c0d368c6" providerId="LiveId" clId="{CDF112CA-E21E-4A83-A04E-6A7FA9F6FE87}" dt="2023-06-06T14:02:20.438" v="4485" actId="1076"/>
          <ac:graphicFrameMkLst>
            <pc:docMk/>
            <pc:sldMk cId="1639859466" sldId="276"/>
            <ac:graphicFrameMk id="3" creationId="{16561824-92D3-9E51-AFE1-D267C6915C05}"/>
          </ac:graphicFrameMkLst>
        </pc:graphicFrameChg>
        <pc:graphicFrameChg chg="add mod modGraphic">
          <ac:chgData name="sunilkumartn1966@gmail.com" userId="a04e00e2c0d368c6" providerId="LiveId" clId="{CDF112CA-E21E-4A83-A04E-6A7FA9F6FE87}" dt="2023-06-06T14:02:47.647" v="4488" actId="1076"/>
          <ac:graphicFrameMkLst>
            <pc:docMk/>
            <pc:sldMk cId="1639859466" sldId="276"/>
            <ac:graphicFrameMk id="4" creationId="{D556B3A2-5C18-AA5B-0692-5421C8F86B62}"/>
          </ac:graphicFrameMkLst>
        </pc:graphicFrameChg>
        <pc:graphicFrameChg chg="add del mod modGraphic">
          <ac:chgData name="sunilkumartn1966@gmail.com" userId="a04e00e2c0d368c6" providerId="LiveId" clId="{CDF112CA-E21E-4A83-A04E-6A7FA9F6FE87}" dt="2023-06-06T13:38:08.252" v="4337" actId="21"/>
          <ac:graphicFrameMkLst>
            <pc:docMk/>
            <pc:sldMk cId="1639859466" sldId="276"/>
            <ac:graphicFrameMk id="6" creationId="{0CF8F785-BE0C-3048-3BEB-4ED4B044C0E4}"/>
          </ac:graphicFrameMkLst>
        </pc:graphicFrameChg>
        <pc:graphicFrameChg chg="add mod modGraphic">
          <ac:chgData name="sunilkumartn1966@gmail.com" userId="a04e00e2c0d368c6" providerId="LiveId" clId="{CDF112CA-E21E-4A83-A04E-6A7FA9F6FE87}" dt="2023-06-06T14:37:18.574" v="4654" actId="1076"/>
          <ac:graphicFrameMkLst>
            <pc:docMk/>
            <pc:sldMk cId="1639859466" sldId="276"/>
            <ac:graphicFrameMk id="7" creationId="{EA12A83F-7198-45B6-B9BE-06BA7F88BF29}"/>
          </ac:graphicFrameMkLst>
        </pc:graphicFrameChg>
        <pc:graphicFrameChg chg="add mod modGraphic">
          <ac:chgData name="sunilkumartn1966@gmail.com" userId="a04e00e2c0d368c6" providerId="LiveId" clId="{CDF112CA-E21E-4A83-A04E-6A7FA9F6FE87}" dt="2023-06-06T14:37:18.574" v="4654" actId="1076"/>
          <ac:graphicFrameMkLst>
            <pc:docMk/>
            <pc:sldMk cId="1639859466" sldId="276"/>
            <ac:graphicFrameMk id="8" creationId="{4E1CC3BD-9E82-B393-502F-55F916D26BC4}"/>
          </ac:graphicFrameMkLst>
        </pc:graphicFrameChg>
        <pc:graphicFrameChg chg="add mod modGraphic">
          <ac:chgData name="sunilkumartn1966@gmail.com" userId="a04e00e2c0d368c6" providerId="LiveId" clId="{CDF112CA-E21E-4A83-A04E-6A7FA9F6FE87}" dt="2023-06-06T14:02:33.959" v="4486" actId="1076"/>
          <ac:graphicFrameMkLst>
            <pc:docMk/>
            <pc:sldMk cId="1639859466" sldId="276"/>
            <ac:graphicFrameMk id="20" creationId="{0BA4A9A4-D803-56D6-EE55-9F4E2AB78EAF}"/>
          </ac:graphicFrameMkLst>
        </pc:graphicFrameChg>
        <pc:graphicFrameChg chg="add mod modGraphic">
          <ac:chgData name="sunilkumartn1966@gmail.com" userId="a04e00e2c0d368c6" providerId="LiveId" clId="{CDF112CA-E21E-4A83-A04E-6A7FA9F6FE87}" dt="2023-06-06T14:09:33.776" v="4650" actId="20577"/>
          <ac:graphicFrameMkLst>
            <pc:docMk/>
            <pc:sldMk cId="1639859466" sldId="276"/>
            <ac:graphicFrameMk id="26" creationId="{1DE42C16-E3F0-5F56-AF67-AEB00AF1D2A3}"/>
          </ac:graphicFrameMkLst>
        </pc:graphicFrameChg>
        <pc:cxnChg chg="add del">
          <ac:chgData name="sunilkumartn1966@gmail.com" userId="a04e00e2c0d368c6" providerId="LiveId" clId="{CDF112CA-E21E-4A83-A04E-6A7FA9F6FE87}" dt="2023-06-06T13:57:22.380" v="4420" actId="21"/>
          <ac:cxnSpMkLst>
            <pc:docMk/>
            <pc:sldMk cId="1639859466" sldId="276"/>
            <ac:cxnSpMk id="11" creationId="{9B816847-6596-5903-5892-77CA28CECDDE}"/>
          </ac:cxnSpMkLst>
        </pc:cxnChg>
        <pc:cxnChg chg="add mod">
          <ac:chgData name="sunilkumartn1966@gmail.com" userId="a04e00e2c0d368c6" providerId="LiveId" clId="{CDF112CA-E21E-4A83-A04E-6A7FA9F6FE87}" dt="2023-06-06T14:37:18.574" v="4654" actId="1076"/>
          <ac:cxnSpMkLst>
            <pc:docMk/>
            <pc:sldMk cId="1639859466" sldId="276"/>
            <ac:cxnSpMk id="14" creationId="{6FAD0FDF-7815-EBA6-1669-85F0EE51E197}"/>
          </ac:cxnSpMkLst>
        </pc:cxnChg>
        <pc:cxnChg chg="add mod">
          <ac:chgData name="sunilkumartn1966@gmail.com" userId="a04e00e2c0d368c6" providerId="LiveId" clId="{CDF112CA-E21E-4A83-A04E-6A7FA9F6FE87}" dt="2023-06-06T14:37:18.574" v="4654" actId="1076"/>
          <ac:cxnSpMkLst>
            <pc:docMk/>
            <pc:sldMk cId="1639859466" sldId="276"/>
            <ac:cxnSpMk id="16" creationId="{626A5302-1581-9B0F-928C-AD098B2BE003}"/>
          </ac:cxnSpMkLst>
        </pc:cxnChg>
        <pc:cxnChg chg="add mod">
          <ac:chgData name="sunilkumartn1966@gmail.com" userId="a04e00e2c0d368c6" providerId="LiveId" clId="{CDF112CA-E21E-4A83-A04E-6A7FA9F6FE87}" dt="2023-06-06T14:04:14.393" v="4501" actId="1076"/>
          <ac:cxnSpMkLst>
            <pc:docMk/>
            <pc:sldMk cId="1639859466" sldId="276"/>
            <ac:cxnSpMk id="23" creationId="{BB9B987A-A49A-A21E-D4C4-D4A47CEC28A7}"/>
          </ac:cxnSpMkLst>
        </pc:cxnChg>
      </pc:sldChg>
      <pc:sldChg chg="addSp delSp modSp new mod">
        <pc:chgData name="sunilkumartn1966@gmail.com" userId="a04e00e2c0d368c6" providerId="LiveId" clId="{CDF112CA-E21E-4A83-A04E-6A7FA9F6FE87}" dt="2023-06-06T15:05:31.998" v="4727" actId="14734"/>
        <pc:sldMkLst>
          <pc:docMk/>
          <pc:sldMk cId="1724514086" sldId="277"/>
        </pc:sldMkLst>
        <pc:spChg chg="add mod">
          <ac:chgData name="sunilkumartn1966@gmail.com" userId="a04e00e2c0d368c6" providerId="LiveId" clId="{CDF112CA-E21E-4A83-A04E-6A7FA9F6FE87}" dt="2023-06-06T15:01:58.295" v="4685" actId="1076"/>
          <ac:spMkLst>
            <pc:docMk/>
            <pc:sldMk cId="1724514086" sldId="277"/>
            <ac:spMk id="3" creationId="{65037E40-1578-56BF-DC6C-9B1C4D20C0FA}"/>
          </ac:spMkLst>
        </pc:spChg>
        <pc:spChg chg="add mod">
          <ac:chgData name="sunilkumartn1966@gmail.com" userId="a04e00e2c0d368c6" providerId="LiveId" clId="{CDF112CA-E21E-4A83-A04E-6A7FA9F6FE87}" dt="2023-06-06T15:02:46.637" v="4693" actId="1076"/>
          <ac:spMkLst>
            <pc:docMk/>
            <pc:sldMk cId="1724514086" sldId="277"/>
            <ac:spMk id="5" creationId="{C38D1CA2-5C81-9189-D6B1-8821EAE5A0A4}"/>
          </ac:spMkLst>
        </pc:spChg>
        <pc:spChg chg="add del mod">
          <ac:chgData name="sunilkumartn1966@gmail.com" userId="a04e00e2c0d368c6" providerId="LiveId" clId="{CDF112CA-E21E-4A83-A04E-6A7FA9F6FE87}" dt="2023-06-06T15:03:32.148" v="4701" actId="21"/>
          <ac:spMkLst>
            <pc:docMk/>
            <pc:sldMk cId="1724514086" sldId="277"/>
            <ac:spMk id="6" creationId="{6E6D2833-348E-110A-2F00-EC7023F758A5}"/>
          </ac:spMkLst>
        </pc:spChg>
        <pc:spChg chg="add del">
          <ac:chgData name="sunilkumartn1966@gmail.com" userId="a04e00e2c0d368c6" providerId="LiveId" clId="{CDF112CA-E21E-4A83-A04E-6A7FA9F6FE87}" dt="2023-06-06T15:03:27.877" v="4699"/>
          <ac:spMkLst>
            <pc:docMk/>
            <pc:sldMk cId="1724514086" sldId="277"/>
            <ac:spMk id="7" creationId="{E48BA37C-3B66-D1B5-CA72-9CB210D12FA9}"/>
          </ac:spMkLst>
        </pc:spChg>
        <pc:spChg chg="add">
          <ac:chgData name="sunilkumartn1966@gmail.com" userId="a04e00e2c0d368c6" providerId="LiveId" clId="{CDF112CA-E21E-4A83-A04E-6A7FA9F6FE87}" dt="2023-06-06T15:03:27.898" v="4700"/>
          <ac:spMkLst>
            <pc:docMk/>
            <pc:sldMk cId="1724514086" sldId="277"/>
            <ac:spMk id="8" creationId="{DF969CAB-A3AE-7123-E8F2-2895C3602BAD}"/>
          </ac:spMkLst>
        </pc:spChg>
        <pc:graphicFrameChg chg="add mod modGraphic">
          <ac:chgData name="sunilkumartn1966@gmail.com" userId="a04e00e2c0d368c6" providerId="LiveId" clId="{CDF112CA-E21E-4A83-A04E-6A7FA9F6FE87}" dt="2023-06-06T15:05:31.998" v="4727" actId="14734"/>
          <ac:graphicFrameMkLst>
            <pc:docMk/>
            <pc:sldMk cId="1724514086" sldId="277"/>
            <ac:graphicFrameMk id="9" creationId="{DA62594F-6821-E597-A26E-FF41753316CB}"/>
          </ac:graphicFrameMkLst>
        </pc:graphicFrameChg>
      </pc:sldChg>
      <pc:sldChg chg="new">
        <pc:chgData name="sunilkumartn1966@gmail.com" userId="a04e00e2c0d368c6" providerId="LiveId" clId="{CDF112CA-E21E-4A83-A04E-6A7FA9F6FE87}" dt="2023-06-06T14:36:45.174" v="4652" actId="680"/>
        <pc:sldMkLst>
          <pc:docMk/>
          <pc:sldMk cId="983415072" sldId="27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5CAD-1704-2341-2534-3D745B552F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51AFE6-194D-1AD1-9D1B-BB9AFB8EFA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A04DAD-72D0-862F-824A-232660DD435B}"/>
              </a:ext>
            </a:extLst>
          </p:cNvPr>
          <p:cNvSpPr>
            <a:spLocks noGrp="1"/>
          </p:cNvSpPr>
          <p:nvPr>
            <p:ph type="dt" sz="half" idx="10"/>
          </p:nvPr>
        </p:nvSpPr>
        <p:spPr/>
        <p:txBody>
          <a:bodyPr/>
          <a:lstStyle/>
          <a:p>
            <a:fld id="{822F3F48-A05A-4D26-AB67-D14058F69037}" type="datetimeFigureOut">
              <a:rPr lang="en-IN" smtClean="0"/>
              <a:t>07-06-2023</a:t>
            </a:fld>
            <a:endParaRPr lang="en-IN"/>
          </a:p>
        </p:txBody>
      </p:sp>
      <p:sp>
        <p:nvSpPr>
          <p:cNvPr id="5" name="Footer Placeholder 4">
            <a:extLst>
              <a:ext uri="{FF2B5EF4-FFF2-40B4-BE49-F238E27FC236}">
                <a16:creationId xmlns:a16="http://schemas.microsoft.com/office/drawing/2014/main" id="{F44EC445-3C22-BBD1-6882-994075C9F1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BC9330-CBA1-CEE6-BB4A-CB59A6EB593F}"/>
              </a:ext>
            </a:extLst>
          </p:cNvPr>
          <p:cNvSpPr>
            <a:spLocks noGrp="1"/>
          </p:cNvSpPr>
          <p:nvPr>
            <p:ph type="sldNum" sz="quarter" idx="12"/>
          </p:nvPr>
        </p:nvSpPr>
        <p:spPr/>
        <p:txBody>
          <a:bodyPr/>
          <a:lstStyle/>
          <a:p>
            <a:fld id="{FB909F9B-98C4-4AB8-9A2E-17357A0DB732}" type="slidenum">
              <a:rPr lang="en-IN" smtClean="0"/>
              <a:t>‹#›</a:t>
            </a:fld>
            <a:endParaRPr lang="en-IN"/>
          </a:p>
        </p:txBody>
      </p:sp>
    </p:spTree>
    <p:extLst>
      <p:ext uri="{BB962C8B-B14F-4D97-AF65-F5344CB8AC3E}">
        <p14:creationId xmlns:p14="http://schemas.microsoft.com/office/powerpoint/2010/main" val="2715816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4D22-95B3-5157-FEAC-9F16187643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FEF056-7215-47F0-8378-F7A65EE544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67B85-B419-FD55-A65C-E345086FFD1F}"/>
              </a:ext>
            </a:extLst>
          </p:cNvPr>
          <p:cNvSpPr>
            <a:spLocks noGrp="1"/>
          </p:cNvSpPr>
          <p:nvPr>
            <p:ph type="dt" sz="half" idx="10"/>
          </p:nvPr>
        </p:nvSpPr>
        <p:spPr/>
        <p:txBody>
          <a:bodyPr/>
          <a:lstStyle/>
          <a:p>
            <a:fld id="{822F3F48-A05A-4D26-AB67-D14058F69037}" type="datetimeFigureOut">
              <a:rPr lang="en-IN" smtClean="0"/>
              <a:t>07-06-2023</a:t>
            </a:fld>
            <a:endParaRPr lang="en-IN"/>
          </a:p>
        </p:txBody>
      </p:sp>
      <p:sp>
        <p:nvSpPr>
          <p:cNvPr id="5" name="Footer Placeholder 4">
            <a:extLst>
              <a:ext uri="{FF2B5EF4-FFF2-40B4-BE49-F238E27FC236}">
                <a16:creationId xmlns:a16="http://schemas.microsoft.com/office/drawing/2014/main" id="{B971589F-BB9A-A4F0-7992-C661292988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D86D2C-C062-7DC3-A6E9-630433147255}"/>
              </a:ext>
            </a:extLst>
          </p:cNvPr>
          <p:cNvSpPr>
            <a:spLocks noGrp="1"/>
          </p:cNvSpPr>
          <p:nvPr>
            <p:ph type="sldNum" sz="quarter" idx="12"/>
          </p:nvPr>
        </p:nvSpPr>
        <p:spPr/>
        <p:txBody>
          <a:bodyPr/>
          <a:lstStyle/>
          <a:p>
            <a:fld id="{FB909F9B-98C4-4AB8-9A2E-17357A0DB732}" type="slidenum">
              <a:rPr lang="en-IN" smtClean="0"/>
              <a:t>‹#›</a:t>
            </a:fld>
            <a:endParaRPr lang="en-IN"/>
          </a:p>
        </p:txBody>
      </p:sp>
    </p:spTree>
    <p:extLst>
      <p:ext uri="{BB962C8B-B14F-4D97-AF65-F5344CB8AC3E}">
        <p14:creationId xmlns:p14="http://schemas.microsoft.com/office/powerpoint/2010/main" val="2968530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0DE0D-6D5D-1D2C-427E-B4C7C53494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71E983-7AA2-8CD3-FF03-C69A5E44E3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DA9CFE-050A-F913-8B3B-70B9C2798E3F}"/>
              </a:ext>
            </a:extLst>
          </p:cNvPr>
          <p:cNvSpPr>
            <a:spLocks noGrp="1"/>
          </p:cNvSpPr>
          <p:nvPr>
            <p:ph type="dt" sz="half" idx="10"/>
          </p:nvPr>
        </p:nvSpPr>
        <p:spPr/>
        <p:txBody>
          <a:bodyPr/>
          <a:lstStyle/>
          <a:p>
            <a:fld id="{822F3F48-A05A-4D26-AB67-D14058F69037}" type="datetimeFigureOut">
              <a:rPr lang="en-IN" smtClean="0"/>
              <a:t>07-06-2023</a:t>
            </a:fld>
            <a:endParaRPr lang="en-IN"/>
          </a:p>
        </p:txBody>
      </p:sp>
      <p:sp>
        <p:nvSpPr>
          <p:cNvPr id="5" name="Footer Placeholder 4">
            <a:extLst>
              <a:ext uri="{FF2B5EF4-FFF2-40B4-BE49-F238E27FC236}">
                <a16:creationId xmlns:a16="http://schemas.microsoft.com/office/drawing/2014/main" id="{4548DDB3-A6A7-9014-7F61-0FC89FE118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C684A8-138D-6C50-AD12-8C109135EFF5}"/>
              </a:ext>
            </a:extLst>
          </p:cNvPr>
          <p:cNvSpPr>
            <a:spLocks noGrp="1"/>
          </p:cNvSpPr>
          <p:nvPr>
            <p:ph type="sldNum" sz="quarter" idx="12"/>
          </p:nvPr>
        </p:nvSpPr>
        <p:spPr/>
        <p:txBody>
          <a:bodyPr/>
          <a:lstStyle/>
          <a:p>
            <a:fld id="{FB909F9B-98C4-4AB8-9A2E-17357A0DB732}" type="slidenum">
              <a:rPr lang="en-IN" smtClean="0"/>
              <a:t>‹#›</a:t>
            </a:fld>
            <a:endParaRPr lang="en-IN"/>
          </a:p>
        </p:txBody>
      </p:sp>
    </p:spTree>
    <p:extLst>
      <p:ext uri="{BB962C8B-B14F-4D97-AF65-F5344CB8AC3E}">
        <p14:creationId xmlns:p14="http://schemas.microsoft.com/office/powerpoint/2010/main" val="4169102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CEF3-562F-A0DC-A4C6-6672144F44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0BAAA4-6DFF-E54C-9337-DC10926CB4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4414A-7D51-773F-0B0F-73BB8E47D3BB}"/>
              </a:ext>
            </a:extLst>
          </p:cNvPr>
          <p:cNvSpPr>
            <a:spLocks noGrp="1"/>
          </p:cNvSpPr>
          <p:nvPr>
            <p:ph type="dt" sz="half" idx="10"/>
          </p:nvPr>
        </p:nvSpPr>
        <p:spPr/>
        <p:txBody>
          <a:bodyPr/>
          <a:lstStyle/>
          <a:p>
            <a:fld id="{822F3F48-A05A-4D26-AB67-D14058F69037}" type="datetimeFigureOut">
              <a:rPr lang="en-IN" smtClean="0"/>
              <a:t>07-06-2023</a:t>
            </a:fld>
            <a:endParaRPr lang="en-IN"/>
          </a:p>
        </p:txBody>
      </p:sp>
      <p:sp>
        <p:nvSpPr>
          <p:cNvPr id="5" name="Footer Placeholder 4">
            <a:extLst>
              <a:ext uri="{FF2B5EF4-FFF2-40B4-BE49-F238E27FC236}">
                <a16:creationId xmlns:a16="http://schemas.microsoft.com/office/drawing/2014/main" id="{D469A0A0-91AF-8052-638C-CDB054697E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56B413-C918-C9FB-4231-E231910B3AD7}"/>
              </a:ext>
            </a:extLst>
          </p:cNvPr>
          <p:cNvSpPr>
            <a:spLocks noGrp="1"/>
          </p:cNvSpPr>
          <p:nvPr>
            <p:ph type="sldNum" sz="quarter" idx="12"/>
          </p:nvPr>
        </p:nvSpPr>
        <p:spPr/>
        <p:txBody>
          <a:bodyPr/>
          <a:lstStyle/>
          <a:p>
            <a:fld id="{FB909F9B-98C4-4AB8-9A2E-17357A0DB732}" type="slidenum">
              <a:rPr lang="en-IN" smtClean="0"/>
              <a:t>‹#›</a:t>
            </a:fld>
            <a:endParaRPr lang="en-IN"/>
          </a:p>
        </p:txBody>
      </p:sp>
    </p:spTree>
    <p:extLst>
      <p:ext uri="{BB962C8B-B14F-4D97-AF65-F5344CB8AC3E}">
        <p14:creationId xmlns:p14="http://schemas.microsoft.com/office/powerpoint/2010/main" val="2649452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39F3B-B28B-A107-72B2-0A43FDAB35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D7EFEE-BDD0-C686-271C-01818B593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4FAFDF-D5F0-2890-210B-CAA66ADF0FDD}"/>
              </a:ext>
            </a:extLst>
          </p:cNvPr>
          <p:cNvSpPr>
            <a:spLocks noGrp="1"/>
          </p:cNvSpPr>
          <p:nvPr>
            <p:ph type="dt" sz="half" idx="10"/>
          </p:nvPr>
        </p:nvSpPr>
        <p:spPr/>
        <p:txBody>
          <a:bodyPr/>
          <a:lstStyle/>
          <a:p>
            <a:fld id="{822F3F48-A05A-4D26-AB67-D14058F69037}" type="datetimeFigureOut">
              <a:rPr lang="en-IN" smtClean="0"/>
              <a:t>07-06-2023</a:t>
            </a:fld>
            <a:endParaRPr lang="en-IN"/>
          </a:p>
        </p:txBody>
      </p:sp>
      <p:sp>
        <p:nvSpPr>
          <p:cNvPr id="5" name="Footer Placeholder 4">
            <a:extLst>
              <a:ext uri="{FF2B5EF4-FFF2-40B4-BE49-F238E27FC236}">
                <a16:creationId xmlns:a16="http://schemas.microsoft.com/office/drawing/2014/main" id="{75A6E110-5793-3E20-D68A-9AF846840E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5DA934-C288-66F1-29FA-13FF53CBE4E9}"/>
              </a:ext>
            </a:extLst>
          </p:cNvPr>
          <p:cNvSpPr>
            <a:spLocks noGrp="1"/>
          </p:cNvSpPr>
          <p:nvPr>
            <p:ph type="sldNum" sz="quarter" idx="12"/>
          </p:nvPr>
        </p:nvSpPr>
        <p:spPr/>
        <p:txBody>
          <a:bodyPr/>
          <a:lstStyle/>
          <a:p>
            <a:fld id="{FB909F9B-98C4-4AB8-9A2E-17357A0DB732}" type="slidenum">
              <a:rPr lang="en-IN" smtClean="0"/>
              <a:t>‹#›</a:t>
            </a:fld>
            <a:endParaRPr lang="en-IN"/>
          </a:p>
        </p:txBody>
      </p:sp>
    </p:spTree>
    <p:extLst>
      <p:ext uri="{BB962C8B-B14F-4D97-AF65-F5344CB8AC3E}">
        <p14:creationId xmlns:p14="http://schemas.microsoft.com/office/powerpoint/2010/main" val="2084174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329C-BF5C-1907-D9EE-04BF5C6510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FD44DB-17C0-38D2-5D48-BDE51A77C8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563B93-7BA5-737C-EB09-060C22C3FC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1CF971-32F6-8BAB-B930-492F38BCE93A}"/>
              </a:ext>
            </a:extLst>
          </p:cNvPr>
          <p:cNvSpPr>
            <a:spLocks noGrp="1"/>
          </p:cNvSpPr>
          <p:nvPr>
            <p:ph type="dt" sz="half" idx="10"/>
          </p:nvPr>
        </p:nvSpPr>
        <p:spPr/>
        <p:txBody>
          <a:bodyPr/>
          <a:lstStyle/>
          <a:p>
            <a:fld id="{822F3F48-A05A-4D26-AB67-D14058F69037}" type="datetimeFigureOut">
              <a:rPr lang="en-IN" smtClean="0"/>
              <a:t>07-06-2023</a:t>
            </a:fld>
            <a:endParaRPr lang="en-IN"/>
          </a:p>
        </p:txBody>
      </p:sp>
      <p:sp>
        <p:nvSpPr>
          <p:cNvPr id="6" name="Footer Placeholder 5">
            <a:extLst>
              <a:ext uri="{FF2B5EF4-FFF2-40B4-BE49-F238E27FC236}">
                <a16:creationId xmlns:a16="http://schemas.microsoft.com/office/drawing/2014/main" id="{091980BF-E227-3D30-A178-CFD724763E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4A0933-D050-F65C-2AA8-9F35C942131F}"/>
              </a:ext>
            </a:extLst>
          </p:cNvPr>
          <p:cNvSpPr>
            <a:spLocks noGrp="1"/>
          </p:cNvSpPr>
          <p:nvPr>
            <p:ph type="sldNum" sz="quarter" idx="12"/>
          </p:nvPr>
        </p:nvSpPr>
        <p:spPr/>
        <p:txBody>
          <a:bodyPr/>
          <a:lstStyle/>
          <a:p>
            <a:fld id="{FB909F9B-98C4-4AB8-9A2E-17357A0DB732}" type="slidenum">
              <a:rPr lang="en-IN" smtClean="0"/>
              <a:t>‹#›</a:t>
            </a:fld>
            <a:endParaRPr lang="en-IN"/>
          </a:p>
        </p:txBody>
      </p:sp>
    </p:spTree>
    <p:extLst>
      <p:ext uri="{BB962C8B-B14F-4D97-AF65-F5344CB8AC3E}">
        <p14:creationId xmlns:p14="http://schemas.microsoft.com/office/powerpoint/2010/main" val="235281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88CB5-B40B-FFC1-F936-CD1EE58397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CBB302-25D7-60DD-E3C8-FB8F540C70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4E5FCF-5B72-2209-37A2-EB5AB9B211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BCE89B-BFBA-731F-5889-BB45F9689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C5C422-0A0F-5DDE-2E00-B84E382062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4BF7B4-9B2E-D027-34DD-76B531FA67DC}"/>
              </a:ext>
            </a:extLst>
          </p:cNvPr>
          <p:cNvSpPr>
            <a:spLocks noGrp="1"/>
          </p:cNvSpPr>
          <p:nvPr>
            <p:ph type="dt" sz="half" idx="10"/>
          </p:nvPr>
        </p:nvSpPr>
        <p:spPr/>
        <p:txBody>
          <a:bodyPr/>
          <a:lstStyle/>
          <a:p>
            <a:fld id="{822F3F48-A05A-4D26-AB67-D14058F69037}" type="datetimeFigureOut">
              <a:rPr lang="en-IN" smtClean="0"/>
              <a:t>07-06-2023</a:t>
            </a:fld>
            <a:endParaRPr lang="en-IN"/>
          </a:p>
        </p:txBody>
      </p:sp>
      <p:sp>
        <p:nvSpPr>
          <p:cNvPr id="8" name="Footer Placeholder 7">
            <a:extLst>
              <a:ext uri="{FF2B5EF4-FFF2-40B4-BE49-F238E27FC236}">
                <a16:creationId xmlns:a16="http://schemas.microsoft.com/office/drawing/2014/main" id="{3F82F87F-45CE-44D2-B7D4-7F7542648C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9985B3-E291-029A-BC79-885C395D64F9}"/>
              </a:ext>
            </a:extLst>
          </p:cNvPr>
          <p:cNvSpPr>
            <a:spLocks noGrp="1"/>
          </p:cNvSpPr>
          <p:nvPr>
            <p:ph type="sldNum" sz="quarter" idx="12"/>
          </p:nvPr>
        </p:nvSpPr>
        <p:spPr/>
        <p:txBody>
          <a:bodyPr/>
          <a:lstStyle/>
          <a:p>
            <a:fld id="{FB909F9B-98C4-4AB8-9A2E-17357A0DB732}" type="slidenum">
              <a:rPr lang="en-IN" smtClean="0"/>
              <a:t>‹#›</a:t>
            </a:fld>
            <a:endParaRPr lang="en-IN"/>
          </a:p>
        </p:txBody>
      </p:sp>
    </p:spTree>
    <p:extLst>
      <p:ext uri="{BB962C8B-B14F-4D97-AF65-F5344CB8AC3E}">
        <p14:creationId xmlns:p14="http://schemas.microsoft.com/office/powerpoint/2010/main" val="164206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A075-6C4B-89AC-CB0E-FA54D0FB20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73E202-6325-F995-4A4A-32E7DB62C727}"/>
              </a:ext>
            </a:extLst>
          </p:cNvPr>
          <p:cNvSpPr>
            <a:spLocks noGrp="1"/>
          </p:cNvSpPr>
          <p:nvPr>
            <p:ph type="dt" sz="half" idx="10"/>
          </p:nvPr>
        </p:nvSpPr>
        <p:spPr/>
        <p:txBody>
          <a:bodyPr/>
          <a:lstStyle/>
          <a:p>
            <a:fld id="{822F3F48-A05A-4D26-AB67-D14058F69037}" type="datetimeFigureOut">
              <a:rPr lang="en-IN" smtClean="0"/>
              <a:t>07-06-2023</a:t>
            </a:fld>
            <a:endParaRPr lang="en-IN"/>
          </a:p>
        </p:txBody>
      </p:sp>
      <p:sp>
        <p:nvSpPr>
          <p:cNvPr id="4" name="Footer Placeholder 3">
            <a:extLst>
              <a:ext uri="{FF2B5EF4-FFF2-40B4-BE49-F238E27FC236}">
                <a16:creationId xmlns:a16="http://schemas.microsoft.com/office/drawing/2014/main" id="{509B9336-DF50-B0C9-D3F3-CE797B6CCC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469406-211A-0C23-CC52-22F80C8ADB44}"/>
              </a:ext>
            </a:extLst>
          </p:cNvPr>
          <p:cNvSpPr>
            <a:spLocks noGrp="1"/>
          </p:cNvSpPr>
          <p:nvPr>
            <p:ph type="sldNum" sz="quarter" idx="12"/>
          </p:nvPr>
        </p:nvSpPr>
        <p:spPr/>
        <p:txBody>
          <a:bodyPr/>
          <a:lstStyle/>
          <a:p>
            <a:fld id="{FB909F9B-98C4-4AB8-9A2E-17357A0DB732}" type="slidenum">
              <a:rPr lang="en-IN" smtClean="0"/>
              <a:t>‹#›</a:t>
            </a:fld>
            <a:endParaRPr lang="en-IN"/>
          </a:p>
        </p:txBody>
      </p:sp>
    </p:spTree>
    <p:extLst>
      <p:ext uri="{BB962C8B-B14F-4D97-AF65-F5344CB8AC3E}">
        <p14:creationId xmlns:p14="http://schemas.microsoft.com/office/powerpoint/2010/main" val="689128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286DA1-4F5E-4F42-601D-3A25034676F8}"/>
              </a:ext>
            </a:extLst>
          </p:cNvPr>
          <p:cNvSpPr>
            <a:spLocks noGrp="1"/>
          </p:cNvSpPr>
          <p:nvPr>
            <p:ph type="dt" sz="half" idx="10"/>
          </p:nvPr>
        </p:nvSpPr>
        <p:spPr/>
        <p:txBody>
          <a:bodyPr/>
          <a:lstStyle/>
          <a:p>
            <a:fld id="{822F3F48-A05A-4D26-AB67-D14058F69037}" type="datetimeFigureOut">
              <a:rPr lang="en-IN" smtClean="0"/>
              <a:t>07-06-2023</a:t>
            </a:fld>
            <a:endParaRPr lang="en-IN"/>
          </a:p>
        </p:txBody>
      </p:sp>
      <p:sp>
        <p:nvSpPr>
          <p:cNvPr id="3" name="Footer Placeholder 2">
            <a:extLst>
              <a:ext uri="{FF2B5EF4-FFF2-40B4-BE49-F238E27FC236}">
                <a16:creationId xmlns:a16="http://schemas.microsoft.com/office/drawing/2014/main" id="{2E993C53-3D66-90A4-B504-262A7A4456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486EA9-F3A9-6749-1060-9B62AFF98845}"/>
              </a:ext>
            </a:extLst>
          </p:cNvPr>
          <p:cNvSpPr>
            <a:spLocks noGrp="1"/>
          </p:cNvSpPr>
          <p:nvPr>
            <p:ph type="sldNum" sz="quarter" idx="12"/>
          </p:nvPr>
        </p:nvSpPr>
        <p:spPr/>
        <p:txBody>
          <a:bodyPr/>
          <a:lstStyle/>
          <a:p>
            <a:fld id="{FB909F9B-98C4-4AB8-9A2E-17357A0DB732}" type="slidenum">
              <a:rPr lang="en-IN" smtClean="0"/>
              <a:t>‹#›</a:t>
            </a:fld>
            <a:endParaRPr lang="en-IN"/>
          </a:p>
        </p:txBody>
      </p:sp>
    </p:spTree>
    <p:extLst>
      <p:ext uri="{BB962C8B-B14F-4D97-AF65-F5344CB8AC3E}">
        <p14:creationId xmlns:p14="http://schemas.microsoft.com/office/powerpoint/2010/main" val="4194277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872C5-EB2A-63B9-3E95-A335710D2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A8BE7F-4068-3259-7BBC-F47148A14E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DF8A7F-0DA2-76C1-B685-6211B486D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79587D-8B19-421E-13F0-750824F9667E}"/>
              </a:ext>
            </a:extLst>
          </p:cNvPr>
          <p:cNvSpPr>
            <a:spLocks noGrp="1"/>
          </p:cNvSpPr>
          <p:nvPr>
            <p:ph type="dt" sz="half" idx="10"/>
          </p:nvPr>
        </p:nvSpPr>
        <p:spPr/>
        <p:txBody>
          <a:bodyPr/>
          <a:lstStyle/>
          <a:p>
            <a:fld id="{822F3F48-A05A-4D26-AB67-D14058F69037}" type="datetimeFigureOut">
              <a:rPr lang="en-IN" smtClean="0"/>
              <a:t>07-06-2023</a:t>
            </a:fld>
            <a:endParaRPr lang="en-IN"/>
          </a:p>
        </p:txBody>
      </p:sp>
      <p:sp>
        <p:nvSpPr>
          <p:cNvPr id="6" name="Footer Placeholder 5">
            <a:extLst>
              <a:ext uri="{FF2B5EF4-FFF2-40B4-BE49-F238E27FC236}">
                <a16:creationId xmlns:a16="http://schemas.microsoft.com/office/drawing/2014/main" id="{2195A32F-7FA2-EDB1-E700-B846DCC3F5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2BA23B-CC55-24FD-3909-B9DC6D53CADC}"/>
              </a:ext>
            </a:extLst>
          </p:cNvPr>
          <p:cNvSpPr>
            <a:spLocks noGrp="1"/>
          </p:cNvSpPr>
          <p:nvPr>
            <p:ph type="sldNum" sz="quarter" idx="12"/>
          </p:nvPr>
        </p:nvSpPr>
        <p:spPr/>
        <p:txBody>
          <a:bodyPr/>
          <a:lstStyle/>
          <a:p>
            <a:fld id="{FB909F9B-98C4-4AB8-9A2E-17357A0DB732}" type="slidenum">
              <a:rPr lang="en-IN" smtClean="0"/>
              <a:t>‹#›</a:t>
            </a:fld>
            <a:endParaRPr lang="en-IN"/>
          </a:p>
        </p:txBody>
      </p:sp>
    </p:spTree>
    <p:extLst>
      <p:ext uri="{BB962C8B-B14F-4D97-AF65-F5344CB8AC3E}">
        <p14:creationId xmlns:p14="http://schemas.microsoft.com/office/powerpoint/2010/main" val="375606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4499-4945-A1D9-3564-618FC03262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182F51-B075-CF90-2D6A-F9A71F2F74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BB3B00-678F-9D2E-1F85-DC7394374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AA166A-2ACC-7EEE-8470-79339FAE0107}"/>
              </a:ext>
            </a:extLst>
          </p:cNvPr>
          <p:cNvSpPr>
            <a:spLocks noGrp="1"/>
          </p:cNvSpPr>
          <p:nvPr>
            <p:ph type="dt" sz="half" idx="10"/>
          </p:nvPr>
        </p:nvSpPr>
        <p:spPr/>
        <p:txBody>
          <a:bodyPr/>
          <a:lstStyle/>
          <a:p>
            <a:fld id="{822F3F48-A05A-4D26-AB67-D14058F69037}" type="datetimeFigureOut">
              <a:rPr lang="en-IN" smtClean="0"/>
              <a:t>07-06-2023</a:t>
            </a:fld>
            <a:endParaRPr lang="en-IN"/>
          </a:p>
        </p:txBody>
      </p:sp>
      <p:sp>
        <p:nvSpPr>
          <p:cNvPr id="6" name="Footer Placeholder 5">
            <a:extLst>
              <a:ext uri="{FF2B5EF4-FFF2-40B4-BE49-F238E27FC236}">
                <a16:creationId xmlns:a16="http://schemas.microsoft.com/office/drawing/2014/main" id="{A92CD969-B794-E96A-6459-4A4CAC1259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498E80-93FA-6832-7A35-DFE3831B389B}"/>
              </a:ext>
            </a:extLst>
          </p:cNvPr>
          <p:cNvSpPr>
            <a:spLocks noGrp="1"/>
          </p:cNvSpPr>
          <p:nvPr>
            <p:ph type="sldNum" sz="quarter" idx="12"/>
          </p:nvPr>
        </p:nvSpPr>
        <p:spPr/>
        <p:txBody>
          <a:bodyPr/>
          <a:lstStyle/>
          <a:p>
            <a:fld id="{FB909F9B-98C4-4AB8-9A2E-17357A0DB732}" type="slidenum">
              <a:rPr lang="en-IN" smtClean="0"/>
              <a:t>‹#›</a:t>
            </a:fld>
            <a:endParaRPr lang="en-IN"/>
          </a:p>
        </p:txBody>
      </p:sp>
    </p:spTree>
    <p:extLst>
      <p:ext uri="{BB962C8B-B14F-4D97-AF65-F5344CB8AC3E}">
        <p14:creationId xmlns:p14="http://schemas.microsoft.com/office/powerpoint/2010/main" val="2104888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727FC3-A9BA-6141-EFF8-09AF0FF471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C62567-DE5E-104A-A1F8-904FDF797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28D461-361B-6114-7BA6-D45581926A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F3F48-A05A-4D26-AB67-D14058F69037}" type="datetimeFigureOut">
              <a:rPr lang="en-IN" smtClean="0"/>
              <a:t>07-06-2023</a:t>
            </a:fld>
            <a:endParaRPr lang="en-IN"/>
          </a:p>
        </p:txBody>
      </p:sp>
      <p:sp>
        <p:nvSpPr>
          <p:cNvPr id="5" name="Footer Placeholder 4">
            <a:extLst>
              <a:ext uri="{FF2B5EF4-FFF2-40B4-BE49-F238E27FC236}">
                <a16:creationId xmlns:a16="http://schemas.microsoft.com/office/drawing/2014/main" id="{1860BE13-09EB-0D4B-5C19-01FB2B1B3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FF337A-D2BA-DE11-D3B9-32C0CEDB24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09F9B-98C4-4AB8-9A2E-17357A0DB732}" type="slidenum">
              <a:rPr lang="en-IN" smtClean="0"/>
              <a:t>‹#›</a:t>
            </a:fld>
            <a:endParaRPr lang="en-IN"/>
          </a:p>
        </p:txBody>
      </p:sp>
    </p:spTree>
    <p:extLst>
      <p:ext uri="{BB962C8B-B14F-4D97-AF65-F5344CB8AC3E}">
        <p14:creationId xmlns:p14="http://schemas.microsoft.com/office/powerpoint/2010/main" val="810058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243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5ADEB-1CF5-198A-22AF-B9914D2597B5}"/>
              </a:ext>
            </a:extLst>
          </p:cNvPr>
          <p:cNvSpPr>
            <a:spLocks noGrp="1"/>
          </p:cNvSpPr>
          <p:nvPr>
            <p:ph type="ctrTitle"/>
          </p:nvPr>
        </p:nvSpPr>
        <p:spPr>
          <a:xfrm>
            <a:off x="6475444" y="1"/>
            <a:ext cx="5716556" cy="5862084"/>
          </a:xfrm>
          <a:effectLst>
            <a:reflection blurRad="6350" stA="84000" endPos="90000" dir="5400000" sy="-100000" algn="bl" rotWithShape="0"/>
          </a:effectLst>
        </p:spPr>
        <p:txBody>
          <a:bodyPr/>
          <a:lstStyle/>
          <a:p>
            <a:br>
              <a:rPr lang="en-IN" dirty="0"/>
            </a:br>
            <a:endParaRPr lang="en-IN" dirty="0"/>
          </a:p>
        </p:txBody>
      </p:sp>
      <p:sp>
        <p:nvSpPr>
          <p:cNvPr id="3" name="Subtitle 2">
            <a:extLst>
              <a:ext uri="{FF2B5EF4-FFF2-40B4-BE49-F238E27FC236}">
                <a16:creationId xmlns:a16="http://schemas.microsoft.com/office/drawing/2014/main" id="{6609AA9A-9736-FDEE-44A1-F26A5141FA3F}"/>
              </a:ext>
            </a:extLst>
          </p:cNvPr>
          <p:cNvSpPr>
            <a:spLocks noGrp="1"/>
          </p:cNvSpPr>
          <p:nvPr>
            <p:ph type="subTitle" idx="1"/>
          </p:nvPr>
        </p:nvSpPr>
        <p:spPr>
          <a:xfrm>
            <a:off x="0" y="0"/>
            <a:ext cx="6096000" cy="6858000"/>
          </a:xfrm>
        </p:spPr>
        <p:txBody>
          <a:bodyPr/>
          <a:lstStyle/>
          <a:p>
            <a:endParaRPr lang="en-IN" dirty="0"/>
          </a:p>
        </p:txBody>
      </p:sp>
      <p:pic>
        <p:nvPicPr>
          <p:cNvPr id="7" name="Picture 6">
            <a:extLst>
              <a:ext uri="{FF2B5EF4-FFF2-40B4-BE49-F238E27FC236}">
                <a16:creationId xmlns:a16="http://schemas.microsoft.com/office/drawing/2014/main" id="{388878A4-33AC-6846-7625-8E29148E8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475445" cy="6858000"/>
          </a:xfrm>
          <a:prstGeom prst="rect">
            <a:avLst/>
          </a:prstGeom>
        </p:spPr>
      </p:pic>
      <p:sp>
        <p:nvSpPr>
          <p:cNvPr id="9" name="TextBox 8">
            <a:extLst>
              <a:ext uri="{FF2B5EF4-FFF2-40B4-BE49-F238E27FC236}">
                <a16:creationId xmlns:a16="http://schemas.microsoft.com/office/drawing/2014/main" id="{3E556B0D-964D-DA63-2645-C0DCF055F764}"/>
              </a:ext>
            </a:extLst>
          </p:cNvPr>
          <p:cNvSpPr txBox="1"/>
          <p:nvPr/>
        </p:nvSpPr>
        <p:spPr>
          <a:xfrm>
            <a:off x="7068621" y="587829"/>
            <a:ext cx="4184097" cy="5078313"/>
          </a:xfrm>
          <a:prstGeom prst="rect">
            <a:avLst/>
          </a:prstGeom>
          <a:noFill/>
          <a:ln>
            <a:noFill/>
          </a:ln>
          <a:effectLst>
            <a:glow rad="355600">
              <a:schemeClr val="accent4">
                <a:lumMod val="40000"/>
                <a:lumOff val="60000"/>
                <a:alpha val="40000"/>
              </a:schemeClr>
            </a:glow>
            <a:outerShdw blurRad="101600" dist="673100" dir="10800000" sx="149000" sy="149000" algn="r" rotWithShape="0">
              <a:schemeClr val="accent6">
                <a:lumMod val="75000"/>
                <a:alpha val="39000"/>
              </a:schemeClr>
            </a:outerShdw>
            <a:reflection blurRad="12700" stA="45000" endPos="15000" dist="50800" dir="5400000" sy="-100000" algn="bl" rotWithShape="0"/>
            <a:softEdge rad="0"/>
          </a:effectLst>
        </p:spPr>
        <p:style>
          <a:lnRef idx="0">
            <a:scrgbClr r="0" g="0" b="0"/>
          </a:lnRef>
          <a:fillRef idx="0">
            <a:scrgbClr r="0" g="0" b="0"/>
          </a:fillRef>
          <a:effectRef idx="0">
            <a:scrgbClr r="0" g="0" b="0"/>
          </a:effectRef>
          <a:fontRef idx="minor">
            <a:schemeClr val="dk1"/>
          </a:fontRef>
        </p:style>
        <p:txBody>
          <a:bodyPr wrap="square" rtlCol="0">
            <a:spAutoFit/>
          </a:bodyPr>
          <a:lstStyle/>
          <a:p>
            <a:r>
              <a:rPr lang="en-US" sz="5400" dirty="0">
                <a:solidFill>
                  <a:schemeClr val="bg1">
                    <a:lumMod val="95000"/>
                  </a:schemeClr>
                </a:solidFill>
                <a:latin typeface="Baskerville Old Face" panose="02020602080505020303" pitchFamily="18" charset="0"/>
                <a:ea typeface="Microsoft JhengHei UI Light" panose="020B0304030504040204" pitchFamily="34" charset="-120"/>
              </a:rPr>
              <a:t>Boosting System Performance with </a:t>
            </a:r>
          </a:p>
          <a:p>
            <a:r>
              <a:rPr lang="en-US" sz="5400" dirty="0">
                <a:solidFill>
                  <a:schemeClr val="bg1">
                    <a:lumMod val="95000"/>
                  </a:schemeClr>
                </a:solidFill>
                <a:latin typeface="Baskerville Old Face" panose="02020602080505020303" pitchFamily="18" charset="0"/>
                <a:ea typeface="Microsoft JhengHei UI Light" panose="020B0304030504040204" pitchFamily="34" charset="-120"/>
              </a:rPr>
              <a:t>Cache Memory</a:t>
            </a:r>
            <a:endParaRPr lang="en-IN" sz="5400" dirty="0">
              <a:solidFill>
                <a:schemeClr val="bg1">
                  <a:lumMod val="95000"/>
                </a:schemeClr>
              </a:solidFill>
              <a:latin typeface="Baskerville Old Face" panose="02020602080505020303" pitchFamily="18" charset="0"/>
              <a:ea typeface="Microsoft JhengHei UI Light" panose="020B0304030504040204" pitchFamily="34" charset="-120"/>
            </a:endParaRPr>
          </a:p>
        </p:txBody>
      </p:sp>
      <p:sp>
        <p:nvSpPr>
          <p:cNvPr id="4" name="TextBox 3">
            <a:extLst>
              <a:ext uri="{FF2B5EF4-FFF2-40B4-BE49-F238E27FC236}">
                <a16:creationId xmlns:a16="http://schemas.microsoft.com/office/drawing/2014/main" id="{5221400A-1A12-6F12-20F1-66417C8147F2}"/>
              </a:ext>
            </a:extLst>
          </p:cNvPr>
          <p:cNvSpPr txBox="1"/>
          <p:nvPr/>
        </p:nvSpPr>
        <p:spPr>
          <a:xfrm>
            <a:off x="9389705" y="5862085"/>
            <a:ext cx="3337249" cy="830997"/>
          </a:xfrm>
          <a:prstGeom prst="rect">
            <a:avLst/>
          </a:prstGeom>
          <a:noFill/>
        </p:spPr>
        <p:txBody>
          <a:bodyPr wrap="square" rtlCol="0">
            <a:spAutoFit/>
          </a:bodyPr>
          <a:lstStyle/>
          <a:p>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BY</a:t>
            </a:r>
          </a:p>
          <a:p>
            <a:r>
              <a:rPr lang="en-IN" sz="2400" dirty="0">
                <a:solidFill>
                  <a:schemeClr val="accent4">
                    <a:lumMod val="20000"/>
                    <a:lumOff val="80000"/>
                  </a:schemeClr>
                </a:solidFill>
                <a:latin typeface="Times New Roman" panose="02020603050405020304" pitchFamily="18" charset="0"/>
                <a:cs typeface="Times New Roman" panose="02020603050405020304" pitchFamily="18" charset="0"/>
              </a:rPr>
              <a:t>SUJITH T S </a:t>
            </a:r>
          </a:p>
        </p:txBody>
      </p:sp>
    </p:spTree>
    <p:extLst>
      <p:ext uri="{BB962C8B-B14F-4D97-AF65-F5344CB8AC3E}">
        <p14:creationId xmlns:p14="http://schemas.microsoft.com/office/powerpoint/2010/main" val="3750432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00070E-1B5E-CD9E-FDCF-506DAF5AE244}"/>
              </a:ext>
            </a:extLst>
          </p:cNvPr>
          <p:cNvSpPr txBox="1"/>
          <p:nvPr/>
        </p:nvSpPr>
        <p:spPr>
          <a:xfrm>
            <a:off x="570722" y="535552"/>
            <a:ext cx="11185849" cy="4524315"/>
          </a:xfrm>
          <a:prstGeom prst="rect">
            <a:avLst/>
          </a:prstGeom>
          <a:noFill/>
        </p:spPr>
        <p:txBody>
          <a:bodyPr wrap="square">
            <a:spAutoFit/>
          </a:bodyPr>
          <a:lstStyle/>
          <a:p>
            <a:r>
              <a:rPr lang="en-US" sz="2400" dirty="0">
                <a:solidFill>
                  <a:schemeClr val="accent6">
                    <a:lumMod val="60000"/>
                    <a:lumOff val="40000"/>
                  </a:schemeClr>
                </a:solidFill>
                <a:latin typeface="Times New Roman" panose="02020603050405020304" pitchFamily="18" charset="0"/>
                <a:cs typeface="Times New Roman" panose="02020603050405020304" pitchFamily="18" charset="0"/>
              </a:rPr>
              <a:t>MAPPING FUNCTIONS </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The mapping functions are used to map a particular block of main memory to a particular block of cache. This mapping function is used to transfer the block from main memory to cache memory. Mapping functions determine how memory blocks are placed in the cache. Three mapping functions: </a:t>
            </a:r>
          </a:p>
          <a:p>
            <a:r>
              <a:rPr lang="en-US" sz="2000" dirty="0">
                <a:solidFill>
                  <a:schemeClr val="accent4">
                    <a:lumMod val="60000"/>
                    <a:lumOff val="40000"/>
                  </a:schemeClr>
                </a:solidFill>
                <a:latin typeface="Times New Roman" panose="02020603050405020304" pitchFamily="18" charset="0"/>
                <a:cs typeface="Times New Roman" panose="02020603050405020304" pitchFamily="18" charset="0"/>
              </a:rPr>
              <a:t> Direct mapping. </a:t>
            </a:r>
          </a:p>
          <a:p>
            <a:r>
              <a:rPr lang="en-US" sz="2000" dirty="0">
                <a:solidFill>
                  <a:schemeClr val="bg1">
                    <a:lumMod val="95000"/>
                  </a:schemeClr>
                </a:solidFill>
                <a:latin typeface="Times New Roman" panose="02020603050405020304" pitchFamily="18" charset="0"/>
                <a:cs typeface="Times New Roman" panose="02020603050405020304" pitchFamily="18" charset="0"/>
              </a:rPr>
              <a:t>The simplest way of associating main memory blocks with cache block is the direct mapping technique. In this technique, block k of main memory maps into block k modulo m of the cache (k % m), where m is the total number of blocks in cache. </a:t>
            </a:r>
            <a:endParaRPr lang="en-US" sz="2000" dirty="0">
              <a:solidFill>
                <a:schemeClr val="accent4">
                  <a:lumMod val="60000"/>
                  <a:lumOff val="40000"/>
                </a:schemeClr>
              </a:solidFill>
              <a:latin typeface="Times New Roman" panose="02020603050405020304" pitchFamily="18" charset="0"/>
              <a:cs typeface="Times New Roman" panose="02020603050405020304" pitchFamily="18" charset="0"/>
            </a:endParaRPr>
          </a:p>
          <a:p>
            <a:r>
              <a:rPr lang="en-US" sz="2000" dirty="0">
                <a:solidFill>
                  <a:schemeClr val="accent4">
                    <a:lumMod val="60000"/>
                    <a:lumOff val="40000"/>
                  </a:schemeClr>
                </a:solidFill>
                <a:latin typeface="Times New Roman" panose="02020603050405020304" pitchFamily="18" charset="0"/>
                <a:cs typeface="Times New Roman" panose="02020603050405020304" pitchFamily="18" charset="0"/>
              </a:rPr>
              <a:t> Associative mapping</a:t>
            </a:r>
          </a:p>
          <a:p>
            <a:r>
              <a:rPr lang="en-US" sz="2000" b="0" i="0" dirty="0">
                <a:solidFill>
                  <a:srgbClr val="FFFFFF"/>
                </a:solidFill>
                <a:effectLst/>
                <a:latin typeface="Times New Roman" panose="02020603050405020304" pitchFamily="18" charset="0"/>
                <a:cs typeface="Times New Roman" panose="02020603050405020304" pitchFamily="18" charset="0"/>
              </a:rPr>
              <a:t>Here the mapping of the main memory block can be done with any of the cache block. The memory address has only 2 fields here: word &amp; tag. This technique is called as fully associative cache mapping</a:t>
            </a:r>
            <a:endParaRPr lang="en-US" sz="2000" dirty="0">
              <a:solidFill>
                <a:schemeClr val="accent4">
                  <a:lumMod val="60000"/>
                  <a:lumOff val="40000"/>
                </a:schemeClr>
              </a:solidFill>
              <a:latin typeface="Times New Roman" panose="02020603050405020304" pitchFamily="18" charset="0"/>
              <a:cs typeface="Times New Roman" panose="02020603050405020304" pitchFamily="18" charset="0"/>
            </a:endParaRPr>
          </a:p>
          <a:p>
            <a:r>
              <a:rPr lang="en-US" sz="2000" dirty="0">
                <a:solidFill>
                  <a:schemeClr val="accent4">
                    <a:lumMod val="60000"/>
                    <a:lumOff val="40000"/>
                  </a:schemeClr>
                </a:solidFill>
                <a:latin typeface="Times New Roman" panose="02020603050405020304" pitchFamily="18" charset="0"/>
                <a:cs typeface="Times New Roman" panose="02020603050405020304" pitchFamily="18" charset="0"/>
              </a:rPr>
              <a:t> Set-associative mapping</a:t>
            </a:r>
          </a:p>
          <a:p>
            <a:endParaRPr lang="en-IN" sz="2000"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9411C36-7A5D-43D4-4761-8CC6B410C186}"/>
              </a:ext>
            </a:extLst>
          </p:cNvPr>
          <p:cNvSpPr txBox="1"/>
          <p:nvPr/>
        </p:nvSpPr>
        <p:spPr>
          <a:xfrm>
            <a:off x="636037" y="4636928"/>
            <a:ext cx="11185849" cy="1015663"/>
          </a:xfrm>
          <a:prstGeom prst="rect">
            <a:avLst/>
          </a:prstGeom>
          <a:noFill/>
        </p:spPr>
        <p:txBody>
          <a:bodyPr wrap="square">
            <a:spAutoFit/>
          </a:bodyPr>
          <a:lstStyle/>
          <a:p>
            <a:r>
              <a:rPr lang="en-US" sz="2000" dirty="0">
                <a:solidFill>
                  <a:schemeClr val="bg1">
                    <a:lumMod val="95000"/>
                  </a:schemeClr>
                </a:solidFill>
                <a:latin typeface="Times New Roman" panose="02020603050405020304" pitchFamily="18" charset="0"/>
                <a:cs typeface="Times New Roman" panose="02020603050405020304" pitchFamily="18" charset="0"/>
              </a:rPr>
              <a:t>Blocks of the cache are grouped into sets, and the mapping allows a block of main memory to reside in any block of a specific set. Therefore, the flexibility of associative mapping is reduced from full freedom to a set of specific blocks. </a:t>
            </a:r>
            <a:endParaRPr lang="en-IN" sz="20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3705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16561824-92D3-9E51-AFE1-D267C6915C05}"/>
              </a:ext>
            </a:extLst>
          </p:cNvPr>
          <p:cNvGraphicFramePr>
            <a:graphicFrameLocks noGrp="1"/>
          </p:cNvGraphicFramePr>
          <p:nvPr>
            <p:extLst>
              <p:ext uri="{D42A27DB-BD31-4B8C-83A1-F6EECF244321}">
                <p14:modId xmlns:p14="http://schemas.microsoft.com/office/powerpoint/2010/main" val="739736498"/>
              </p:ext>
            </p:extLst>
          </p:nvPr>
        </p:nvGraphicFramePr>
        <p:xfrm>
          <a:off x="1640264" y="2016589"/>
          <a:ext cx="1938289" cy="2130836"/>
        </p:xfrm>
        <a:graphic>
          <a:graphicData uri="http://schemas.openxmlformats.org/drawingml/2006/table">
            <a:tbl>
              <a:tblPr firstRow="1" bandRow="1">
                <a:tableStyleId>{BDBED569-4797-4DF1-A0F4-6AAB3CD982D8}</a:tableStyleId>
              </a:tblPr>
              <a:tblGrid>
                <a:gridCol w="1938289">
                  <a:extLst>
                    <a:ext uri="{9D8B030D-6E8A-4147-A177-3AD203B41FA5}">
                      <a16:colId xmlns:a16="http://schemas.microsoft.com/office/drawing/2014/main" val="4159283251"/>
                    </a:ext>
                  </a:extLst>
                </a:gridCol>
              </a:tblGrid>
              <a:tr h="532709">
                <a:tc>
                  <a:txBody>
                    <a:bodyPr/>
                    <a:lstStyle/>
                    <a:p>
                      <a:endParaRPr lang="en-IN" dirty="0"/>
                    </a:p>
                  </a:txBody>
                  <a:tcPr/>
                </a:tc>
                <a:extLst>
                  <a:ext uri="{0D108BD9-81ED-4DB2-BD59-A6C34878D82A}">
                    <a16:rowId xmlns:a16="http://schemas.microsoft.com/office/drawing/2014/main" val="750491821"/>
                  </a:ext>
                </a:extLst>
              </a:tr>
              <a:tr h="532709">
                <a:tc>
                  <a:txBody>
                    <a:bodyPr/>
                    <a:lstStyle/>
                    <a:p>
                      <a:endParaRPr lang="en-IN" dirty="0"/>
                    </a:p>
                  </a:txBody>
                  <a:tcPr/>
                </a:tc>
                <a:extLst>
                  <a:ext uri="{0D108BD9-81ED-4DB2-BD59-A6C34878D82A}">
                    <a16:rowId xmlns:a16="http://schemas.microsoft.com/office/drawing/2014/main" val="1196328467"/>
                  </a:ext>
                </a:extLst>
              </a:tr>
              <a:tr h="532709">
                <a:tc>
                  <a:txBody>
                    <a:bodyPr/>
                    <a:lstStyle/>
                    <a:p>
                      <a:endParaRPr lang="en-IN" dirty="0"/>
                    </a:p>
                  </a:txBody>
                  <a:tcPr/>
                </a:tc>
                <a:extLst>
                  <a:ext uri="{0D108BD9-81ED-4DB2-BD59-A6C34878D82A}">
                    <a16:rowId xmlns:a16="http://schemas.microsoft.com/office/drawing/2014/main" val="3621594004"/>
                  </a:ext>
                </a:extLst>
              </a:tr>
              <a:tr h="532709">
                <a:tc>
                  <a:txBody>
                    <a:bodyPr/>
                    <a:lstStyle/>
                    <a:p>
                      <a:endParaRPr lang="en-IN" dirty="0"/>
                    </a:p>
                  </a:txBody>
                  <a:tcPr/>
                </a:tc>
                <a:extLst>
                  <a:ext uri="{0D108BD9-81ED-4DB2-BD59-A6C34878D82A}">
                    <a16:rowId xmlns:a16="http://schemas.microsoft.com/office/drawing/2014/main" val="1217204116"/>
                  </a:ext>
                </a:extLst>
              </a:tr>
            </a:tbl>
          </a:graphicData>
        </a:graphic>
      </p:graphicFrame>
      <p:graphicFrame>
        <p:nvGraphicFramePr>
          <p:cNvPr id="4" name="Table 4">
            <a:extLst>
              <a:ext uri="{FF2B5EF4-FFF2-40B4-BE49-F238E27FC236}">
                <a16:creationId xmlns:a16="http://schemas.microsoft.com/office/drawing/2014/main" id="{D556B3A2-5C18-AA5B-0692-5421C8F86B62}"/>
              </a:ext>
            </a:extLst>
          </p:cNvPr>
          <p:cNvGraphicFramePr>
            <a:graphicFrameLocks noGrp="1"/>
          </p:cNvGraphicFramePr>
          <p:nvPr>
            <p:extLst>
              <p:ext uri="{D42A27DB-BD31-4B8C-83A1-F6EECF244321}">
                <p14:modId xmlns:p14="http://schemas.microsoft.com/office/powerpoint/2010/main" val="82755168"/>
              </p:ext>
            </p:extLst>
          </p:nvPr>
        </p:nvGraphicFramePr>
        <p:xfrm>
          <a:off x="381419" y="2016589"/>
          <a:ext cx="553616" cy="2130836"/>
        </p:xfrm>
        <a:graphic>
          <a:graphicData uri="http://schemas.openxmlformats.org/drawingml/2006/table">
            <a:tbl>
              <a:tblPr firstRow="1" bandRow="1">
                <a:tableStyleId>{E8B1032C-EA38-4F05-BA0D-38AFFFC7BED3}</a:tableStyleId>
              </a:tblPr>
              <a:tblGrid>
                <a:gridCol w="553616">
                  <a:extLst>
                    <a:ext uri="{9D8B030D-6E8A-4147-A177-3AD203B41FA5}">
                      <a16:colId xmlns:a16="http://schemas.microsoft.com/office/drawing/2014/main" val="3515995253"/>
                    </a:ext>
                  </a:extLst>
                </a:gridCol>
              </a:tblGrid>
              <a:tr h="532709">
                <a:tc>
                  <a:txBody>
                    <a:bodyPr/>
                    <a:lstStyle/>
                    <a:p>
                      <a:r>
                        <a:rPr lang="en-IN" sz="2400" b="1" i="1" dirty="0">
                          <a:solidFill>
                            <a:schemeClr val="accent6">
                              <a:lumMod val="75000"/>
                            </a:schemeClr>
                          </a:solidFill>
                          <a:latin typeface="Times New Roman" panose="02020603050405020304" pitchFamily="18" charset="0"/>
                          <a:cs typeface="Times New Roman" panose="02020603050405020304" pitchFamily="18" charset="0"/>
                        </a:rPr>
                        <a:t>00</a:t>
                      </a:r>
                    </a:p>
                  </a:txBody>
                  <a:tcPr/>
                </a:tc>
                <a:extLst>
                  <a:ext uri="{0D108BD9-81ED-4DB2-BD59-A6C34878D82A}">
                    <a16:rowId xmlns:a16="http://schemas.microsoft.com/office/drawing/2014/main" val="3868858601"/>
                  </a:ext>
                </a:extLst>
              </a:tr>
              <a:tr h="532709">
                <a:tc>
                  <a:txBody>
                    <a:bodyPr/>
                    <a:lstStyle/>
                    <a:p>
                      <a:r>
                        <a:rPr lang="en-IN" sz="2400" b="1" i="1" dirty="0">
                          <a:solidFill>
                            <a:schemeClr val="accent6">
                              <a:lumMod val="75000"/>
                            </a:schemeClr>
                          </a:solidFill>
                          <a:latin typeface="Times New Roman" panose="02020603050405020304" pitchFamily="18" charset="0"/>
                          <a:cs typeface="Times New Roman" panose="02020603050405020304" pitchFamily="18" charset="0"/>
                        </a:rPr>
                        <a:t>01</a:t>
                      </a:r>
                    </a:p>
                  </a:txBody>
                  <a:tcPr/>
                </a:tc>
                <a:extLst>
                  <a:ext uri="{0D108BD9-81ED-4DB2-BD59-A6C34878D82A}">
                    <a16:rowId xmlns:a16="http://schemas.microsoft.com/office/drawing/2014/main" val="348837528"/>
                  </a:ext>
                </a:extLst>
              </a:tr>
              <a:tr h="532709">
                <a:tc>
                  <a:txBody>
                    <a:bodyPr/>
                    <a:lstStyle/>
                    <a:p>
                      <a:r>
                        <a:rPr lang="en-IN" sz="2400" b="1" i="1" dirty="0">
                          <a:solidFill>
                            <a:schemeClr val="accent6">
                              <a:lumMod val="75000"/>
                            </a:schemeClr>
                          </a:solidFill>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1490991411"/>
                  </a:ext>
                </a:extLst>
              </a:tr>
              <a:tr h="532709">
                <a:tc>
                  <a:txBody>
                    <a:bodyPr/>
                    <a:lstStyle/>
                    <a:p>
                      <a:r>
                        <a:rPr lang="en-IN" sz="2400" b="1" i="1" dirty="0">
                          <a:solidFill>
                            <a:schemeClr val="accent6">
                              <a:lumMod val="75000"/>
                            </a:schemeClr>
                          </a:solidFill>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2060198714"/>
                  </a:ext>
                </a:extLst>
              </a:tr>
            </a:tbl>
          </a:graphicData>
        </a:graphic>
      </p:graphicFrame>
      <p:sp>
        <p:nvSpPr>
          <p:cNvPr id="5" name="TextBox 4">
            <a:extLst>
              <a:ext uri="{FF2B5EF4-FFF2-40B4-BE49-F238E27FC236}">
                <a16:creationId xmlns:a16="http://schemas.microsoft.com/office/drawing/2014/main" id="{672E1E25-8E04-FCD3-9CBB-6ACB2B08B455}"/>
              </a:ext>
            </a:extLst>
          </p:cNvPr>
          <p:cNvSpPr txBox="1"/>
          <p:nvPr/>
        </p:nvSpPr>
        <p:spPr>
          <a:xfrm>
            <a:off x="1226333" y="1277925"/>
            <a:ext cx="3321698" cy="369332"/>
          </a:xfrm>
          <a:prstGeom prst="rect">
            <a:avLst/>
          </a:prstGeom>
          <a:noFill/>
        </p:spPr>
        <p:txBody>
          <a:bodyPr wrap="square" rtlCol="0">
            <a:spAutoFit/>
          </a:bodyPr>
          <a:lstStyle/>
          <a:p>
            <a:r>
              <a:rPr lang="en-IN" b="1" i="1" dirty="0">
                <a:solidFill>
                  <a:schemeClr val="accent4">
                    <a:lumMod val="75000"/>
                  </a:schemeClr>
                </a:solidFill>
              </a:rPr>
              <a:t>CACHE MEMORY</a:t>
            </a:r>
          </a:p>
        </p:txBody>
      </p:sp>
      <p:graphicFrame>
        <p:nvGraphicFramePr>
          <p:cNvPr id="7" name="Table 7">
            <a:extLst>
              <a:ext uri="{FF2B5EF4-FFF2-40B4-BE49-F238E27FC236}">
                <a16:creationId xmlns:a16="http://schemas.microsoft.com/office/drawing/2014/main" id="{EA12A83F-7198-45B6-B9BE-06BA7F88BF29}"/>
              </a:ext>
            </a:extLst>
          </p:cNvPr>
          <p:cNvGraphicFramePr>
            <a:graphicFrameLocks noGrp="1"/>
          </p:cNvGraphicFramePr>
          <p:nvPr>
            <p:extLst>
              <p:ext uri="{D42A27DB-BD31-4B8C-83A1-F6EECF244321}">
                <p14:modId xmlns:p14="http://schemas.microsoft.com/office/powerpoint/2010/main" val="4044922244"/>
              </p:ext>
            </p:extLst>
          </p:nvPr>
        </p:nvGraphicFramePr>
        <p:xfrm>
          <a:off x="6471571" y="1302395"/>
          <a:ext cx="2164702" cy="4574688"/>
        </p:xfrm>
        <a:graphic>
          <a:graphicData uri="http://schemas.openxmlformats.org/drawingml/2006/table">
            <a:tbl>
              <a:tblPr firstRow="1" bandRow="1">
                <a:tableStyleId>{8799B23B-EC83-4686-B30A-512413B5E67A}</a:tableStyleId>
              </a:tblPr>
              <a:tblGrid>
                <a:gridCol w="2164702">
                  <a:extLst>
                    <a:ext uri="{9D8B030D-6E8A-4147-A177-3AD203B41FA5}">
                      <a16:colId xmlns:a16="http://schemas.microsoft.com/office/drawing/2014/main" val="2022008407"/>
                    </a:ext>
                  </a:extLst>
                </a:gridCol>
              </a:tblGrid>
              <a:tr h="571836">
                <a:tc>
                  <a:txBody>
                    <a:bodyPr/>
                    <a:lstStyle/>
                    <a:p>
                      <a:endParaRPr lang="en-IN"/>
                    </a:p>
                  </a:txBody>
                  <a:tcPr/>
                </a:tc>
                <a:extLst>
                  <a:ext uri="{0D108BD9-81ED-4DB2-BD59-A6C34878D82A}">
                    <a16:rowId xmlns:a16="http://schemas.microsoft.com/office/drawing/2014/main" val="2896460831"/>
                  </a:ext>
                </a:extLst>
              </a:tr>
              <a:tr h="571836">
                <a:tc>
                  <a:txBody>
                    <a:bodyPr/>
                    <a:lstStyle/>
                    <a:p>
                      <a:endParaRPr lang="en-IN" dirty="0"/>
                    </a:p>
                  </a:txBody>
                  <a:tcPr/>
                </a:tc>
                <a:extLst>
                  <a:ext uri="{0D108BD9-81ED-4DB2-BD59-A6C34878D82A}">
                    <a16:rowId xmlns:a16="http://schemas.microsoft.com/office/drawing/2014/main" val="3214792302"/>
                  </a:ext>
                </a:extLst>
              </a:tr>
              <a:tr h="571836">
                <a:tc>
                  <a:txBody>
                    <a:bodyPr/>
                    <a:lstStyle/>
                    <a:p>
                      <a:endParaRPr lang="en-IN" dirty="0"/>
                    </a:p>
                  </a:txBody>
                  <a:tcPr/>
                </a:tc>
                <a:extLst>
                  <a:ext uri="{0D108BD9-81ED-4DB2-BD59-A6C34878D82A}">
                    <a16:rowId xmlns:a16="http://schemas.microsoft.com/office/drawing/2014/main" val="3746145322"/>
                  </a:ext>
                </a:extLst>
              </a:tr>
              <a:tr h="571836">
                <a:tc>
                  <a:txBody>
                    <a:bodyPr/>
                    <a:lstStyle/>
                    <a:p>
                      <a:endParaRPr lang="en-IN" dirty="0"/>
                    </a:p>
                  </a:txBody>
                  <a:tcPr/>
                </a:tc>
                <a:extLst>
                  <a:ext uri="{0D108BD9-81ED-4DB2-BD59-A6C34878D82A}">
                    <a16:rowId xmlns:a16="http://schemas.microsoft.com/office/drawing/2014/main" val="856192579"/>
                  </a:ext>
                </a:extLst>
              </a:tr>
              <a:tr h="571836">
                <a:tc>
                  <a:txBody>
                    <a:bodyPr/>
                    <a:lstStyle/>
                    <a:p>
                      <a:endParaRPr lang="en-IN" dirty="0"/>
                    </a:p>
                  </a:txBody>
                  <a:tcPr/>
                </a:tc>
                <a:extLst>
                  <a:ext uri="{0D108BD9-81ED-4DB2-BD59-A6C34878D82A}">
                    <a16:rowId xmlns:a16="http://schemas.microsoft.com/office/drawing/2014/main" val="2018263612"/>
                  </a:ext>
                </a:extLst>
              </a:tr>
              <a:tr h="571836">
                <a:tc>
                  <a:txBody>
                    <a:bodyPr/>
                    <a:lstStyle/>
                    <a:p>
                      <a:endParaRPr lang="en-IN" dirty="0"/>
                    </a:p>
                  </a:txBody>
                  <a:tcPr/>
                </a:tc>
                <a:extLst>
                  <a:ext uri="{0D108BD9-81ED-4DB2-BD59-A6C34878D82A}">
                    <a16:rowId xmlns:a16="http://schemas.microsoft.com/office/drawing/2014/main" val="866496552"/>
                  </a:ext>
                </a:extLst>
              </a:tr>
              <a:tr h="571836">
                <a:tc>
                  <a:txBody>
                    <a:bodyPr/>
                    <a:lstStyle/>
                    <a:p>
                      <a:endParaRPr lang="en-IN"/>
                    </a:p>
                  </a:txBody>
                  <a:tcPr/>
                </a:tc>
                <a:extLst>
                  <a:ext uri="{0D108BD9-81ED-4DB2-BD59-A6C34878D82A}">
                    <a16:rowId xmlns:a16="http://schemas.microsoft.com/office/drawing/2014/main" val="3452957140"/>
                  </a:ext>
                </a:extLst>
              </a:tr>
              <a:tr h="571836">
                <a:tc>
                  <a:txBody>
                    <a:bodyPr/>
                    <a:lstStyle/>
                    <a:p>
                      <a:endParaRPr lang="en-IN" dirty="0"/>
                    </a:p>
                  </a:txBody>
                  <a:tcPr/>
                </a:tc>
                <a:extLst>
                  <a:ext uri="{0D108BD9-81ED-4DB2-BD59-A6C34878D82A}">
                    <a16:rowId xmlns:a16="http://schemas.microsoft.com/office/drawing/2014/main" val="4021688419"/>
                  </a:ext>
                </a:extLst>
              </a:tr>
            </a:tbl>
          </a:graphicData>
        </a:graphic>
      </p:graphicFrame>
      <p:graphicFrame>
        <p:nvGraphicFramePr>
          <p:cNvPr id="8" name="Table 8">
            <a:extLst>
              <a:ext uri="{FF2B5EF4-FFF2-40B4-BE49-F238E27FC236}">
                <a16:creationId xmlns:a16="http://schemas.microsoft.com/office/drawing/2014/main" id="{4E1CC3BD-9E82-B393-502F-55F916D26BC4}"/>
              </a:ext>
            </a:extLst>
          </p:cNvPr>
          <p:cNvGraphicFramePr>
            <a:graphicFrameLocks noGrp="1"/>
          </p:cNvGraphicFramePr>
          <p:nvPr>
            <p:extLst>
              <p:ext uri="{D42A27DB-BD31-4B8C-83A1-F6EECF244321}">
                <p14:modId xmlns:p14="http://schemas.microsoft.com/office/powerpoint/2010/main" val="280808202"/>
              </p:ext>
            </p:extLst>
          </p:nvPr>
        </p:nvGraphicFramePr>
        <p:xfrm>
          <a:off x="5202608" y="1302395"/>
          <a:ext cx="643812" cy="4574688"/>
        </p:xfrm>
        <a:graphic>
          <a:graphicData uri="http://schemas.openxmlformats.org/drawingml/2006/table">
            <a:tbl>
              <a:tblPr firstRow="1" bandRow="1">
                <a:tableStyleId>{5DA37D80-6434-44D0-A028-1B22A696006F}</a:tableStyleId>
              </a:tblPr>
              <a:tblGrid>
                <a:gridCol w="643812">
                  <a:extLst>
                    <a:ext uri="{9D8B030D-6E8A-4147-A177-3AD203B41FA5}">
                      <a16:colId xmlns:a16="http://schemas.microsoft.com/office/drawing/2014/main" val="1541205243"/>
                    </a:ext>
                  </a:extLst>
                </a:gridCol>
              </a:tblGrid>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000</a:t>
                      </a:r>
                    </a:p>
                  </a:txBody>
                  <a:tcPr/>
                </a:tc>
                <a:extLst>
                  <a:ext uri="{0D108BD9-81ED-4DB2-BD59-A6C34878D82A}">
                    <a16:rowId xmlns:a16="http://schemas.microsoft.com/office/drawing/2014/main" val="323226779"/>
                  </a:ext>
                </a:extLst>
              </a:tr>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001</a:t>
                      </a:r>
                    </a:p>
                  </a:txBody>
                  <a:tcPr/>
                </a:tc>
                <a:extLst>
                  <a:ext uri="{0D108BD9-81ED-4DB2-BD59-A6C34878D82A}">
                    <a16:rowId xmlns:a16="http://schemas.microsoft.com/office/drawing/2014/main" val="1538236189"/>
                  </a:ext>
                </a:extLst>
              </a:tr>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010</a:t>
                      </a:r>
                    </a:p>
                  </a:txBody>
                  <a:tcPr/>
                </a:tc>
                <a:extLst>
                  <a:ext uri="{0D108BD9-81ED-4DB2-BD59-A6C34878D82A}">
                    <a16:rowId xmlns:a16="http://schemas.microsoft.com/office/drawing/2014/main" val="1921017282"/>
                  </a:ext>
                </a:extLst>
              </a:tr>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011</a:t>
                      </a:r>
                    </a:p>
                  </a:txBody>
                  <a:tcPr/>
                </a:tc>
                <a:extLst>
                  <a:ext uri="{0D108BD9-81ED-4DB2-BD59-A6C34878D82A}">
                    <a16:rowId xmlns:a16="http://schemas.microsoft.com/office/drawing/2014/main" val="652898406"/>
                  </a:ext>
                </a:extLst>
              </a:tr>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444045155"/>
                  </a:ext>
                </a:extLst>
              </a:tr>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101</a:t>
                      </a:r>
                    </a:p>
                  </a:txBody>
                  <a:tcPr/>
                </a:tc>
                <a:extLst>
                  <a:ext uri="{0D108BD9-81ED-4DB2-BD59-A6C34878D82A}">
                    <a16:rowId xmlns:a16="http://schemas.microsoft.com/office/drawing/2014/main" val="2566508644"/>
                  </a:ext>
                </a:extLst>
              </a:tr>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110</a:t>
                      </a:r>
                    </a:p>
                  </a:txBody>
                  <a:tcPr/>
                </a:tc>
                <a:extLst>
                  <a:ext uri="{0D108BD9-81ED-4DB2-BD59-A6C34878D82A}">
                    <a16:rowId xmlns:a16="http://schemas.microsoft.com/office/drawing/2014/main" val="2096673938"/>
                  </a:ext>
                </a:extLst>
              </a:tr>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111</a:t>
                      </a:r>
                    </a:p>
                  </a:txBody>
                  <a:tcPr/>
                </a:tc>
                <a:extLst>
                  <a:ext uri="{0D108BD9-81ED-4DB2-BD59-A6C34878D82A}">
                    <a16:rowId xmlns:a16="http://schemas.microsoft.com/office/drawing/2014/main" val="2778198539"/>
                  </a:ext>
                </a:extLst>
              </a:tr>
            </a:tbl>
          </a:graphicData>
        </a:graphic>
      </p:graphicFrame>
      <p:sp>
        <p:nvSpPr>
          <p:cNvPr id="9" name="TextBox 8">
            <a:extLst>
              <a:ext uri="{FF2B5EF4-FFF2-40B4-BE49-F238E27FC236}">
                <a16:creationId xmlns:a16="http://schemas.microsoft.com/office/drawing/2014/main" id="{CDCA85F3-1354-709B-3FCE-3C4E1A07C8FF}"/>
              </a:ext>
            </a:extLst>
          </p:cNvPr>
          <p:cNvSpPr txBox="1"/>
          <p:nvPr/>
        </p:nvSpPr>
        <p:spPr>
          <a:xfrm>
            <a:off x="6079685" y="745242"/>
            <a:ext cx="1879682" cy="369332"/>
          </a:xfrm>
          <a:prstGeom prst="rect">
            <a:avLst/>
          </a:prstGeom>
          <a:noFill/>
        </p:spPr>
        <p:txBody>
          <a:bodyPr wrap="none" rtlCol="0">
            <a:spAutoFit/>
          </a:bodyPr>
          <a:lstStyle/>
          <a:p>
            <a:r>
              <a:rPr lang="en-IN" b="1" i="1" dirty="0">
                <a:solidFill>
                  <a:schemeClr val="accent4">
                    <a:lumMod val="75000"/>
                  </a:schemeClr>
                </a:solidFill>
                <a:latin typeface="Times New Roman" panose="02020603050405020304" pitchFamily="18" charset="0"/>
                <a:cs typeface="Times New Roman" panose="02020603050405020304" pitchFamily="18" charset="0"/>
              </a:rPr>
              <a:t>MAIN MEMORY</a:t>
            </a:r>
          </a:p>
        </p:txBody>
      </p:sp>
      <p:cxnSp>
        <p:nvCxnSpPr>
          <p:cNvPr id="14" name="Straight Arrow Connector 13">
            <a:extLst>
              <a:ext uri="{FF2B5EF4-FFF2-40B4-BE49-F238E27FC236}">
                <a16:creationId xmlns:a16="http://schemas.microsoft.com/office/drawing/2014/main" id="{6FAD0FDF-7815-EBA6-1669-85F0EE51E197}"/>
              </a:ext>
            </a:extLst>
          </p:cNvPr>
          <p:cNvCxnSpPr/>
          <p:nvPr/>
        </p:nvCxnSpPr>
        <p:spPr>
          <a:xfrm flipH="1">
            <a:off x="8738910" y="1557004"/>
            <a:ext cx="140400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6" name="Connector: Elbow 15">
            <a:extLst>
              <a:ext uri="{FF2B5EF4-FFF2-40B4-BE49-F238E27FC236}">
                <a16:creationId xmlns:a16="http://schemas.microsoft.com/office/drawing/2014/main" id="{626A5302-1581-9B0F-928C-AD098B2BE003}"/>
              </a:ext>
            </a:extLst>
          </p:cNvPr>
          <p:cNvCxnSpPr>
            <a:cxnSpLocks/>
          </p:cNvCxnSpPr>
          <p:nvPr/>
        </p:nvCxnSpPr>
        <p:spPr>
          <a:xfrm rot="16200000" flipH="1">
            <a:off x="5525077" y="5934058"/>
            <a:ext cx="611585" cy="49763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EF50522-526D-6F82-A0EF-7EB284EB54B9}"/>
              </a:ext>
              <a:ext uri="{C183D7F6-B498-43B3-948B-1728B52AA6E4}">
                <adec:decorative xmlns:adec="http://schemas.microsoft.com/office/drawing/2017/decorative" val="1"/>
              </a:ext>
            </a:extLst>
          </p:cNvPr>
          <p:cNvSpPr txBox="1"/>
          <p:nvPr/>
        </p:nvSpPr>
        <p:spPr>
          <a:xfrm>
            <a:off x="10142910" y="1372338"/>
            <a:ext cx="1975284" cy="369332"/>
          </a:xfrm>
          <a:prstGeom prst="rect">
            <a:avLst/>
          </a:prstGeom>
          <a:noFill/>
        </p:spPr>
        <p:txBody>
          <a:bodyPr wrap="none" rtlCol="0">
            <a:spAutoFit/>
          </a:bodyPr>
          <a:lstStyle/>
          <a:p>
            <a:r>
              <a:rPr lang="en-IN" dirty="0">
                <a:solidFill>
                  <a:schemeClr val="bg1"/>
                </a:solidFill>
              </a:rPr>
              <a:t>BLOCK (2 byte size)</a:t>
            </a:r>
          </a:p>
        </p:txBody>
      </p:sp>
      <p:sp>
        <p:nvSpPr>
          <p:cNvPr id="19" name="TextBox 18">
            <a:extLst>
              <a:ext uri="{FF2B5EF4-FFF2-40B4-BE49-F238E27FC236}">
                <a16:creationId xmlns:a16="http://schemas.microsoft.com/office/drawing/2014/main" id="{60C642A2-024B-1F80-06A5-2F76F6F0B19F}"/>
              </a:ext>
            </a:extLst>
          </p:cNvPr>
          <p:cNvSpPr txBox="1"/>
          <p:nvPr/>
        </p:nvSpPr>
        <p:spPr>
          <a:xfrm>
            <a:off x="5814554" y="6358264"/>
            <a:ext cx="1024639"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Block no</a:t>
            </a:r>
          </a:p>
        </p:txBody>
      </p:sp>
      <p:graphicFrame>
        <p:nvGraphicFramePr>
          <p:cNvPr id="20" name="Table 4">
            <a:extLst>
              <a:ext uri="{FF2B5EF4-FFF2-40B4-BE49-F238E27FC236}">
                <a16:creationId xmlns:a16="http://schemas.microsoft.com/office/drawing/2014/main" id="{0BA4A9A4-D803-56D6-EE55-9F4E2AB78EAF}"/>
              </a:ext>
            </a:extLst>
          </p:cNvPr>
          <p:cNvGraphicFramePr>
            <a:graphicFrameLocks noGrp="1"/>
          </p:cNvGraphicFramePr>
          <p:nvPr>
            <p:extLst>
              <p:ext uri="{D42A27DB-BD31-4B8C-83A1-F6EECF244321}">
                <p14:modId xmlns:p14="http://schemas.microsoft.com/office/powerpoint/2010/main" val="3587539502"/>
              </p:ext>
            </p:extLst>
          </p:nvPr>
        </p:nvGraphicFramePr>
        <p:xfrm>
          <a:off x="1130977" y="2016589"/>
          <a:ext cx="358831" cy="2130836"/>
        </p:xfrm>
        <a:graphic>
          <a:graphicData uri="http://schemas.openxmlformats.org/drawingml/2006/table">
            <a:tbl>
              <a:tblPr firstRow="1" bandRow="1">
                <a:tableStyleId>{E8B1032C-EA38-4F05-BA0D-38AFFFC7BED3}</a:tableStyleId>
              </a:tblPr>
              <a:tblGrid>
                <a:gridCol w="358831">
                  <a:extLst>
                    <a:ext uri="{9D8B030D-6E8A-4147-A177-3AD203B41FA5}">
                      <a16:colId xmlns:a16="http://schemas.microsoft.com/office/drawing/2014/main" val="3515995253"/>
                    </a:ext>
                  </a:extLst>
                </a:gridCol>
              </a:tblGrid>
              <a:tr h="532709">
                <a:tc>
                  <a:txBody>
                    <a:bodyPr/>
                    <a:lstStyle/>
                    <a:p>
                      <a:endParaRPr lang="en-IN" sz="2400" b="1" i="1" dirty="0">
                        <a:solidFill>
                          <a:schemeClr val="accent6">
                            <a:lumMod val="7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8858601"/>
                  </a:ext>
                </a:extLst>
              </a:tr>
              <a:tr h="532709">
                <a:tc>
                  <a:txBody>
                    <a:bodyPr/>
                    <a:lstStyle/>
                    <a:p>
                      <a:endParaRPr lang="en-IN" sz="2400" b="1" i="1" dirty="0">
                        <a:solidFill>
                          <a:schemeClr val="accent6">
                            <a:lumMod val="7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8837528"/>
                  </a:ext>
                </a:extLst>
              </a:tr>
              <a:tr h="532709">
                <a:tc>
                  <a:txBody>
                    <a:bodyPr/>
                    <a:lstStyle/>
                    <a:p>
                      <a:endParaRPr lang="en-IN" sz="2400" b="1" i="1" dirty="0">
                        <a:solidFill>
                          <a:schemeClr val="accent6">
                            <a:lumMod val="7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0991411"/>
                  </a:ext>
                </a:extLst>
              </a:tr>
              <a:tr h="532709">
                <a:tc>
                  <a:txBody>
                    <a:bodyPr/>
                    <a:lstStyle/>
                    <a:p>
                      <a:endParaRPr lang="en-IN" sz="2400" b="1" i="1" dirty="0">
                        <a:solidFill>
                          <a:schemeClr val="accent6">
                            <a:lumMod val="7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0198714"/>
                  </a:ext>
                </a:extLst>
              </a:tr>
            </a:tbl>
          </a:graphicData>
        </a:graphic>
      </p:graphicFrame>
      <p:sp>
        <p:nvSpPr>
          <p:cNvPr id="21" name="TextBox 20">
            <a:extLst>
              <a:ext uri="{FF2B5EF4-FFF2-40B4-BE49-F238E27FC236}">
                <a16:creationId xmlns:a16="http://schemas.microsoft.com/office/drawing/2014/main" id="{785F4ED4-D0D3-D45F-FDBE-A9B355F303B6}"/>
              </a:ext>
            </a:extLst>
          </p:cNvPr>
          <p:cNvSpPr txBox="1"/>
          <p:nvPr/>
        </p:nvSpPr>
        <p:spPr>
          <a:xfrm>
            <a:off x="1015113" y="1647257"/>
            <a:ext cx="498470" cy="369332"/>
          </a:xfrm>
          <a:prstGeom prst="rect">
            <a:avLst/>
          </a:prstGeom>
          <a:noFill/>
        </p:spPr>
        <p:txBody>
          <a:bodyPr wrap="none" rtlCol="0">
            <a:spAutoFit/>
          </a:bodyPr>
          <a:lstStyle/>
          <a:p>
            <a:r>
              <a:rPr lang="en-IN" dirty="0">
                <a:solidFill>
                  <a:schemeClr val="bg1"/>
                </a:solidFill>
              </a:rPr>
              <a:t>Tag</a:t>
            </a:r>
          </a:p>
        </p:txBody>
      </p:sp>
      <p:sp>
        <p:nvSpPr>
          <p:cNvPr id="22" name="TextBox 21">
            <a:extLst>
              <a:ext uri="{FF2B5EF4-FFF2-40B4-BE49-F238E27FC236}">
                <a16:creationId xmlns:a16="http://schemas.microsoft.com/office/drawing/2014/main" id="{23FA3112-7750-A12F-DEE7-913C63C5E4C5}"/>
              </a:ext>
              <a:ext uri="{C183D7F6-B498-43B3-948B-1728B52AA6E4}">
                <adec:decorative xmlns:adec="http://schemas.microsoft.com/office/drawing/2017/decorative" val="1"/>
              </a:ext>
            </a:extLst>
          </p:cNvPr>
          <p:cNvSpPr txBox="1"/>
          <p:nvPr/>
        </p:nvSpPr>
        <p:spPr>
          <a:xfrm>
            <a:off x="2024642" y="1647257"/>
            <a:ext cx="798360" cy="369332"/>
          </a:xfrm>
          <a:prstGeom prst="rect">
            <a:avLst/>
          </a:prstGeom>
          <a:noFill/>
        </p:spPr>
        <p:txBody>
          <a:bodyPr wrap="none" rtlCol="0">
            <a:spAutoFit/>
          </a:bodyPr>
          <a:lstStyle/>
          <a:p>
            <a:r>
              <a:rPr lang="en-IN" dirty="0">
                <a:solidFill>
                  <a:schemeClr val="bg1"/>
                </a:solidFill>
              </a:rPr>
              <a:t>BLOCK</a:t>
            </a:r>
          </a:p>
        </p:txBody>
      </p:sp>
      <p:cxnSp>
        <p:nvCxnSpPr>
          <p:cNvPr id="23" name="Connector: Elbow 22">
            <a:extLst>
              <a:ext uri="{FF2B5EF4-FFF2-40B4-BE49-F238E27FC236}">
                <a16:creationId xmlns:a16="http://schemas.microsoft.com/office/drawing/2014/main" id="{BB9B987A-A49A-A21E-D4C4-D4A47CEC28A7}"/>
              </a:ext>
            </a:extLst>
          </p:cNvPr>
          <p:cNvCxnSpPr>
            <a:cxnSpLocks/>
          </p:cNvCxnSpPr>
          <p:nvPr/>
        </p:nvCxnSpPr>
        <p:spPr>
          <a:xfrm rot="16200000" flipH="1">
            <a:off x="576367" y="4204400"/>
            <a:ext cx="611585" cy="49763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0B65C0A-2D0C-AD29-0C29-34998E7363AC}"/>
              </a:ext>
            </a:extLst>
          </p:cNvPr>
          <p:cNvSpPr txBox="1"/>
          <p:nvPr/>
        </p:nvSpPr>
        <p:spPr>
          <a:xfrm>
            <a:off x="897710" y="4759010"/>
            <a:ext cx="1024639"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Block no</a:t>
            </a:r>
          </a:p>
        </p:txBody>
      </p:sp>
      <p:sp>
        <p:nvSpPr>
          <p:cNvPr id="25" name="TextBox 24">
            <a:extLst>
              <a:ext uri="{FF2B5EF4-FFF2-40B4-BE49-F238E27FC236}">
                <a16:creationId xmlns:a16="http://schemas.microsoft.com/office/drawing/2014/main" id="{9303E328-B0F9-71EF-2DF1-36461564DB04}"/>
              </a:ext>
            </a:extLst>
          </p:cNvPr>
          <p:cNvSpPr txBox="1"/>
          <p:nvPr/>
        </p:nvSpPr>
        <p:spPr>
          <a:xfrm>
            <a:off x="324858" y="5395409"/>
            <a:ext cx="3907777" cy="646331"/>
          </a:xfrm>
          <a:prstGeom prst="rect">
            <a:avLst/>
          </a:prstGeom>
          <a:noFill/>
        </p:spPr>
        <p:txBody>
          <a:bodyPr wrap="square" rtlCol="0">
            <a:spAutoFit/>
          </a:bodyPr>
          <a:lstStyle/>
          <a:p>
            <a:r>
              <a:rPr lang="en-IN" dirty="0">
                <a:solidFill>
                  <a:schemeClr val="bg1"/>
                </a:solidFill>
              </a:rPr>
              <a:t>Here CPU generated 4 bit address will divided into 3 section </a:t>
            </a:r>
          </a:p>
        </p:txBody>
      </p:sp>
      <p:graphicFrame>
        <p:nvGraphicFramePr>
          <p:cNvPr id="26" name="Table 26">
            <a:extLst>
              <a:ext uri="{FF2B5EF4-FFF2-40B4-BE49-F238E27FC236}">
                <a16:creationId xmlns:a16="http://schemas.microsoft.com/office/drawing/2014/main" id="{1DE42C16-E3F0-5F56-AF67-AEB00AF1D2A3}"/>
              </a:ext>
            </a:extLst>
          </p:cNvPr>
          <p:cNvGraphicFramePr>
            <a:graphicFrameLocks noGrp="1"/>
          </p:cNvGraphicFramePr>
          <p:nvPr>
            <p:extLst>
              <p:ext uri="{D42A27DB-BD31-4B8C-83A1-F6EECF244321}">
                <p14:modId xmlns:p14="http://schemas.microsoft.com/office/powerpoint/2010/main" val="1052078704"/>
              </p:ext>
            </p:extLst>
          </p:nvPr>
        </p:nvGraphicFramePr>
        <p:xfrm>
          <a:off x="565607" y="6077373"/>
          <a:ext cx="4157220" cy="646331"/>
        </p:xfrm>
        <a:graphic>
          <a:graphicData uri="http://schemas.openxmlformats.org/drawingml/2006/table">
            <a:tbl>
              <a:tblPr firstRow="1" bandRow="1">
                <a:tableStyleId>{ED083AE6-46FA-4A59-8FB0-9F97EB10719F}</a:tableStyleId>
              </a:tblPr>
              <a:tblGrid>
                <a:gridCol w="1385740">
                  <a:extLst>
                    <a:ext uri="{9D8B030D-6E8A-4147-A177-3AD203B41FA5}">
                      <a16:colId xmlns:a16="http://schemas.microsoft.com/office/drawing/2014/main" val="981774503"/>
                    </a:ext>
                  </a:extLst>
                </a:gridCol>
                <a:gridCol w="1385740">
                  <a:extLst>
                    <a:ext uri="{9D8B030D-6E8A-4147-A177-3AD203B41FA5}">
                      <a16:colId xmlns:a16="http://schemas.microsoft.com/office/drawing/2014/main" val="2992509224"/>
                    </a:ext>
                  </a:extLst>
                </a:gridCol>
                <a:gridCol w="1385740">
                  <a:extLst>
                    <a:ext uri="{9D8B030D-6E8A-4147-A177-3AD203B41FA5}">
                      <a16:colId xmlns:a16="http://schemas.microsoft.com/office/drawing/2014/main" val="1835774644"/>
                    </a:ext>
                  </a:extLst>
                </a:gridCol>
              </a:tblGrid>
              <a:tr h="646331">
                <a:tc>
                  <a:txBody>
                    <a:bodyPr/>
                    <a:lstStyle/>
                    <a:p>
                      <a:r>
                        <a:rPr lang="en-IN" dirty="0">
                          <a:solidFill>
                            <a:schemeClr val="accent4">
                              <a:lumMod val="60000"/>
                              <a:lumOff val="40000"/>
                            </a:schemeClr>
                          </a:solidFill>
                          <a:latin typeface="Bahnschrift SemiBold Condensed" panose="020B0502040204020203" pitchFamily="34" charset="0"/>
                        </a:rPr>
                        <a:t>TAG</a:t>
                      </a:r>
                    </a:p>
                  </a:txBody>
                  <a:tcPr/>
                </a:tc>
                <a:tc>
                  <a:txBody>
                    <a:bodyPr/>
                    <a:lstStyle/>
                    <a:p>
                      <a:r>
                        <a:rPr lang="en-IN" dirty="0">
                          <a:solidFill>
                            <a:schemeClr val="accent4">
                              <a:lumMod val="60000"/>
                              <a:lumOff val="40000"/>
                            </a:schemeClr>
                          </a:solidFill>
                          <a:latin typeface="Bahnschrift SemiBold Condensed" panose="020B0502040204020203" pitchFamily="34" charset="0"/>
                        </a:rPr>
                        <a:t>BLOCK NO OF </a:t>
                      </a:r>
                    </a:p>
                    <a:p>
                      <a:r>
                        <a:rPr lang="en-IN" dirty="0">
                          <a:solidFill>
                            <a:schemeClr val="accent4">
                              <a:lumMod val="60000"/>
                              <a:lumOff val="40000"/>
                            </a:schemeClr>
                          </a:solidFill>
                          <a:latin typeface="Bahnschrift SemiBold Condensed" panose="020B0502040204020203" pitchFamily="34" charset="0"/>
                        </a:rPr>
                        <a:t>CACHE</a:t>
                      </a:r>
                    </a:p>
                  </a:txBody>
                  <a:tcPr/>
                </a:tc>
                <a:tc>
                  <a:txBody>
                    <a:bodyPr/>
                    <a:lstStyle/>
                    <a:p>
                      <a:r>
                        <a:rPr lang="en-IN" dirty="0">
                          <a:solidFill>
                            <a:schemeClr val="accent4">
                              <a:lumMod val="60000"/>
                              <a:lumOff val="40000"/>
                            </a:schemeClr>
                          </a:solidFill>
                          <a:latin typeface="Bahnschrift SemiBold Condensed" panose="020B0502040204020203" pitchFamily="34" charset="0"/>
                        </a:rPr>
                        <a:t>BYTE NO</a:t>
                      </a:r>
                    </a:p>
                    <a:p>
                      <a:r>
                        <a:rPr lang="en-IN" dirty="0">
                          <a:solidFill>
                            <a:schemeClr val="accent4">
                              <a:lumMod val="60000"/>
                              <a:lumOff val="40000"/>
                            </a:schemeClr>
                          </a:solidFill>
                          <a:latin typeface="Bahnschrift SemiBold Condensed" panose="020B0502040204020203" pitchFamily="34" charset="0"/>
                        </a:rPr>
                        <a:t>(WORD NO)</a:t>
                      </a:r>
                    </a:p>
                  </a:txBody>
                  <a:tcPr/>
                </a:tc>
                <a:extLst>
                  <a:ext uri="{0D108BD9-81ED-4DB2-BD59-A6C34878D82A}">
                    <a16:rowId xmlns:a16="http://schemas.microsoft.com/office/drawing/2014/main" val="892609035"/>
                  </a:ext>
                </a:extLst>
              </a:tr>
            </a:tbl>
          </a:graphicData>
        </a:graphic>
      </p:graphicFrame>
      <p:sp>
        <p:nvSpPr>
          <p:cNvPr id="27" name="TextBox 26">
            <a:extLst>
              <a:ext uri="{FF2B5EF4-FFF2-40B4-BE49-F238E27FC236}">
                <a16:creationId xmlns:a16="http://schemas.microsoft.com/office/drawing/2014/main" id="{36DC01EA-D827-178F-742B-39E8C593DF73}"/>
              </a:ext>
            </a:extLst>
          </p:cNvPr>
          <p:cNvSpPr txBox="1"/>
          <p:nvPr/>
        </p:nvSpPr>
        <p:spPr>
          <a:xfrm>
            <a:off x="1158539" y="31718"/>
            <a:ext cx="6098720" cy="707886"/>
          </a:xfrm>
          <a:prstGeom prst="rect">
            <a:avLst/>
          </a:prstGeom>
          <a:noFill/>
        </p:spPr>
        <p:txBody>
          <a:bodyPr wrap="square">
            <a:spAutoFit/>
          </a:bodyPr>
          <a:lstStyle/>
          <a:p>
            <a:r>
              <a:rPr lang="en-IN" sz="4000" dirty="0">
                <a:solidFill>
                  <a:schemeClr val="accent5">
                    <a:lumMod val="75000"/>
                  </a:schemeClr>
                </a:solidFill>
                <a:latin typeface="Times New Roman" panose="02020603050405020304" pitchFamily="18" charset="0"/>
                <a:cs typeface="Times New Roman" panose="02020603050405020304" pitchFamily="18" charset="0"/>
              </a:rPr>
              <a:t>Direct Mapping</a:t>
            </a:r>
          </a:p>
        </p:txBody>
      </p:sp>
      <p:cxnSp>
        <p:nvCxnSpPr>
          <p:cNvPr id="6" name="Straight Arrow Connector 5">
            <a:extLst>
              <a:ext uri="{FF2B5EF4-FFF2-40B4-BE49-F238E27FC236}">
                <a16:creationId xmlns:a16="http://schemas.microsoft.com/office/drawing/2014/main" id="{C2E47B4C-4520-EA38-40A5-C34D880555D0}"/>
              </a:ext>
            </a:extLst>
          </p:cNvPr>
          <p:cNvCxnSpPr>
            <a:cxnSpLocks/>
          </p:cNvCxnSpPr>
          <p:nvPr/>
        </p:nvCxnSpPr>
        <p:spPr>
          <a:xfrm flipH="1">
            <a:off x="3729009" y="1567706"/>
            <a:ext cx="1624055" cy="685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CE0E2DD-FE10-009D-7B08-E4B82BB715ED}"/>
              </a:ext>
            </a:extLst>
          </p:cNvPr>
          <p:cNvCxnSpPr>
            <a:cxnSpLocks/>
          </p:cNvCxnSpPr>
          <p:nvPr/>
        </p:nvCxnSpPr>
        <p:spPr>
          <a:xfrm flipH="1" flipV="1">
            <a:off x="3732508" y="2428241"/>
            <a:ext cx="1470100" cy="1307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71A9131-C41F-8DFC-D731-AED4ADC98F01}"/>
              </a:ext>
            </a:extLst>
          </p:cNvPr>
          <p:cNvCxnSpPr>
            <a:cxnSpLocks/>
          </p:cNvCxnSpPr>
          <p:nvPr/>
        </p:nvCxnSpPr>
        <p:spPr>
          <a:xfrm flipH="1">
            <a:off x="3724312" y="2131580"/>
            <a:ext cx="1473599" cy="62438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14369395-49A3-0DB9-3753-D0D941D18594}"/>
              </a:ext>
            </a:extLst>
          </p:cNvPr>
          <p:cNvCxnSpPr>
            <a:cxnSpLocks/>
          </p:cNvCxnSpPr>
          <p:nvPr/>
        </p:nvCxnSpPr>
        <p:spPr>
          <a:xfrm flipH="1" flipV="1">
            <a:off x="3695971" y="2889501"/>
            <a:ext cx="1530283" cy="15637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ED748A56-E867-A561-82F5-C9C9B91BE9A5}"/>
              </a:ext>
            </a:extLst>
          </p:cNvPr>
          <p:cNvCxnSpPr>
            <a:cxnSpLocks/>
          </p:cNvCxnSpPr>
          <p:nvPr/>
        </p:nvCxnSpPr>
        <p:spPr>
          <a:xfrm flipH="1">
            <a:off x="3747347" y="2634367"/>
            <a:ext cx="1473599" cy="62438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2" name="Straight Arrow Connector 31">
            <a:extLst>
              <a:ext uri="{FF2B5EF4-FFF2-40B4-BE49-F238E27FC236}">
                <a16:creationId xmlns:a16="http://schemas.microsoft.com/office/drawing/2014/main" id="{3B5F0ED4-5E3A-7947-49BC-B6DE0C36BE20}"/>
              </a:ext>
            </a:extLst>
          </p:cNvPr>
          <p:cNvCxnSpPr>
            <a:cxnSpLocks/>
          </p:cNvCxnSpPr>
          <p:nvPr/>
        </p:nvCxnSpPr>
        <p:spPr>
          <a:xfrm flipH="1" flipV="1">
            <a:off x="3808411" y="3429000"/>
            <a:ext cx="1338619" cy="151467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FEE3B56-BDBB-1D18-4F07-013AD90CC75A}"/>
              </a:ext>
            </a:extLst>
          </p:cNvPr>
          <p:cNvCxnSpPr>
            <a:cxnSpLocks/>
          </p:cNvCxnSpPr>
          <p:nvPr/>
        </p:nvCxnSpPr>
        <p:spPr>
          <a:xfrm flipH="1">
            <a:off x="3714105" y="3202721"/>
            <a:ext cx="1558159" cy="589087"/>
          </a:xfrm>
          <a:prstGeom prst="straightConnector1">
            <a:avLst/>
          </a:prstGeom>
          <a:ln>
            <a:solidFill>
              <a:srgbClr val="7030A0"/>
            </a:solidFill>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36" name="Straight Arrow Connector 35">
            <a:extLst>
              <a:ext uri="{FF2B5EF4-FFF2-40B4-BE49-F238E27FC236}">
                <a16:creationId xmlns:a16="http://schemas.microsoft.com/office/drawing/2014/main" id="{C2E7B869-A4DF-51C7-C6A1-64FE07B84403}"/>
              </a:ext>
            </a:extLst>
          </p:cNvPr>
          <p:cNvCxnSpPr>
            <a:cxnSpLocks/>
          </p:cNvCxnSpPr>
          <p:nvPr/>
        </p:nvCxnSpPr>
        <p:spPr>
          <a:xfrm flipH="1" flipV="1">
            <a:off x="3668473" y="3909098"/>
            <a:ext cx="1529438" cy="1493738"/>
          </a:xfrm>
          <a:prstGeom prst="straightConnector1">
            <a:avLst/>
          </a:prstGeom>
          <a:ln>
            <a:solidFill>
              <a:srgbClr val="7030A0"/>
            </a:solidFill>
            <a:headEnd type="none" w="med" len="med"/>
            <a:tailEnd type="arrow"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639859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037E40-1578-56BF-DC6C-9B1C4D20C0FA}"/>
              </a:ext>
            </a:extLst>
          </p:cNvPr>
          <p:cNvSpPr txBox="1"/>
          <p:nvPr/>
        </p:nvSpPr>
        <p:spPr>
          <a:xfrm>
            <a:off x="544607" y="447346"/>
            <a:ext cx="6091516" cy="769441"/>
          </a:xfrm>
          <a:prstGeom prst="rect">
            <a:avLst/>
          </a:prstGeom>
          <a:noFill/>
        </p:spPr>
        <p:txBody>
          <a:bodyPr wrap="square">
            <a:spAutoFit/>
          </a:bodyPr>
          <a:lstStyle/>
          <a:p>
            <a:r>
              <a:rPr lang="en-US" sz="4400" dirty="0">
                <a:solidFill>
                  <a:schemeClr val="accent5">
                    <a:lumMod val="75000"/>
                  </a:schemeClr>
                </a:solidFill>
                <a:latin typeface="Times New Roman" panose="02020603050405020304" pitchFamily="18" charset="0"/>
                <a:cs typeface="Times New Roman" panose="02020603050405020304" pitchFamily="18" charset="0"/>
              </a:rPr>
              <a:t>Associative mapping</a:t>
            </a:r>
          </a:p>
        </p:txBody>
      </p:sp>
      <p:sp>
        <p:nvSpPr>
          <p:cNvPr id="5" name="TextBox 4">
            <a:extLst>
              <a:ext uri="{FF2B5EF4-FFF2-40B4-BE49-F238E27FC236}">
                <a16:creationId xmlns:a16="http://schemas.microsoft.com/office/drawing/2014/main" id="{C38D1CA2-5C81-9189-D6B1-8821EAE5A0A4}"/>
              </a:ext>
            </a:extLst>
          </p:cNvPr>
          <p:cNvSpPr txBox="1"/>
          <p:nvPr/>
        </p:nvSpPr>
        <p:spPr>
          <a:xfrm>
            <a:off x="544607" y="1216787"/>
            <a:ext cx="10724029" cy="2677656"/>
          </a:xfrm>
          <a:prstGeom prst="rect">
            <a:avLst/>
          </a:prstGeom>
          <a:noFill/>
        </p:spPr>
        <p:txBody>
          <a:bodyPr wrap="square">
            <a:spAutoFit/>
          </a:bodyPr>
          <a:lstStyle/>
          <a:p>
            <a:r>
              <a:rPr lang="en-US" sz="2800" b="0" i="0" dirty="0">
                <a:solidFill>
                  <a:schemeClr val="bg1">
                    <a:lumMod val="85000"/>
                  </a:schemeClr>
                </a:solidFill>
                <a:effectLst/>
                <a:latin typeface="Times New Roman" panose="02020603050405020304" pitchFamily="18" charset="0"/>
                <a:cs typeface="Times New Roman" panose="02020603050405020304" pitchFamily="18" charset="0"/>
              </a:rPr>
              <a:t>In the associative mapping function, any block of main memory can probably consist of any cache block position. It breaks the main memory address into two parts - the word ID and a tag as shown in the figure. To check for a block stored in the memory, the tag is pulled from the memory address and a search is performed through all of the lines of the cache to see if the block is present.</a:t>
            </a:r>
            <a:endParaRPr lang="en-IN" sz="2800" dirty="0">
              <a:solidFill>
                <a:schemeClr val="bg1">
                  <a:lumMod val="85000"/>
                </a:schemeClr>
              </a:solidFill>
              <a:latin typeface="Times New Roman" panose="02020603050405020304" pitchFamily="18" charset="0"/>
              <a:cs typeface="Times New Roman" panose="02020603050405020304" pitchFamily="18" charset="0"/>
            </a:endParaRPr>
          </a:p>
        </p:txBody>
      </p:sp>
      <p:sp>
        <p:nvSpPr>
          <p:cNvPr id="8" name="AutoShape 6">
            <a:extLst>
              <a:ext uri="{FF2B5EF4-FFF2-40B4-BE49-F238E27FC236}">
                <a16:creationId xmlns:a16="http://schemas.microsoft.com/office/drawing/2014/main" id="{DF969CAB-A3AE-7123-E8F2-2895C3602BA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9" name="Table 9">
            <a:extLst>
              <a:ext uri="{FF2B5EF4-FFF2-40B4-BE49-F238E27FC236}">
                <a16:creationId xmlns:a16="http://schemas.microsoft.com/office/drawing/2014/main" id="{DA62594F-6821-E597-A26E-FF41753316CB}"/>
              </a:ext>
            </a:extLst>
          </p:cNvPr>
          <p:cNvGraphicFramePr>
            <a:graphicFrameLocks noGrp="1"/>
          </p:cNvGraphicFramePr>
          <p:nvPr>
            <p:extLst>
              <p:ext uri="{D42A27DB-BD31-4B8C-83A1-F6EECF244321}">
                <p14:modId xmlns:p14="http://schemas.microsoft.com/office/powerpoint/2010/main" val="3175082540"/>
              </p:ext>
            </p:extLst>
          </p:nvPr>
        </p:nvGraphicFramePr>
        <p:xfrm>
          <a:off x="848658" y="4212761"/>
          <a:ext cx="7085108" cy="623190"/>
        </p:xfrm>
        <a:graphic>
          <a:graphicData uri="http://schemas.openxmlformats.org/drawingml/2006/table">
            <a:tbl>
              <a:tblPr firstRow="1" bandRow="1">
                <a:tableStyleId>{BDBED569-4797-4DF1-A0F4-6AAB3CD982D8}</a:tableStyleId>
              </a:tblPr>
              <a:tblGrid>
                <a:gridCol w="3542554">
                  <a:extLst>
                    <a:ext uri="{9D8B030D-6E8A-4147-A177-3AD203B41FA5}">
                      <a16:colId xmlns:a16="http://schemas.microsoft.com/office/drawing/2014/main" val="2041591044"/>
                    </a:ext>
                  </a:extLst>
                </a:gridCol>
                <a:gridCol w="3542554">
                  <a:extLst>
                    <a:ext uri="{9D8B030D-6E8A-4147-A177-3AD203B41FA5}">
                      <a16:colId xmlns:a16="http://schemas.microsoft.com/office/drawing/2014/main" val="2375756750"/>
                    </a:ext>
                  </a:extLst>
                </a:gridCol>
              </a:tblGrid>
              <a:tr h="623190">
                <a:tc>
                  <a:txBody>
                    <a:bodyPr/>
                    <a:lstStyle/>
                    <a:p>
                      <a:r>
                        <a:rPr lang="en-IN" sz="2800" dirty="0">
                          <a:solidFill>
                            <a:schemeClr val="accent5">
                              <a:lumMod val="75000"/>
                            </a:schemeClr>
                          </a:solidFill>
                        </a:rPr>
                        <a:t>TAG</a:t>
                      </a:r>
                    </a:p>
                  </a:txBody>
                  <a:tcPr/>
                </a:tc>
                <a:tc>
                  <a:txBody>
                    <a:bodyPr/>
                    <a:lstStyle/>
                    <a:p>
                      <a:r>
                        <a:rPr lang="en-IN" sz="2800" dirty="0">
                          <a:solidFill>
                            <a:schemeClr val="accent5">
                              <a:lumMod val="75000"/>
                            </a:schemeClr>
                          </a:solidFill>
                        </a:rPr>
                        <a:t>BYTE OFFSET</a:t>
                      </a:r>
                    </a:p>
                  </a:txBody>
                  <a:tcPr/>
                </a:tc>
                <a:extLst>
                  <a:ext uri="{0D108BD9-81ED-4DB2-BD59-A6C34878D82A}">
                    <a16:rowId xmlns:a16="http://schemas.microsoft.com/office/drawing/2014/main" val="1558852607"/>
                  </a:ext>
                </a:extLst>
              </a:tr>
            </a:tbl>
          </a:graphicData>
        </a:graphic>
      </p:graphicFrame>
    </p:spTree>
    <p:extLst>
      <p:ext uri="{BB962C8B-B14F-4D97-AF65-F5344CB8AC3E}">
        <p14:creationId xmlns:p14="http://schemas.microsoft.com/office/powerpoint/2010/main" val="1724514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7">
            <a:extLst>
              <a:ext uri="{FF2B5EF4-FFF2-40B4-BE49-F238E27FC236}">
                <a16:creationId xmlns:a16="http://schemas.microsoft.com/office/drawing/2014/main" id="{E2918F51-35C3-FF5C-E16C-2BC1B6E9FA88}"/>
              </a:ext>
            </a:extLst>
          </p:cNvPr>
          <p:cNvGraphicFramePr>
            <a:graphicFrameLocks noGrp="1"/>
          </p:cNvGraphicFramePr>
          <p:nvPr>
            <p:extLst>
              <p:ext uri="{D42A27DB-BD31-4B8C-83A1-F6EECF244321}">
                <p14:modId xmlns:p14="http://schemas.microsoft.com/office/powerpoint/2010/main" val="415784448"/>
              </p:ext>
            </p:extLst>
          </p:nvPr>
        </p:nvGraphicFramePr>
        <p:xfrm>
          <a:off x="6723498" y="863856"/>
          <a:ext cx="2164702" cy="4574688"/>
        </p:xfrm>
        <a:graphic>
          <a:graphicData uri="http://schemas.openxmlformats.org/drawingml/2006/table">
            <a:tbl>
              <a:tblPr firstRow="1" bandRow="1">
                <a:tableStyleId>{8799B23B-EC83-4686-B30A-512413B5E67A}</a:tableStyleId>
              </a:tblPr>
              <a:tblGrid>
                <a:gridCol w="2164702">
                  <a:extLst>
                    <a:ext uri="{9D8B030D-6E8A-4147-A177-3AD203B41FA5}">
                      <a16:colId xmlns:a16="http://schemas.microsoft.com/office/drawing/2014/main" val="2022008407"/>
                    </a:ext>
                  </a:extLst>
                </a:gridCol>
              </a:tblGrid>
              <a:tr h="571836">
                <a:tc>
                  <a:txBody>
                    <a:bodyPr/>
                    <a:lstStyle/>
                    <a:p>
                      <a:endParaRPr lang="en-IN"/>
                    </a:p>
                  </a:txBody>
                  <a:tcPr/>
                </a:tc>
                <a:extLst>
                  <a:ext uri="{0D108BD9-81ED-4DB2-BD59-A6C34878D82A}">
                    <a16:rowId xmlns:a16="http://schemas.microsoft.com/office/drawing/2014/main" val="2896460831"/>
                  </a:ext>
                </a:extLst>
              </a:tr>
              <a:tr h="571836">
                <a:tc>
                  <a:txBody>
                    <a:bodyPr/>
                    <a:lstStyle/>
                    <a:p>
                      <a:endParaRPr lang="en-IN" dirty="0"/>
                    </a:p>
                  </a:txBody>
                  <a:tcPr/>
                </a:tc>
                <a:extLst>
                  <a:ext uri="{0D108BD9-81ED-4DB2-BD59-A6C34878D82A}">
                    <a16:rowId xmlns:a16="http://schemas.microsoft.com/office/drawing/2014/main" val="3214792302"/>
                  </a:ext>
                </a:extLst>
              </a:tr>
              <a:tr h="571836">
                <a:tc>
                  <a:txBody>
                    <a:bodyPr/>
                    <a:lstStyle/>
                    <a:p>
                      <a:endParaRPr lang="en-IN" dirty="0"/>
                    </a:p>
                  </a:txBody>
                  <a:tcPr/>
                </a:tc>
                <a:extLst>
                  <a:ext uri="{0D108BD9-81ED-4DB2-BD59-A6C34878D82A}">
                    <a16:rowId xmlns:a16="http://schemas.microsoft.com/office/drawing/2014/main" val="3746145322"/>
                  </a:ext>
                </a:extLst>
              </a:tr>
              <a:tr h="571836">
                <a:tc>
                  <a:txBody>
                    <a:bodyPr/>
                    <a:lstStyle/>
                    <a:p>
                      <a:endParaRPr lang="en-IN" dirty="0"/>
                    </a:p>
                  </a:txBody>
                  <a:tcPr/>
                </a:tc>
                <a:extLst>
                  <a:ext uri="{0D108BD9-81ED-4DB2-BD59-A6C34878D82A}">
                    <a16:rowId xmlns:a16="http://schemas.microsoft.com/office/drawing/2014/main" val="856192579"/>
                  </a:ext>
                </a:extLst>
              </a:tr>
              <a:tr h="571836">
                <a:tc>
                  <a:txBody>
                    <a:bodyPr/>
                    <a:lstStyle/>
                    <a:p>
                      <a:endParaRPr lang="en-IN" dirty="0"/>
                    </a:p>
                  </a:txBody>
                  <a:tcPr/>
                </a:tc>
                <a:extLst>
                  <a:ext uri="{0D108BD9-81ED-4DB2-BD59-A6C34878D82A}">
                    <a16:rowId xmlns:a16="http://schemas.microsoft.com/office/drawing/2014/main" val="2018263612"/>
                  </a:ext>
                </a:extLst>
              </a:tr>
              <a:tr h="571836">
                <a:tc>
                  <a:txBody>
                    <a:bodyPr/>
                    <a:lstStyle/>
                    <a:p>
                      <a:endParaRPr lang="en-IN" dirty="0"/>
                    </a:p>
                  </a:txBody>
                  <a:tcPr/>
                </a:tc>
                <a:extLst>
                  <a:ext uri="{0D108BD9-81ED-4DB2-BD59-A6C34878D82A}">
                    <a16:rowId xmlns:a16="http://schemas.microsoft.com/office/drawing/2014/main" val="866496552"/>
                  </a:ext>
                </a:extLst>
              </a:tr>
              <a:tr h="571836">
                <a:tc>
                  <a:txBody>
                    <a:bodyPr/>
                    <a:lstStyle/>
                    <a:p>
                      <a:endParaRPr lang="en-IN"/>
                    </a:p>
                  </a:txBody>
                  <a:tcPr/>
                </a:tc>
                <a:extLst>
                  <a:ext uri="{0D108BD9-81ED-4DB2-BD59-A6C34878D82A}">
                    <a16:rowId xmlns:a16="http://schemas.microsoft.com/office/drawing/2014/main" val="3452957140"/>
                  </a:ext>
                </a:extLst>
              </a:tr>
              <a:tr h="571836">
                <a:tc>
                  <a:txBody>
                    <a:bodyPr/>
                    <a:lstStyle/>
                    <a:p>
                      <a:endParaRPr lang="en-IN" dirty="0"/>
                    </a:p>
                  </a:txBody>
                  <a:tcPr/>
                </a:tc>
                <a:extLst>
                  <a:ext uri="{0D108BD9-81ED-4DB2-BD59-A6C34878D82A}">
                    <a16:rowId xmlns:a16="http://schemas.microsoft.com/office/drawing/2014/main" val="4021688419"/>
                  </a:ext>
                </a:extLst>
              </a:tr>
            </a:tbl>
          </a:graphicData>
        </a:graphic>
      </p:graphicFrame>
      <p:graphicFrame>
        <p:nvGraphicFramePr>
          <p:cNvPr id="3" name="Table 8">
            <a:extLst>
              <a:ext uri="{FF2B5EF4-FFF2-40B4-BE49-F238E27FC236}">
                <a16:creationId xmlns:a16="http://schemas.microsoft.com/office/drawing/2014/main" id="{19E58824-0DE1-6D67-92FE-48912BA37A7F}"/>
              </a:ext>
            </a:extLst>
          </p:cNvPr>
          <p:cNvGraphicFramePr>
            <a:graphicFrameLocks noGrp="1"/>
          </p:cNvGraphicFramePr>
          <p:nvPr>
            <p:extLst>
              <p:ext uri="{D42A27DB-BD31-4B8C-83A1-F6EECF244321}">
                <p14:modId xmlns:p14="http://schemas.microsoft.com/office/powerpoint/2010/main" val="1703033245"/>
              </p:ext>
            </p:extLst>
          </p:nvPr>
        </p:nvGraphicFramePr>
        <p:xfrm>
          <a:off x="5454535" y="863856"/>
          <a:ext cx="643812" cy="4574688"/>
        </p:xfrm>
        <a:graphic>
          <a:graphicData uri="http://schemas.openxmlformats.org/drawingml/2006/table">
            <a:tbl>
              <a:tblPr firstRow="1" bandRow="1">
                <a:tableStyleId>{5DA37D80-6434-44D0-A028-1B22A696006F}</a:tableStyleId>
              </a:tblPr>
              <a:tblGrid>
                <a:gridCol w="643812">
                  <a:extLst>
                    <a:ext uri="{9D8B030D-6E8A-4147-A177-3AD203B41FA5}">
                      <a16:colId xmlns:a16="http://schemas.microsoft.com/office/drawing/2014/main" val="1541205243"/>
                    </a:ext>
                  </a:extLst>
                </a:gridCol>
              </a:tblGrid>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000</a:t>
                      </a:r>
                    </a:p>
                  </a:txBody>
                  <a:tcPr/>
                </a:tc>
                <a:extLst>
                  <a:ext uri="{0D108BD9-81ED-4DB2-BD59-A6C34878D82A}">
                    <a16:rowId xmlns:a16="http://schemas.microsoft.com/office/drawing/2014/main" val="323226779"/>
                  </a:ext>
                </a:extLst>
              </a:tr>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001</a:t>
                      </a:r>
                    </a:p>
                  </a:txBody>
                  <a:tcPr/>
                </a:tc>
                <a:extLst>
                  <a:ext uri="{0D108BD9-81ED-4DB2-BD59-A6C34878D82A}">
                    <a16:rowId xmlns:a16="http://schemas.microsoft.com/office/drawing/2014/main" val="1538236189"/>
                  </a:ext>
                </a:extLst>
              </a:tr>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010</a:t>
                      </a:r>
                    </a:p>
                  </a:txBody>
                  <a:tcPr/>
                </a:tc>
                <a:extLst>
                  <a:ext uri="{0D108BD9-81ED-4DB2-BD59-A6C34878D82A}">
                    <a16:rowId xmlns:a16="http://schemas.microsoft.com/office/drawing/2014/main" val="1921017282"/>
                  </a:ext>
                </a:extLst>
              </a:tr>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011</a:t>
                      </a:r>
                    </a:p>
                  </a:txBody>
                  <a:tcPr/>
                </a:tc>
                <a:extLst>
                  <a:ext uri="{0D108BD9-81ED-4DB2-BD59-A6C34878D82A}">
                    <a16:rowId xmlns:a16="http://schemas.microsoft.com/office/drawing/2014/main" val="652898406"/>
                  </a:ext>
                </a:extLst>
              </a:tr>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444045155"/>
                  </a:ext>
                </a:extLst>
              </a:tr>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101</a:t>
                      </a:r>
                    </a:p>
                  </a:txBody>
                  <a:tcPr/>
                </a:tc>
                <a:extLst>
                  <a:ext uri="{0D108BD9-81ED-4DB2-BD59-A6C34878D82A}">
                    <a16:rowId xmlns:a16="http://schemas.microsoft.com/office/drawing/2014/main" val="2566508644"/>
                  </a:ext>
                </a:extLst>
              </a:tr>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110</a:t>
                      </a:r>
                    </a:p>
                  </a:txBody>
                  <a:tcPr/>
                </a:tc>
                <a:extLst>
                  <a:ext uri="{0D108BD9-81ED-4DB2-BD59-A6C34878D82A}">
                    <a16:rowId xmlns:a16="http://schemas.microsoft.com/office/drawing/2014/main" val="2096673938"/>
                  </a:ext>
                </a:extLst>
              </a:tr>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111</a:t>
                      </a:r>
                    </a:p>
                  </a:txBody>
                  <a:tcPr/>
                </a:tc>
                <a:extLst>
                  <a:ext uri="{0D108BD9-81ED-4DB2-BD59-A6C34878D82A}">
                    <a16:rowId xmlns:a16="http://schemas.microsoft.com/office/drawing/2014/main" val="2778198539"/>
                  </a:ext>
                </a:extLst>
              </a:tr>
            </a:tbl>
          </a:graphicData>
        </a:graphic>
      </p:graphicFrame>
      <p:sp>
        <p:nvSpPr>
          <p:cNvPr id="4" name="TextBox 3">
            <a:extLst>
              <a:ext uri="{FF2B5EF4-FFF2-40B4-BE49-F238E27FC236}">
                <a16:creationId xmlns:a16="http://schemas.microsoft.com/office/drawing/2014/main" id="{5E305235-43E8-8DE9-CBB6-B243C192090E}"/>
              </a:ext>
            </a:extLst>
          </p:cNvPr>
          <p:cNvSpPr txBox="1"/>
          <p:nvPr/>
        </p:nvSpPr>
        <p:spPr>
          <a:xfrm>
            <a:off x="6331612" y="306703"/>
            <a:ext cx="1879682" cy="369332"/>
          </a:xfrm>
          <a:prstGeom prst="rect">
            <a:avLst/>
          </a:prstGeom>
          <a:noFill/>
        </p:spPr>
        <p:txBody>
          <a:bodyPr wrap="none" rtlCol="0">
            <a:spAutoFit/>
          </a:bodyPr>
          <a:lstStyle/>
          <a:p>
            <a:r>
              <a:rPr lang="en-IN" b="1" i="1" dirty="0">
                <a:solidFill>
                  <a:schemeClr val="accent4">
                    <a:lumMod val="75000"/>
                  </a:schemeClr>
                </a:solidFill>
                <a:latin typeface="Times New Roman" panose="02020603050405020304" pitchFamily="18" charset="0"/>
                <a:cs typeface="Times New Roman" panose="02020603050405020304" pitchFamily="18" charset="0"/>
              </a:rPr>
              <a:t>MAIN MEMORY</a:t>
            </a:r>
          </a:p>
        </p:txBody>
      </p:sp>
      <p:cxnSp>
        <p:nvCxnSpPr>
          <p:cNvPr id="5" name="Straight Arrow Connector 4">
            <a:extLst>
              <a:ext uri="{FF2B5EF4-FFF2-40B4-BE49-F238E27FC236}">
                <a16:creationId xmlns:a16="http://schemas.microsoft.com/office/drawing/2014/main" id="{67322C4A-E006-5E79-683F-05312A695F50}"/>
              </a:ext>
            </a:extLst>
          </p:cNvPr>
          <p:cNvCxnSpPr/>
          <p:nvPr/>
        </p:nvCxnSpPr>
        <p:spPr>
          <a:xfrm flipH="1">
            <a:off x="8990837" y="1118465"/>
            <a:ext cx="140400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 name="Connector: Elbow 5">
            <a:extLst>
              <a:ext uri="{FF2B5EF4-FFF2-40B4-BE49-F238E27FC236}">
                <a16:creationId xmlns:a16="http://schemas.microsoft.com/office/drawing/2014/main" id="{899DEEEF-9695-5A1C-F66F-809959A20EDA}"/>
              </a:ext>
            </a:extLst>
          </p:cNvPr>
          <p:cNvCxnSpPr>
            <a:cxnSpLocks/>
          </p:cNvCxnSpPr>
          <p:nvPr/>
        </p:nvCxnSpPr>
        <p:spPr>
          <a:xfrm rot="16200000" flipH="1">
            <a:off x="5777004" y="5495519"/>
            <a:ext cx="611585" cy="49763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FE00841-E768-BC1B-D16C-E3EFA9DF3244}"/>
              </a:ext>
              <a:ext uri="{C183D7F6-B498-43B3-948B-1728B52AA6E4}">
                <adec:decorative xmlns:adec="http://schemas.microsoft.com/office/drawing/2017/decorative" val="1"/>
              </a:ext>
            </a:extLst>
          </p:cNvPr>
          <p:cNvSpPr txBox="1"/>
          <p:nvPr/>
        </p:nvSpPr>
        <p:spPr>
          <a:xfrm>
            <a:off x="10394837" y="933799"/>
            <a:ext cx="1975284" cy="369332"/>
          </a:xfrm>
          <a:prstGeom prst="rect">
            <a:avLst/>
          </a:prstGeom>
          <a:noFill/>
        </p:spPr>
        <p:txBody>
          <a:bodyPr wrap="none" rtlCol="0">
            <a:spAutoFit/>
          </a:bodyPr>
          <a:lstStyle/>
          <a:p>
            <a:r>
              <a:rPr lang="en-IN" dirty="0">
                <a:solidFill>
                  <a:schemeClr val="bg1"/>
                </a:solidFill>
              </a:rPr>
              <a:t>BLOCK (2 byte size)</a:t>
            </a:r>
          </a:p>
        </p:txBody>
      </p:sp>
      <p:sp>
        <p:nvSpPr>
          <p:cNvPr id="8" name="TextBox 7">
            <a:extLst>
              <a:ext uri="{FF2B5EF4-FFF2-40B4-BE49-F238E27FC236}">
                <a16:creationId xmlns:a16="http://schemas.microsoft.com/office/drawing/2014/main" id="{9CB518F8-B244-1DB0-7C22-F676CA74C33E}"/>
              </a:ext>
            </a:extLst>
          </p:cNvPr>
          <p:cNvSpPr txBox="1"/>
          <p:nvPr/>
        </p:nvSpPr>
        <p:spPr>
          <a:xfrm>
            <a:off x="6066481" y="5919725"/>
            <a:ext cx="1024639"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Block no</a:t>
            </a:r>
          </a:p>
        </p:txBody>
      </p:sp>
      <p:graphicFrame>
        <p:nvGraphicFramePr>
          <p:cNvPr id="9" name="Table 3">
            <a:extLst>
              <a:ext uri="{FF2B5EF4-FFF2-40B4-BE49-F238E27FC236}">
                <a16:creationId xmlns:a16="http://schemas.microsoft.com/office/drawing/2014/main" id="{8437AB55-B953-6255-E763-BA925BB9B682}"/>
              </a:ext>
            </a:extLst>
          </p:cNvPr>
          <p:cNvGraphicFramePr>
            <a:graphicFrameLocks noGrp="1"/>
          </p:cNvGraphicFramePr>
          <p:nvPr>
            <p:extLst>
              <p:ext uri="{D42A27DB-BD31-4B8C-83A1-F6EECF244321}">
                <p14:modId xmlns:p14="http://schemas.microsoft.com/office/powerpoint/2010/main" val="2205924025"/>
              </p:ext>
            </p:extLst>
          </p:nvPr>
        </p:nvGraphicFramePr>
        <p:xfrm>
          <a:off x="1640264" y="2016589"/>
          <a:ext cx="1938289" cy="2130836"/>
        </p:xfrm>
        <a:graphic>
          <a:graphicData uri="http://schemas.openxmlformats.org/drawingml/2006/table">
            <a:tbl>
              <a:tblPr firstRow="1" bandRow="1">
                <a:tableStyleId>{BDBED569-4797-4DF1-A0F4-6AAB3CD982D8}</a:tableStyleId>
              </a:tblPr>
              <a:tblGrid>
                <a:gridCol w="1938289">
                  <a:extLst>
                    <a:ext uri="{9D8B030D-6E8A-4147-A177-3AD203B41FA5}">
                      <a16:colId xmlns:a16="http://schemas.microsoft.com/office/drawing/2014/main" val="4159283251"/>
                    </a:ext>
                  </a:extLst>
                </a:gridCol>
              </a:tblGrid>
              <a:tr h="532709">
                <a:tc>
                  <a:txBody>
                    <a:bodyPr/>
                    <a:lstStyle/>
                    <a:p>
                      <a:endParaRPr lang="en-IN" dirty="0"/>
                    </a:p>
                  </a:txBody>
                  <a:tcPr/>
                </a:tc>
                <a:extLst>
                  <a:ext uri="{0D108BD9-81ED-4DB2-BD59-A6C34878D82A}">
                    <a16:rowId xmlns:a16="http://schemas.microsoft.com/office/drawing/2014/main" val="750491821"/>
                  </a:ext>
                </a:extLst>
              </a:tr>
              <a:tr h="532709">
                <a:tc>
                  <a:txBody>
                    <a:bodyPr/>
                    <a:lstStyle/>
                    <a:p>
                      <a:endParaRPr lang="en-IN" dirty="0"/>
                    </a:p>
                  </a:txBody>
                  <a:tcPr/>
                </a:tc>
                <a:extLst>
                  <a:ext uri="{0D108BD9-81ED-4DB2-BD59-A6C34878D82A}">
                    <a16:rowId xmlns:a16="http://schemas.microsoft.com/office/drawing/2014/main" val="1196328467"/>
                  </a:ext>
                </a:extLst>
              </a:tr>
              <a:tr h="532709">
                <a:tc>
                  <a:txBody>
                    <a:bodyPr/>
                    <a:lstStyle/>
                    <a:p>
                      <a:endParaRPr lang="en-IN" dirty="0"/>
                    </a:p>
                  </a:txBody>
                  <a:tcPr/>
                </a:tc>
                <a:extLst>
                  <a:ext uri="{0D108BD9-81ED-4DB2-BD59-A6C34878D82A}">
                    <a16:rowId xmlns:a16="http://schemas.microsoft.com/office/drawing/2014/main" val="3621594004"/>
                  </a:ext>
                </a:extLst>
              </a:tr>
              <a:tr h="532709">
                <a:tc>
                  <a:txBody>
                    <a:bodyPr/>
                    <a:lstStyle/>
                    <a:p>
                      <a:endParaRPr lang="en-IN" dirty="0"/>
                    </a:p>
                  </a:txBody>
                  <a:tcPr/>
                </a:tc>
                <a:extLst>
                  <a:ext uri="{0D108BD9-81ED-4DB2-BD59-A6C34878D82A}">
                    <a16:rowId xmlns:a16="http://schemas.microsoft.com/office/drawing/2014/main" val="1217204116"/>
                  </a:ext>
                </a:extLst>
              </a:tr>
            </a:tbl>
          </a:graphicData>
        </a:graphic>
      </p:graphicFrame>
      <p:sp>
        <p:nvSpPr>
          <p:cNvPr id="11" name="TextBox 10">
            <a:extLst>
              <a:ext uri="{FF2B5EF4-FFF2-40B4-BE49-F238E27FC236}">
                <a16:creationId xmlns:a16="http://schemas.microsoft.com/office/drawing/2014/main" id="{8514E645-E41B-CCFF-DEC4-A60DBA7CC57F}"/>
              </a:ext>
            </a:extLst>
          </p:cNvPr>
          <p:cNvSpPr txBox="1"/>
          <p:nvPr/>
        </p:nvSpPr>
        <p:spPr>
          <a:xfrm>
            <a:off x="1226333" y="1277925"/>
            <a:ext cx="3321698" cy="369332"/>
          </a:xfrm>
          <a:prstGeom prst="rect">
            <a:avLst/>
          </a:prstGeom>
          <a:noFill/>
        </p:spPr>
        <p:txBody>
          <a:bodyPr wrap="square" rtlCol="0">
            <a:spAutoFit/>
          </a:bodyPr>
          <a:lstStyle/>
          <a:p>
            <a:r>
              <a:rPr lang="en-IN" b="1" i="1" dirty="0">
                <a:solidFill>
                  <a:schemeClr val="accent4">
                    <a:lumMod val="75000"/>
                  </a:schemeClr>
                </a:solidFill>
              </a:rPr>
              <a:t>CACHE MEMORY</a:t>
            </a:r>
          </a:p>
        </p:txBody>
      </p:sp>
      <p:graphicFrame>
        <p:nvGraphicFramePr>
          <p:cNvPr id="12" name="Table 4">
            <a:extLst>
              <a:ext uri="{FF2B5EF4-FFF2-40B4-BE49-F238E27FC236}">
                <a16:creationId xmlns:a16="http://schemas.microsoft.com/office/drawing/2014/main" id="{FDF83100-94AC-DC0E-A907-CA3C0161D009}"/>
              </a:ext>
            </a:extLst>
          </p:cNvPr>
          <p:cNvGraphicFramePr>
            <a:graphicFrameLocks noGrp="1"/>
          </p:cNvGraphicFramePr>
          <p:nvPr>
            <p:extLst>
              <p:ext uri="{D42A27DB-BD31-4B8C-83A1-F6EECF244321}">
                <p14:modId xmlns:p14="http://schemas.microsoft.com/office/powerpoint/2010/main" val="109258746"/>
              </p:ext>
            </p:extLst>
          </p:nvPr>
        </p:nvGraphicFramePr>
        <p:xfrm>
          <a:off x="991339" y="2016589"/>
          <a:ext cx="498470" cy="2130836"/>
        </p:xfrm>
        <a:graphic>
          <a:graphicData uri="http://schemas.openxmlformats.org/drawingml/2006/table">
            <a:tbl>
              <a:tblPr firstRow="1" bandRow="1">
                <a:tableStyleId>{E8B1032C-EA38-4F05-BA0D-38AFFFC7BED3}</a:tableStyleId>
              </a:tblPr>
              <a:tblGrid>
                <a:gridCol w="498470">
                  <a:extLst>
                    <a:ext uri="{9D8B030D-6E8A-4147-A177-3AD203B41FA5}">
                      <a16:colId xmlns:a16="http://schemas.microsoft.com/office/drawing/2014/main" val="3515995253"/>
                    </a:ext>
                  </a:extLst>
                </a:gridCol>
              </a:tblGrid>
              <a:tr h="532709">
                <a:tc>
                  <a:txBody>
                    <a:bodyPr/>
                    <a:lstStyle/>
                    <a:p>
                      <a:endParaRPr lang="en-IN" sz="2400" b="1" i="1" dirty="0">
                        <a:solidFill>
                          <a:schemeClr val="accent6">
                            <a:lumMod val="7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8858601"/>
                  </a:ext>
                </a:extLst>
              </a:tr>
              <a:tr h="532709">
                <a:tc>
                  <a:txBody>
                    <a:bodyPr/>
                    <a:lstStyle/>
                    <a:p>
                      <a:endParaRPr lang="en-IN" sz="2400" b="1" i="1" dirty="0">
                        <a:solidFill>
                          <a:schemeClr val="accent6">
                            <a:lumMod val="7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8837528"/>
                  </a:ext>
                </a:extLst>
              </a:tr>
              <a:tr h="532709">
                <a:tc>
                  <a:txBody>
                    <a:bodyPr/>
                    <a:lstStyle/>
                    <a:p>
                      <a:endParaRPr lang="en-IN" sz="2400" b="1" i="1" dirty="0">
                        <a:solidFill>
                          <a:schemeClr val="accent6">
                            <a:lumMod val="7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0991411"/>
                  </a:ext>
                </a:extLst>
              </a:tr>
              <a:tr h="532709">
                <a:tc>
                  <a:txBody>
                    <a:bodyPr/>
                    <a:lstStyle/>
                    <a:p>
                      <a:endParaRPr lang="en-IN" sz="2400" b="1" i="1" dirty="0">
                        <a:solidFill>
                          <a:schemeClr val="accent6">
                            <a:lumMod val="7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0198714"/>
                  </a:ext>
                </a:extLst>
              </a:tr>
            </a:tbl>
          </a:graphicData>
        </a:graphic>
      </p:graphicFrame>
      <p:sp>
        <p:nvSpPr>
          <p:cNvPr id="13" name="TextBox 12">
            <a:extLst>
              <a:ext uri="{FF2B5EF4-FFF2-40B4-BE49-F238E27FC236}">
                <a16:creationId xmlns:a16="http://schemas.microsoft.com/office/drawing/2014/main" id="{C1F3CCD5-A4C2-2D07-5388-3DC87650C2BA}"/>
              </a:ext>
            </a:extLst>
          </p:cNvPr>
          <p:cNvSpPr txBox="1"/>
          <p:nvPr/>
        </p:nvSpPr>
        <p:spPr>
          <a:xfrm>
            <a:off x="1015113" y="1647257"/>
            <a:ext cx="556114" cy="369332"/>
          </a:xfrm>
          <a:prstGeom prst="rect">
            <a:avLst/>
          </a:prstGeom>
          <a:noFill/>
        </p:spPr>
        <p:txBody>
          <a:bodyPr wrap="none" rtlCol="0">
            <a:spAutoFit/>
          </a:bodyPr>
          <a:lstStyle/>
          <a:p>
            <a:r>
              <a:rPr lang="en-IN" dirty="0">
                <a:solidFill>
                  <a:schemeClr val="bg1"/>
                </a:solidFill>
              </a:rPr>
              <a:t>TAG</a:t>
            </a:r>
          </a:p>
        </p:txBody>
      </p:sp>
      <p:sp>
        <p:nvSpPr>
          <p:cNvPr id="14" name="TextBox 13">
            <a:extLst>
              <a:ext uri="{FF2B5EF4-FFF2-40B4-BE49-F238E27FC236}">
                <a16:creationId xmlns:a16="http://schemas.microsoft.com/office/drawing/2014/main" id="{31CF48D8-4E75-2016-D80D-727A9005E67B}"/>
              </a:ext>
              <a:ext uri="{C183D7F6-B498-43B3-948B-1728B52AA6E4}">
                <adec:decorative xmlns:adec="http://schemas.microsoft.com/office/drawing/2017/decorative" val="1"/>
              </a:ext>
            </a:extLst>
          </p:cNvPr>
          <p:cNvSpPr txBox="1"/>
          <p:nvPr/>
        </p:nvSpPr>
        <p:spPr>
          <a:xfrm>
            <a:off x="2024642" y="1647257"/>
            <a:ext cx="798360" cy="369332"/>
          </a:xfrm>
          <a:prstGeom prst="rect">
            <a:avLst/>
          </a:prstGeom>
          <a:noFill/>
        </p:spPr>
        <p:txBody>
          <a:bodyPr wrap="none" rtlCol="0">
            <a:spAutoFit/>
          </a:bodyPr>
          <a:lstStyle/>
          <a:p>
            <a:r>
              <a:rPr lang="en-IN" dirty="0">
                <a:solidFill>
                  <a:schemeClr val="bg1"/>
                </a:solidFill>
              </a:rPr>
              <a:t>BLOCK</a:t>
            </a:r>
          </a:p>
        </p:txBody>
      </p:sp>
      <p:sp>
        <p:nvSpPr>
          <p:cNvPr id="17" name="TextBox 16">
            <a:extLst>
              <a:ext uri="{FF2B5EF4-FFF2-40B4-BE49-F238E27FC236}">
                <a16:creationId xmlns:a16="http://schemas.microsoft.com/office/drawing/2014/main" id="{46F4861A-D3C2-0AD3-861A-8ED9B3C19A1A}"/>
              </a:ext>
            </a:extLst>
          </p:cNvPr>
          <p:cNvSpPr txBox="1"/>
          <p:nvPr/>
        </p:nvSpPr>
        <p:spPr>
          <a:xfrm>
            <a:off x="230991" y="4629464"/>
            <a:ext cx="3907777" cy="646331"/>
          </a:xfrm>
          <a:prstGeom prst="rect">
            <a:avLst/>
          </a:prstGeom>
          <a:noFill/>
        </p:spPr>
        <p:txBody>
          <a:bodyPr wrap="square" rtlCol="0">
            <a:spAutoFit/>
          </a:bodyPr>
          <a:lstStyle/>
          <a:p>
            <a:r>
              <a:rPr lang="en-IN" dirty="0">
                <a:solidFill>
                  <a:schemeClr val="bg1"/>
                </a:solidFill>
              </a:rPr>
              <a:t>Here CPU generated 4 bit address will be divided into 2 section </a:t>
            </a:r>
          </a:p>
        </p:txBody>
      </p:sp>
      <p:graphicFrame>
        <p:nvGraphicFramePr>
          <p:cNvPr id="19" name="Table 19">
            <a:extLst>
              <a:ext uri="{FF2B5EF4-FFF2-40B4-BE49-F238E27FC236}">
                <a16:creationId xmlns:a16="http://schemas.microsoft.com/office/drawing/2014/main" id="{049536B2-AE5E-0A2C-06A6-9E8C8EA2E23C}"/>
              </a:ext>
            </a:extLst>
          </p:cNvPr>
          <p:cNvGraphicFramePr>
            <a:graphicFrameLocks noGrp="1"/>
          </p:cNvGraphicFramePr>
          <p:nvPr>
            <p:extLst>
              <p:ext uri="{D42A27DB-BD31-4B8C-83A1-F6EECF244321}">
                <p14:modId xmlns:p14="http://schemas.microsoft.com/office/powerpoint/2010/main" val="3087894859"/>
              </p:ext>
            </p:extLst>
          </p:nvPr>
        </p:nvGraphicFramePr>
        <p:xfrm>
          <a:off x="469933" y="5515358"/>
          <a:ext cx="3907778" cy="611586"/>
        </p:xfrm>
        <a:graphic>
          <a:graphicData uri="http://schemas.openxmlformats.org/drawingml/2006/table">
            <a:tbl>
              <a:tblPr firstRow="1" bandRow="1">
                <a:tableStyleId>{8799B23B-EC83-4686-B30A-512413B5E67A}</a:tableStyleId>
              </a:tblPr>
              <a:tblGrid>
                <a:gridCol w="1953889">
                  <a:extLst>
                    <a:ext uri="{9D8B030D-6E8A-4147-A177-3AD203B41FA5}">
                      <a16:colId xmlns:a16="http://schemas.microsoft.com/office/drawing/2014/main" val="3296108991"/>
                    </a:ext>
                  </a:extLst>
                </a:gridCol>
                <a:gridCol w="1953889">
                  <a:extLst>
                    <a:ext uri="{9D8B030D-6E8A-4147-A177-3AD203B41FA5}">
                      <a16:colId xmlns:a16="http://schemas.microsoft.com/office/drawing/2014/main" val="56643546"/>
                    </a:ext>
                  </a:extLst>
                </a:gridCol>
              </a:tblGrid>
              <a:tr h="611586">
                <a:tc>
                  <a:txBody>
                    <a:bodyPr/>
                    <a:lstStyle/>
                    <a:p>
                      <a:r>
                        <a:rPr lang="en-IN" sz="2400" dirty="0">
                          <a:solidFill>
                            <a:schemeClr val="accent6">
                              <a:lumMod val="75000"/>
                            </a:schemeClr>
                          </a:solidFill>
                          <a:latin typeface="Californian FB" panose="0207040306080B030204" pitchFamily="18" charset="0"/>
                        </a:rPr>
                        <a:t>TAG</a:t>
                      </a:r>
                    </a:p>
                  </a:txBody>
                  <a:tcPr/>
                </a:tc>
                <a:tc>
                  <a:txBody>
                    <a:bodyPr/>
                    <a:lstStyle/>
                    <a:p>
                      <a:r>
                        <a:rPr lang="en-IN" sz="2400" dirty="0">
                          <a:solidFill>
                            <a:schemeClr val="accent6">
                              <a:lumMod val="75000"/>
                            </a:schemeClr>
                          </a:solidFill>
                          <a:latin typeface="Californian FB" panose="0207040306080B030204" pitchFamily="18" charset="0"/>
                        </a:rPr>
                        <a:t>WORD ID</a:t>
                      </a:r>
                    </a:p>
                  </a:txBody>
                  <a:tcPr/>
                </a:tc>
                <a:extLst>
                  <a:ext uri="{0D108BD9-81ED-4DB2-BD59-A6C34878D82A}">
                    <a16:rowId xmlns:a16="http://schemas.microsoft.com/office/drawing/2014/main" val="1333643979"/>
                  </a:ext>
                </a:extLst>
              </a:tr>
            </a:tbl>
          </a:graphicData>
        </a:graphic>
      </p:graphicFrame>
      <p:cxnSp>
        <p:nvCxnSpPr>
          <p:cNvPr id="21" name="Straight Arrow Connector 20">
            <a:extLst>
              <a:ext uri="{FF2B5EF4-FFF2-40B4-BE49-F238E27FC236}">
                <a16:creationId xmlns:a16="http://schemas.microsoft.com/office/drawing/2014/main" id="{AC7BCD4F-4209-CA3F-F8DF-D720B7717C07}"/>
              </a:ext>
            </a:extLst>
          </p:cNvPr>
          <p:cNvCxnSpPr>
            <a:cxnSpLocks/>
          </p:cNvCxnSpPr>
          <p:nvPr/>
        </p:nvCxnSpPr>
        <p:spPr>
          <a:xfrm flipH="1">
            <a:off x="3632156" y="1171517"/>
            <a:ext cx="1957452" cy="1122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322D493-E827-3260-0839-3218C0A64BB0}"/>
              </a:ext>
            </a:extLst>
          </p:cNvPr>
          <p:cNvCxnSpPr>
            <a:cxnSpLocks/>
          </p:cNvCxnSpPr>
          <p:nvPr/>
        </p:nvCxnSpPr>
        <p:spPr>
          <a:xfrm flipH="1">
            <a:off x="3597477" y="1726605"/>
            <a:ext cx="1929380" cy="1076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30D24E9-6A39-184B-2E25-3C3B07718C9A}"/>
              </a:ext>
            </a:extLst>
          </p:cNvPr>
          <p:cNvCxnSpPr>
            <a:cxnSpLocks/>
          </p:cNvCxnSpPr>
          <p:nvPr/>
        </p:nvCxnSpPr>
        <p:spPr>
          <a:xfrm flipH="1">
            <a:off x="3608629" y="2238810"/>
            <a:ext cx="2042640" cy="1159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E1BF13D-B700-0EBF-5156-AA7F9F0A8CEB}"/>
              </a:ext>
            </a:extLst>
          </p:cNvPr>
          <p:cNvCxnSpPr>
            <a:cxnSpLocks/>
          </p:cNvCxnSpPr>
          <p:nvPr/>
        </p:nvCxnSpPr>
        <p:spPr>
          <a:xfrm flipH="1">
            <a:off x="3597477" y="2887963"/>
            <a:ext cx="1929380" cy="1043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415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2FE8CB-DDB6-AA5E-CD87-25E0E8BC5ECD}"/>
              </a:ext>
            </a:extLst>
          </p:cNvPr>
          <p:cNvSpPr txBox="1"/>
          <p:nvPr/>
        </p:nvSpPr>
        <p:spPr>
          <a:xfrm>
            <a:off x="296247" y="314523"/>
            <a:ext cx="6097554" cy="584775"/>
          </a:xfrm>
          <a:prstGeom prst="rect">
            <a:avLst/>
          </a:prstGeom>
          <a:noFill/>
        </p:spPr>
        <p:txBody>
          <a:bodyPr wrap="square">
            <a:spAutoFit/>
          </a:bodyPr>
          <a:lstStyle/>
          <a:p>
            <a:r>
              <a:rPr lang="en-US" sz="3200" dirty="0">
                <a:solidFill>
                  <a:schemeClr val="accent5">
                    <a:lumMod val="75000"/>
                  </a:schemeClr>
                </a:solidFill>
                <a:latin typeface="Times New Roman" panose="02020603050405020304" pitchFamily="18" charset="0"/>
                <a:cs typeface="Times New Roman" panose="02020603050405020304" pitchFamily="18" charset="0"/>
              </a:rPr>
              <a:t>Set-associative mapping</a:t>
            </a:r>
            <a:endParaRPr lang="en-IN" sz="3200" dirty="0">
              <a:solidFill>
                <a:schemeClr val="accent5">
                  <a:lumMod val="75000"/>
                </a:schemeClr>
              </a:solidFill>
            </a:endParaRPr>
          </a:p>
        </p:txBody>
      </p:sp>
      <p:sp>
        <p:nvSpPr>
          <p:cNvPr id="7" name="TextBox 6">
            <a:extLst>
              <a:ext uri="{FF2B5EF4-FFF2-40B4-BE49-F238E27FC236}">
                <a16:creationId xmlns:a16="http://schemas.microsoft.com/office/drawing/2014/main" id="{6C28684E-75EF-30C4-8873-2F2C5BB3D4DF}"/>
              </a:ext>
            </a:extLst>
          </p:cNvPr>
          <p:cNvSpPr txBox="1"/>
          <p:nvPr/>
        </p:nvSpPr>
        <p:spPr>
          <a:xfrm>
            <a:off x="296247" y="900525"/>
            <a:ext cx="10389054" cy="707886"/>
          </a:xfrm>
          <a:prstGeom prst="rect">
            <a:avLst/>
          </a:prstGeom>
          <a:noFill/>
        </p:spPr>
        <p:txBody>
          <a:bodyPr wrap="square">
            <a:spAutoFit/>
          </a:bodyPr>
          <a:lstStyle/>
          <a:p>
            <a:r>
              <a:rPr lang="en-US" sz="2000" dirty="0">
                <a:solidFill>
                  <a:schemeClr val="bg1">
                    <a:lumMod val="95000"/>
                  </a:schemeClr>
                </a:solidFill>
                <a:latin typeface="Times New Roman" panose="02020603050405020304" pitchFamily="18" charset="0"/>
                <a:cs typeface="Times New Roman" panose="02020603050405020304" pitchFamily="18" charset="0"/>
              </a:rPr>
              <a:t>reduces the searching overhead, because the search is restricted to number of sets, instead of number of blocks.</a:t>
            </a:r>
            <a:endParaRPr lang="en-IN" sz="2000" dirty="0">
              <a:solidFill>
                <a:schemeClr val="bg1">
                  <a:lumMod val="95000"/>
                </a:schemeClr>
              </a:solidFill>
              <a:latin typeface="Times New Roman" panose="02020603050405020304" pitchFamily="18" charset="0"/>
              <a:cs typeface="Times New Roman" panose="02020603050405020304" pitchFamily="18" charset="0"/>
            </a:endParaRPr>
          </a:p>
        </p:txBody>
      </p:sp>
      <p:graphicFrame>
        <p:nvGraphicFramePr>
          <p:cNvPr id="8" name="Table 8">
            <a:extLst>
              <a:ext uri="{FF2B5EF4-FFF2-40B4-BE49-F238E27FC236}">
                <a16:creationId xmlns:a16="http://schemas.microsoft.com/office/drawing/2014/main" id="{1751C498-CD0E-C088-A5C1-EEEA44643898}"/>
              </a:ext>
            </a:extLst>
          </p:cNvPr>
          <p:cNvGraphicFramePr>
            <a:graphicFrameLocks noGrp="1"/>
          </p:cNvGraphicFramePr>
          <p:nvPr>
            <p:extLst>
              <p:ext uri="{D42A27DB-BD31-4B8C-83A1-F6EECF244321}">
                <p14:modId xmlns:p14="http://schemas.microsoft.com/office/powerpoint/2010/main" val="2361225289"/>
              </p:ext>
            </p:extLst>
          </p:nvPr>
        </p:nvGraphicFramePr>
        <p:xfrm>
          <a:off x="1173324" y="3107094"/>
          <a:ext cx="2465616" cy="1750126"/>
        </p:xfrm>
        <a:graphic>
          <a:graphicData uri="http://schemas.openxmlformats.org/drawingml/2006/table">
            <a:tbl>
              <a:tblPr firstRow="1" bandRow="1">
                <a:tableStyleId>{BDBED569-4797-4DF1-A0F4-6AAB3CD982D8}</a:tableStyleId>
              </a:tblPr>
              <a:tblGrid>
                <a:gridCol w="1232808">
                  <a:extLst>
                    <a:ext uri="{9D8B030D-6E8A-4147-A177-3AD203B41FA5}">
                      <a16:colId xmlns:a16="http://schemas.microsoft.com/office/drawing/2014/main" val="271064247"/>
                    </a:ext>
                  </a:extLst>
                </a:gridCol>
                <a:gridCol w="1232808">
                  <a:extLst>
                    <a:ext uri="{9D8B030D-6E8A-4147-A177-3AD203B41FA5}">
                      <a16:colId xmlns:a16="http://schemas.microsoft.com/office/drawing/2014/main" val="1043710003"/>
                    </a:ext>
                  </a:extLst>
                </a:gridCol>
              </a:tblGrid>
              <a:tr h="831665">
                <a:tc>
                  <a:txBody>
                    <a:bodyPr/>
                    <a:lstStyle/>
                    <a:p>
                      <a:endParaRPr lang="en-IN"/>
                    </a:p>
                  </a:txBody>
                  <a:tcPr/>
                </a:tc>
                <a:tc>
                  <a:txBody>
                    <a:bodyPr/>
                    <a:lstStyle/>
                    <a:p>
                      <a:endParaRPr lang="en-IN"/>
                    </a:p>
                  </a:txBody>
                  <a:tcPr/>
                </a:tc>
                <a:extLst>
                  <a:ext uri="{0D108BD9-81ED-4DB2-BD59-A6C34878D82A}">
                    <a16:rowId xmlns:a16="http://schemas.microsoft.com/office/drawing/2014/main" val="709879402"/>
                  </a:ext>
                </a:extLst>
              </a:tr>
              <a:tr h="918461">
                <a:tc>
                  <a:txBody>
                    <a:bodyPr/>
                    <a:lstStyle/>
                    <a:p>
                      <a:endParaRPr lang="en-IN"/>
                    </a:p>
                  </a:txBody>
                  <a:tcPr/>
                </a:tc>
                <a:tc>
                  <a:txBody>
                    <a:bodyPr/>
                    <a:lstStyle/>
                    <a:p>
                      <a:endParaRPr lang="en-IN" dirty="0"/>
                    </a:p>
                  </a:txBody>
                  <a:tcPr/>
                </a:tc>
                <a:extLst>
                  <a:ext uri="{0D108BD9-81ED-4DB2-BD59-A6C34878D82A}">
                    <a16:rowId xmlns:a16="http://schemas.microsoft.com/office/drawing/2014/main" val="1912685910"/>
                  </a:ext>
                </a:extLst>
              </a:tr>
            </a:tbl>
          </a:graphicData>
        </a:graphic>
      </p:graphicFrame>
      <p:sp>
        <p:nvSpPr>
          <p:cNvPr id="9" name="TextBox 8">
            <a:extLst>
              <a:ext uri="{FF2B5EF4-FFF2-40B4-BE49-F238E27FC236}">
                <a16:creationId xmlns:a16="http://schemas.microsoft.com/office/drawing/2014/main" id="{94CD9808-0847-04F1-AD50-CF83A67C5E75}"/>
              </a:ext>
            </a:extLst>
          </p:cNvPr>
          <p:cNvSpPr txBox="1"/>
          <p:nvPr/>
        </p:nvSpPr>
        <p:spPr>
          <a:xfrm>
            <a:off x="296247" y="2632051"/>
            <a:ext cx="632150" cy="369332"/>
          </a:xfrm>
          <a:prstGeom prst="rect">
            <a:avLst/>
          </a:prstGeom>
          <a:noFill/>
        </p:spPr>
        <p:txBody>
          <a:bodyPr wrap="square" rtlCol="0">
            <a:spAutoFit/>
          </a:bodyPr>
          <a:lstStyle/>
          <a:p>
            <a:r>
              <a:rPr lang="en-IN" b="1" i="1" dirty="0">
                <a:solidFill>
                  <a:schemeClr val="accent4">
                    <a:lumMod val="75000"/>
                  </a:schemeClr>
                </a:solidFill>
              </a:rPr>
              <a:t>SET</a:t>
            </a:r>
          </a:p>
        </p:txBody>
      </p:sp>
      <p:graphicFrame>
        <p:nvGraphicFramePr>
          <p:cNvPr id="10" name="Table 10">
            <a:extLst>
              <a:ext uri="{FF2B5EF4-FFF2-40B4-BE49-F238E27FC236}">
                <a16:creationId xmlns:a16="http://schemas.microsoft.com/office/drawing/2014/main" id="{CB7C285B-8922-FBC5-BA07-2B2F64C6EAA4}"/>
              </a:ext>
            </a:extLst>
          </p:cNvPr>
          <p:cNvGraphicFramePr>
            <a:graphicFrameLocks noGrp="1"/>
          </p:cNvGraphicFramePr>
          <p:nvPr>
            <p:extLst>
              <p:ext uri="{D42A27DB-BD31-4B8C-83A1-F6EECF244321}">
                <p14:modId xmlns:p14="http://schemas.microsoft.com/office/powerpoint/2010/main" val="2275065664"/>
              </p:ext>
            </p:extLst>
          </p:nvPr>
        </p:nvGraphicFramePr>
        <p:xfrm>
          <a:off x="296247" y="3107094"/>
          <a:ext cx="692798" cy="1750126"/>
        </p:xfrm>
        <a:graphic>
          <a:graphicData uri="http://schemas.openxmlformats.org/drawingml/2006/table">
            <a:tbl>
              <a:tblPr firstRow="1" bandRow="1">
                <a:tableStyleId>{8799B23B-EC83-4686-B30A-512413B5E67A}</a:tableStyleId>
              </a:tblPr>
              <a:tblGrid>
                <a:gridCol w="692798">
                  <a:extLst>
                    <a:ext uri="{9D8B030D-6E8A-4147-A177-3AD203B41FA5}">
                      <a16:colId xmlns:a16="http://schemas.microsoft.com/office/drawing/2014/main" val="2083236309"/>
                    </a:ext>
                  </a:extLst>
                </a:gridCol>
              </a:tblGrid>
              <a:tr h="875063">
                <a:tc>
                  <a:txBody>
                    <a:bodyPr/>
                    <a:lstStyle/>
                    <a:p>
                      <a:r>
                        <a:rPr lang="en-IN" sz="2800" b="1" i="1" dirty="0">
                          <a:solidFill>
                            <a:schemeClr val="bg1">
                              <a:lumMod val="95000"/>
                            </a:schemeClr>
                          </a:solidFill>
                          <a:latin typeface="Times New Roman" panose="02020603050405020304" pitchFamily="18" charset="0"/>
                          <a:cs typeface="Times New Roman" panose="02020603050405020304" pitchFamily="18" charset="0"/>
                        </a:rPr>
                        <a:t> O</a:t>
                      </a:r>
                    </a:p>
                  </a:txBody>
                  <a:tcPr/>
                </a:tc>
                <a:extLst>
                  <a:ext uri="{0D108BD9-81ED-4DB2-BD59-A6C34878D82A}">
                    <a16:rowId xmlns:a16="http://schemas.microsoft.com/office/drawing/2014/main" val="3070896304"/>
                  </a:ext>
                </a:extLst>
              </a:tr>
              <a:tr h="875063">
                <a:tc>
                  <a:txBody>
                    <a:bodyPr/>
                    <a:lstStyle/>
                    <a:p>
                      <a:r>
                        <a:rPr lang="en-IN" sz="2800" b="1" i="1" dirty="0">
                          <a:solidFill>
                            <a:schemeClr val="bg1">
                              <a:lumMod val="95000"/>
                            </a:schemeClr>
                          </a:solidFill>
                          <a:latin typeface="Times New Roman" panose="02020603050405020304" pitchFamily="18" charset="0"/>
                          <a:cs typeface="Times New Roman" panose="02020603050405020304" pitchFamily="18" charset="0"/>
                        </a:rPr>
                        <a:t> 1</a:t>
                      </a:r>
                    </a:p>
                  </a:txBody>
                  <a:tcPr/>
                </a:tc>
                <a:extLst>
                  <a:ext uri="{0D108BD9-81ED-4DB2-BD59-A6C34878D82A}">
                    <a16:rowId xmlns:a16="http://schemas.microsoft.com/office/drawing/2014/main" val="348991593"/>
                  </a:ext>
                </a:extLst>
              </a:tr>
            </a:tbl>
          </a:graphicData>
        </a:graphic>
      </p:graphicFrame>
      <p:sp>
        <p:nvSpPr>
          <p:cNvPr id="11" name="TextBox 10">
            <a:extLst>
              <a:ext uri="{FF2B5EF4-FFF2-40B4-BE49-F238E27FC236}">
                <a16:creationId xmlns:a16="http://schemas.microsoft.com/office/drawing/2014/main" id="{5A005CBB-5AA1-7A3B-6D67-EA942FDD5956}"/>
              </a:ext>
            </a:extLst>
          </p:cNvPr>
          <p:cNvSpPr txBox="1"/>
          <p:nvPr/>
        </p:nvSpPr>
        <p:spPr>
          <a:xfrm>
            <a:off x="1500031" y="2643305"/>
            <a:ext cx="3321698" cy="369332"/>
          </a:xfrm>
          <a:prstGeom prst="rect">
            <a:avLst/>
          </a:prstGeom>
          <a:noFill/>
        </p:spPr>
        <p:txBody>
          <a:bodyPr wrap="square" rtlCol="0">
            <a:spAutoFit/>
          </a:bodyPr>
          <a:lstStyle/>
          <a:p>
            <a:r>
              <a:rPr lang="en-IN" b="1" i="1" dirty="0">
                <a:solidFill>
                  <a:schemeClr val="accent4">
                    <a:lumMod val="75000"/>
                  </a:schemeClr>
                </a:solidFill>
              </a:rPr>
              <a:t>CACHE MEMORY</a:t>
            </a:r>
          </a:p>
        </p:txBody>
      </p:sp>
      <p:graphicFrame>
        <p:nvGraphicFramePr>
          <p:cNvPr id="12" name="Table 7">
            <a:extLst>
              <a:ext uri="{FF2B5EF4-FFF2-40B4-BE49-F238E27FC236}">
                <a16:creationId xmlns:a16="http://schemas.microsoft.com/office/drawing/2014/main" id="{D0F2E0A8-A458-512A-DEC1-EB9D2F858C31}"/>
              </a:ext>
            </a:extLst>
          </p:cNvPr>
          <p:cNvGraphicFramePr>
            <a:graphicFrameLocks noGrp="1"/>
          </p:cNvGraphicFramePr>
          <p:nvPr>
            <p:extLst>
              <p:ext uri="{D42A27DB-BD31-4B8C-83A1-F6EECF244321}">
                <p14:modId xmlns:p14="http://schemas.microsoft.com/office/powerpoint/2010/main" val="559136244"/>
              </p:ext>
            </p:extLst>
          </p:nvPr>
        </p:nvGraphicFramePr>
        <p:xfrm>
          <a:off x="7507269" y="1271785"/>
          <a:ext cx="2164702" cy="4574688"/>
        </p:xfrm>
        <a:graphic>
          <a:graphicData uri="http://schemas.openxmlformats.org/drawingml/2006/table">
            <a:tbl>
              <a:tblPr firstRow="1" bandRow="1">
                <a:tableStyleId>{8799B23B-EC83-4686-B30A-512413B5E67A}</a:tableStyleId>
              </a:tblPr>
              <a:tblGrid>
                <a:gridCol w="2164702">
                  <a:extLst>
                    <a:ext uri="{9D8B030D-6E8A-4147-A177-3AD203B41FA5}">
                      <a16:colId xmlns:a16="http://schemas.microsoft.com/office/drawing/2014/main" val="2022008407"/>
                    </a:ext>
                  </a:extLst>
                </a:gridCol>
              </a:tblGrid>
              <a:tr h="571836">
                <a:tc>
                  <a:txBody>
                    <a:bodyPr/>
                    <a:lstStyle/>
                    <a:p>
                      <a:endParaRPr lang="en-IN"/>
                    </a:p>
                  </a:txBody>
                  <a:tcPr/>
                </a:tc>
                <a:extLst>
                  <a:ext uri="{0D108BD9-81ED-4DB2-BD59-A6C34878D82A}">
                    <a16:rowId xmlns:a16="http://schemas.microsoft.com/office/drawing/2014/main" val="2896460831"/>
                  </a:ext>
                </a:extLst>
              </a:tr>
              <a:tr h="571836">
                <a:tc>
                  <a:txBody>
                    <a:bodyPr/>
                    <a:lstStyle/>
                    <a:p>
                      <a:endParaRPr lang="en-IN" dirty="0"/>
                    </a:p>
                  </a:txBody>
                  <a:tcPr/>
                </a:tc>
                <a:extLst>
                  <a:ext uri="{0D108BD9-81ED-4DB2-BD59-A6C34878D82A}">
                    <a16:rowId xmlns:a16="http://schemas.microsoft.com/office/drawing/2014/main" val="3214792302"/>
                  </a:ext>
                </a:extLst>
              </a:tr>
              <a:tr h="571836">
                <a:tc>
                  <a:txBody>
                    <a:bodyPr/>
                    <a:lstStyle/>
                    <a:p>
                      <a:endParaRPr lang="en-IN" dirty="0"/>
                    </a:p>
                  </a:txBody>
                  <a:tcPr/>
                </a:tc>
                <a:extLst>
                  <a:ext uri="{0D108BD9-81ED-4DB2-BD59-A6C34878D82A}">
                    <a16:rowId xmlns:a16="http://schemas.microsoft.com/office/drawing/2014/main" val="3746145322"/>
                  </a:ext>
                </a:extLst>
              </a:tr>
              <a:tr h="571836">
                <a:tc>
                  <a:txBody>
                    <a:bodyPr/>
                    <a:lstStyle/>
                    <a:p>
                      <a:endParaRPr lang="en-IN" dirty="0"/>
                    </a:p>
                  </a:txBody>
                  <a:tcPr/>
                </a:tc>
                <a:extLst>
                  <a:ext uri="{0D108BD9-81ED-4DB2-BD59-A6C34878D82A}">
                    <a16:rowId xmlns:a16="http://schemas.microsoft.com/office/drawing/2014/main" val="856192579"/>
                  </a:ext>
                </a:extLst>
              </a:tr>
              <a:tr h="571836">
                <a:tc>
                  <a:txBody>
                    <a:bodyPr/>
                    <a:lstStyle/>
                    <a:p>
                      <a:endParaRPr lang="en-IN" dirty="0"/>
                    </a:p>
                  </a:txBody>
                  <a:tcPr/>
                </a:tc>
                <a:extLst>
                  <a:ext uri="{0D108BD9-81ED-4DB2-BD59-A6C34878D82A}">
                    <a16:rowId xmlns:a16="http://schemas.microsoft.com/office/drawing/2014/main" val="2018263612"/>
                  </a:ext>
                </a:extLst>
              </a:tr>
              <a:tr h="571836">
                <a:tc>
                  <a:txBody>
                    <a:bodyPr/>
                    <a:lstStyle/>
                    <a:p>
                      <a:endParaRPr lang="en-IN" dirty="0"/>
                    </a:p>
                  </a:txBody>
                  <a:tcPr/>
                </a:tc>
                <a:extLst>
                  <a:ext uri="{0D108BD9-81ED-4DB2-BD59-A6C34878D82A}">
                    <a16:rowId xmlns:a16="http://schemas.microsoft.com/office/drawing/2014/main" val="866496552"/>
                  </a:ext>
                </a:extLst>
              </a:tr>
              <a:tr h="571836">
                <a:tc>
                  <a:txBody>
                    <a:bodyPr/>
                    <a:lstStyle/>
                    <a:p>
                      <a:endParaRPr lang="en-IN"/>
                    </a:p>
                  </a:txBody>
                  <a:tcPr/>
                </a:tc>
                <a:extLst>
                  <a:ext uri="{0D108BD9-81ED-4DB2-BD59-A6C34878D82A}">
                    <a16:rowId xmlns:a16="http://schemas.microsoft.com/office/drawing/2014/main" val="3452957140"/>
                  </a:ext>
                </a:extLst>
              </a:tr>
              <a:tr h="571836">
                <a:tc>
                  <a:txBody>
                    <a:bodyPr/>
                    <a:lstStyle/>
                    <a:p>
                      <a:endParaRPr lang="en-IN" dirty="0"/>
                    </a:p>
                  </a:txBody>
                  <a:tcPr/>
                </a:tc>
                <a:extLst>
                  <a:ext uri="{0D108BD9-81ED-4DB2-BD59-A6C34878D82A}">
                    <a16:rowId xmlns:a16="http://schemas.microsoft.com/office/drawing/2014/main" val="4021688419"/>
                  </a:ext>
                </a:extLst>
              </a:tr>
            </a:tbl>
          </a:graphicData>
        </a:graphic>
      </p:graphicFrame>
      <p:graphicFrame>
        <p:nvGraphicFramePr>
          <p:cNvPr id="13" name="Table 8">
            <a:extLst>
              <a:ext uri="{FF2B5EF4-FFF2-40B4-BE49-F238E27FC236}">
                <a16:creationId xmlns:a16="http://schemas.microsoft.com/office/drawing/2014/main" id="{62462F03-6A96-092D-ACE0-1A3B1CDA0A1E}"/>
              </a:ext>
            </a:extLst>
          </p:cNvPr>
          <p:cNvGraphicFramePr>
            <a:graphicFrameLocks noGrp="1"/>
          </p:cNvGraphicFramePr>
          <p:nvPr>
            <p:extLst>
              <p:ext uri="{D42A27DB-BD31-4B8C-83A1-F6EECF244321}">
                <p14:modId xmlns:p14="http://schemas.microsoft.com/office/powerpoint/2010/main" val="3575377481"/>
              </p:ext>
            </p:extLst>
          </p:nvPr>
        </p:nvGraphicFramePr>
        <p:xfrm>
          <a:off x="6238306" y="1271785"/>
          <a:ext cx="643812" cy="4574688"/>
        </p:xfrm>
        <a:graphic>
          <a:graphicData uri="http://schemas.openxmlformats.org/drawingml/2006/table">
            <a:tbl>
              <a:tblPr firstRow="1" bandRow="1">
                <a:tableStyleId>{5DA37D80-6434-44D0-A028-1B22A696006F}</a:tableStyleId>
              </a:tblPr>
              <a:tblGrid>
                <a:gridCol w="643812">
                  <a:extLst>
                    <a:ext uri="{9D8B030D-6E8A-4147-A177-3AD203B41FA5}">
                      <a16:colId xmlns:a16="http://schemas.microsoft.com/office/drawing/2014/main" val="1541205243"/>
                    </a:ext>
                  </a:extLst>
                </a:gridCol>
              </a:tblGrid>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000</a:t>
                      </a:r>
                    </a:p>
                  </a:txBody>
                  <a:tcPr/>
                </a:tc>
                <a:extLst>
                  <a:ext uri="{0D108BD9-81ED-4DB2-BD59-A6C34878D82A}">
                    <a16:rowId xmlns:a16="http://schemas.microsoft.com/office/drawing/2014/main" val="323226779"/>
                  </a:ext>
                </a:extLst>
              </a:tr>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001</a:t>
                      </a:r>
                    </a:p>
                  </a:txBody>
                  <a:tcPr/>
                </a:tc>
                <a:extLst>
                  <a:ext uri="{0D108BD9-81ED-4DB2-BD59-A6C34878D82A}">
                    <a16:rowId xmlns:a16="http://schemas.microsoft.com/office/drawing/2014/main" val="1538236189"/>
                  </a:ext>
                </a:extLst>
              </a:tr>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010</a:t>
                      </a:r>
                    </a:p>
                  </a:txBody>
                  <a:tcPr/>
                </a:tc>
                <a:extLst>
                  <a:ext uri="{0D108BD9-81ED-4DB2-BD59-A6C34878D82A}">
                    <a16:rowId xmlns:a16="http://schemas.microsoft.com/office/drawing/2014/main" val="1921017282"/>
                  </a:ext>
                </a:extLst>
              </a:tr>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011</a:t>
                      </a:r>
                    </a:p>
                  </a:txBody>
                  <a:tcPr/>
                </a:tc>
                <a:extLst>
                  <a:ext uri="{0D108BD9-81ED-4DB2-BD59-A6C34878D82A}">
                    <a16:rowId xmlns:a16="http://schemas.microsoft.com/office/drawing/2014/main" val="652898406"/>
                  </a:ext>
                </a:extLst>
              </a:tr>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444045155"/>
                  </a:ext>
                </a:extLst>
              </a:tr>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101</a:t>
                      </a:r>
                    </a:p>
                  </a:txBody>
                  <a:tcPr/>
                </a:tc>
                <a:extLst>
                  <a:ext uri="{0D108BD9-81ED-4DB2-BD59-A6C34878D82A}">
                    <a16:rowId xmlns:a16="http://schemas.microsoft.com/office/drawing/2014/main" val="2566508644"/>
                  </a:ext>
                </a:extLst>
              </a:tr>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110</a:t>
                      </a:r>
                    </a:p>
                  </a:txBody>
                  <a:tcPr/>
                </a:tc>
                <a:extLst>
                  <a:ext uri="{0D108BD9-81ED-4DB2-BD59-A6C34878D82A}">
                    <a16:rowId xmlns:a16="http://schemas.microsoft.com/office/drawing/2014/main" val="2096673938"/>
                  </a:ext>
                </a:extLst>
              </a:tr>
              <a:tr h="571836">
                <a:tc>
                  <a:txBody>
                    <a:bodyPr/>
                    <a:lstStyle/>
                    <a:p>
                      <a:r>
                        <a:rPr lang="en-IN" sz="2400" b="1" dirty="0">
                          <a:solidFill>
                            <a:schemeClr val="accent4">
                              <a:lumMod val="75000"/>
                            </a:schemeClr>
                          </a:solidFill>
                          <a:latin typeface="Times New Roman" panose="02020603050405020304" pitchFamily="18" charset="0"/>
                          <a:cs typeface="Times New Roman" panose="02020603050405020304" pitchFamily="18" charset="0"/>
                        </a:rPr>
                        <a:t>111</a:t>
                      </a:r>
                    </a:p>
                  </a:txBody>
                  <a:tcPr/>
                </a:tc>
                <a:extLst>
                  <a:ext uri="{0D108BD9-81ED-4DB2-BD59-A6C34878D82A}">
                    <a16:rowId xmlns:a16="http://schemas.microsoft.com/office/drawing/2014/main" val="2778198539"/>
                  </a:ext>
                </a:extLst>
              </a:tr>
            </a:tbl>
          </a:graphicData>
        </a:graphic>
      </p:graphicFrame>
      <p:sp>
        <p:nvSpPr>
          <p:cNvPr id="14" name="TextBox 13">
            <a:extLst>
              <a:ext uri="{FF2B5EF4-FFF2-40B4-BE49-F238E27FC236}">
                <a16:creationId xmlns:a16="http://schemas.microsoft.com/office/drawing/2014/main" id="{3EA7B954-B5FF-FB6A-D04B-114275EECC66}"/>
              </a:ext>
            </a:extLst>
          </p:cNvPr>
          <p:cNvSpPr txBox="1"/>
          <p:nvPr/>
        </p:nvSpPr>
        <p:spPr>
          <a:xfrm>
            <a:off x="7115383" y="714632"/>
            <a:ext cx="1879682" cy="369332"/>
          </a:xfrm>
          <a:prstGeom prst="rect">
            <a:avLst/>
          </a:prstGeom>
          <a:noFill/>
        </p:spPr>
        <p:txBody>
          <a:bodyPr wrap="none" rtlCol="0">
            <a:spAutoFit/>
          </a:bodyPr>
          <a:lstStyle/>
          <a:p>
            <a:r>
              <a:rPr lang="en-IN" b="1" i="1" dirty="0">
                <a:solidFill>
                  <a:schemeClr val="accent4">
                    <a:lumMod val="75000"/>
                  </a:schemeClr>
                </a:solidFill>
                <a:latin typeface="Times New Roman" panose="02020603050405020304" pitchFamily="18" charset="0"/>
                <a:cs typeface="Times New Roman" panose="02020603050405020304" pitchFamily="18" charset="0"/>
              </a:rPr>
              <a:t>MAIN MEMORY</a:t>
            </a:r>
          </a:p>
        </p:txBody>
      </p:sp>
      <p:cxnSp>
        <p:nvCxnSpPr>
          <p:cNvPr id="15" name="Straight Arrow Connector 14">
            <a:extLst>
              <a:ext uri="{FF2B5EF4-FFF2-40B4-BE49-F238E27FC236}">
                <a16:creationId xmlns:a16="http://schemas.microsoft.com/office/drawing/2014/main" id="{91841FE8-888E-0C79-0E7B-770E92BDF923}"/>
              </a:ext>
            </a:extLst>
          </p:cNvPr>
          <p:cNvCxnSpPr/>
          <p:nvPr/>
        </p:nvCxnSpPr>
        <p:spPr>
          <a:xfrm flipH="1">
            <a:off x="9281301" y="1539270"/>
            <a:ext cx="140400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6" name="Connector: Elbow 15">
            <a:extLst>
              <a:ext uri="{FF2B5EF4-FFF2-40B4-BE49-F238E27FC236}">
                <a16:creationId xmlns:a16="http://schemas.microsoft.com/office/drawing/2014/main" id="{B2811C94-FC29-14D8-5060-2966AB9E9B1B}"/>
              </a:ext>
            </a:extLst>
          </p:cNvPr>
          <p:cNvCxnSpPr>
            <a:cxnSpLocks/>
          </p:cNvCxnSpPr>
          <p:nvPr/>
        </p:nvCxnSpPr>
        <p:spPr>
          <a:xfrm rot="16200000" flipH="1">
            <a:off x="6560775" y="5903448"/>
            <a:ext cx="611585" cy="49763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2FF66BF-A8FA-9949-E0B7-7925F9FB9CC6}"/>
              </a:ext>
            </a:extLst>
          </p:cNvPr>
          <p:cNvSpPr txBox="1"/>
          <p:nvPr/>
        </p:nvSpPr>
        <p:spPr>
          <a:xfrm>
            <a:off x="6850252" y="6327654"/>
            <a:ext cx="1024639"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Block no</a:t>
            </a:r>
          </a:p>
        </p:txBody>
      </p:sp>
      <p:sp>
        <p:nvSpPr>
          <p:cNvPr id="18" name="TextBox 17">
            <a:extLst>
              <a:ext uri="{FF2B5EF4-FFF2-40B4-BE49-F238E27FC236}">
                <a16:creationId xmlns:a16="http://schemas.microsoft.com/office/drawing/2014/main" id="{B7BC31F2-45C8-0112-7BEF-4F3F28DDD87F}"/>
              </a:ext>
              <a:ext uri="{C183D7F6-B498-43B3-948B-1728B52AA6E4}">
                <adec:decorative xmlns:adec="http://schemas.microsoft.com/office/drawing/2017/decorative" val="1"/>
              </a:ext>
            </a:extLst>
          </p:cNvPr>
          <p:cNvSpPr txBox="1"/>
          <p:nvPr/>
        </p:nvSpPr>
        <p:spPr>
          <a:xfrm>
            <a:off x="9920469" y="1506564"/>
            <a:ext cx="1975284" cy="369332"/>
          </a:xfrm>
          <a:prstGeom prst="rect">
            <a:avLst/>
          </a:prstGeom>
          <a:noFill/>
        </p:spPr>
        <p:txBody>
          <a:bodyPr wrap="none" rtlCol="0">
            <a:spAutoFit/>
          </a:bodyPr>
          <a:lstStyle/>
          <a:p>
            <a:r>
              <a:rPr lang="en-IN" dirty="0">
                <a:solidFill>
                  <a:schemeClr val="bg1"/>
                </a:solidFill>
              </a:rPr>
              <a:t>BLOCK (2 byte size)</a:t>
            </a:r>
          </a:p>
        </p:txBody>
      </p:sp>
      <p:sp>
        <p:nvSpPr>
          <p:cNvPr id="19" name="TextBox 18">
            <a:extLst>
              <a:ext uri="{FF2B5EF4-FFF2-40B4-BE49-F238E27FC236}">
                <a16:creationId xmlns:a16="http://schemas.microsoft.com/office/drawing/2014/main" id="{C449BFFD-27DE-A750-EAB3-F0BA031220F9}"/>
              </a:ext>
            </a:extLst>
          </p:cNvPr>
          <p:cNvSpPr txBox="1"/>
          <p:nvPr/>
        </p:nvSpPr>
        <p:spPr>
          <a:xfrm>
            <a:off x="296247" y="5200141"/>
            <a:ext cx="3907777" cy="646331"/>
          </a:xfrm>
          <a:prstGeom prst="rect">
            <a:avLst/>
          </a:prstGeom>
          <a:noFill/>
        </p:spPr>
        <p:txBody>
          <a:bodyPr wrap="square" rtlCol="0">
            <a:spAutoFit/>
          </a:bodyPr>
          <a:lstStyle/>
          <a:p>
            <a:r>
              <a:rPr lang="en-IN" dirty="0">
                <a:solidFill>
                  <a:schemeClr val="bg1"/>
                </a:solidFill>
              </a:rPr>
              <a:t>Here CPU generated 4 bit address will be divided into 3 section </a:t>
            </a:r>
          </a:p>
        </p:txBody>
      </p:sp>
      <p:graphicFrame>
        <p:nvGraphicFramePr>
          <p:cNvPr id="21" name="Table 21">
            <a:extLst>
              <a:ext uri="{FF2B5EF4-FFF2-40B4-BE49-F238E27FC236}">
                <a16:creationId xmlns:a16="http://schemas.microsoft.com/office/drawing/2014/main" id="{B7393DDD-C8BD-F609-8FED-D5361C261E2D}"/>
              </a:ext>
            </a:extLst>
          </p:cNvPr>
          <p:cNvGraphicFramePr>
            <a:graphicFrameLocks noGrp="1"/>
          </p:cNvGraphicFramePr>
          <p:nvPr>
            <p:extLst>
              <p:ext uri="{D42A27DB-BD31-4B8C-83A1-F6EECF244321}">
                <p14:modId xmlns:p14="http://schemas.microsoft.com/office/powerpoint/2010/main" val="31361011"/>
              </p:ext>
            </p:extLst>
          </p:nvPr>
        </p:nvGraphicFramePr>
        <p:xfrm>
          <a:off x="296248" y="6034294"/>
          <a:ext cx="4229100" cy="370840"/>
        </p:xfrm>
        <a:graphic>
          <a:graphicData uri="http://schemas.openxmlformats.org/drawingml/2006/table">
            <a:tbl>
              <a:tblPr bandRow="1">
                <a:tableStyleId>{BDBED569-4797-4DF1-A0F4-6AAB3CD982D8}</a:tableStyleId>
              </a:tblPr>
              <a:tblGrid>
                <a:gridCol w="1409700">
                  <a:extLst>
                    <a:ext uri="{9D8B030D-6E8A-4147-A177-3AD203B41FA5}">
                      <a16:colId xmlns:a16="http://schemas.microsoft.com/office/drawing/2014/main" val="3820546053"/>
                    </a:ext>
                  </a:extLst>
                </a:gridCol>
                <a:gridCol w="1409700">
                  <a:extLst>
                    <a:ext uri="{9D8B030D-6E8A-4147-A177-3AD203B41FA5}">
                      <a16:colId xmlns:a16="http://schemas.microsoft.com/office/drawing/2014/main" val="1125521977"/>
                    </a:ext>
                  </a:extLst>
                </a:gridCol>
                <a:gridCol w="1409700">
                  <a:extLst>
                    <a:ext uri="{9D8B030D-6E8A-4147-A177-3AD203B41FA5}">
                      <a16:colId xmlns:a16="http://schemas.microsoft.com/office/drawing/2014/main" val="3861891042"/>
                    </a:ext>
                  </a:extLst>
                </a:gridCol>
              </a:tblGrid>
              <a:tr h="370840">
                <a:tc>
                  <a:txBody>
                    <a:bodyPr/>
                    <a:lstStyle/>
                    <a:p>
                      <a:r>
                        <a:rPr lang="en-IN" b="1" i="1" dirty="0">
                          <a:solidFill>
                            <a:schemeClr val="bg1">
                              <a:lumMod val="95000"/>
                            </a:schemeClr>
                          </a:solidFill>
                          <a:latin typeface="Times New Roman" panose="02020603050405020304" pitchFamily="18" charset="0"/>
                          <a:cs typeface="Times New Roman" panose="02020603050405020304" pitchFamily="18" charset="0"/>
                        </a:rPr>
                        <a:t>TAG</a:t>
                      </a:r>
                    </a:p>
                  </a:txBody>
                  <a:tcPr/>
                </a:tc>
                <a:tc>
                  <a:txBody>
                    <a:bodyPr/>
                    <a:lstStyle/>
                    <a:p>
                      <a:r>
                        <a:rPr lang="en-IN" b="1" i="1" dirty="0">
                          <a:solidFill>
                            <a:schemeClr val="bg1">
                              <a:lumMod val="95000"/>
                            </a:schemeClr>
                          </a:solidFill>
                          <a:latin typeface="Times New Roman" panose="02020603050405020304" pitchFamily="18" charset="0"/>
                          <a:cs typeface="Times New Roman" panose="02020603050405020304" pitchFamily="18" charset="0"/>
                        </a:rPr>
                        <a:t>SET</a:t>
                      </a:r>
                    </a:p>
                  </a:txBody>
                  <a:tcPr/>
                </a:tc>
                <a:tc>
                  <a:txBody>
                    <a:bodyPr/>
                    <a:lstStyle/>
                    <a:p>
                      <a:r>
                        <a:rPr lang="en-IN" b="1" i="1" dirty="0">
                          <a:solidFill>
                            <a:schemeClr val="bg1">
                              <a:lumMod val="95000"/>
                            </a:schemeClr>
                          </a:solidFill>
                          <a:latin typeface="Times New Roman" panose="02020603050405020304" pitchFamily="18" charset="0"/>
                          <a:cs typeface="Times New Roman" panose="02020603050405020304" pitchFamily="18" charset="0"/>
                        </a:rPr>
                        <a:t>WORD</a:t>
                      </a:r>
                    </a:p>
                  </a:txBody>
                  <a:tcPr/>
                </a:tc>
                <a:extLst>
                  <a:ext uri="{0D108BD9-81ED-4DB2-BD59-A6C34878D82A}">
                    <a16:rowId xmlns:a16="http://schemas.microsoft.com/office/drawing/2014/main" val="3804575537"/>
                  </a:ext>
                </a:extLst>
              </a:tr>
            </a:tbl>
          </a:graphicData>
        </a:graphic>
      </p:graphicFrame>
      <p:cxnSp>
        <p:nvCxnSpPr>
          <p:cNvPr id="23" name="Straight Arrow Connector 22">
            <a:extLst>
              <a:ext uri="{FF2B5EF4-FFF2-40B4-BE49-F238E27FC236}">
                <a16:creationId xmlns:a16="http://schemas.microsoft.com/office/drawing/2014/main" id="{428F546C-A5EC-5B57-B225-73E2C93BA22B}"/>
              </a:ext>
            </a:extLst>
          </p:cNvPr>
          <p:cNvCxnSpPr>
            <a:cxnSpLocks/>
          </p:cNvCxnSpPr>
          <p:nvPr/>
        </p:nvCxnSpPr>
        <p:spPr>
          <a:xfrm flipH="1">
            <a:off x="3887438" y="1506564"/>
            <a:ext cx="2350868" cy="1676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527EEE8-9C1A-191B-3B87-C80526308C30}"/>
              </a:ext>
            </a:extLst>
          </p:cNvPr>
          <p:cNvCxnSpPr>
            <a:cxnSpLocks/>
          </p:cNvCxnSpPr>
          <p:nvPr/>
        </p:nvCxnSpPr>
        <p:spPr>
          <a:xfrm flipH="1">
            <a:off x="3887438" y="2669946"/>
            <a:ext cx="2243948" cy="673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6B81C9D-BAB8-012D-6CAD-8D703EEAE883}"/>
              </a:ext>
            </a:extLst>
          </p:cNvPr>
          <p:cNvCxnSpPr>
            <a:cxnSpLocks/>
          </p:cNvCxnSpPr>
          <p:nvPr/>
        </p:nvCxnSpPr>
        <p:spPr>
          <a:xfrm flipH="1" flipV="1">
            <a:off x="3830217" y="3531227"/>
            <a:ext cx="2265783" cy="314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4B056E1-437D-DF01-8D50-4D46F0B4A62C}"/>
              </a:ext>
            </a:extLst>
          </p:cNvPr>
          <p:cNvCxnSpPr>
            <a:cxnSpLocks/>
          </p:cNvCxnSpPr>
          <p:nvPr/>
        </p:nvCxnSpPr>
        <p:spPr>
          <a:xfrm flipH="1" flipV="1">
            <a:off x="3738465" y="3683627"/>
            <a:ext cx="2357535" cy="1328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D3B094E-D3BC-4083-87EA-3C26A11DA199}"/>
              </a:ext>
            </a:extLst>
          </p:cNvPr>
          <p:cNvCxnSpPr>
            <a:cxnSpLocks/>
          </p:cNvCxnSpPr>
          <p:nvPr/>
        </p:nvCxnSpPr>
        <p:spPr>
          <a:xfrm flipH="1">
            <a:off x="3701142" y="2174033"/>
            <a:ext cx="2437721" cy="203099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691EA68D-DA3F-A16D-FDBC-49E51DD0053D}"/>
              </a:ext>
            </a:extLst>
          </p:cNvPr>
          <p:cNvCxnSpPr>
            <a:cxnSpLocks/>
          </p:cNvCxnSpPr>
          <p:nvPr/>
        </p:nvCxnSpPr>
        <p:spPr>
          <a:xfrm flipH="1" flipV="1">
            <a:off x="3735627" y="4547276"/>
            <a:ext cx="2403236" cy="94708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11E455B2-C9F8-6D50-1B62-FD569701AABE}"/>
              </a:ext>
            </a:extLst>
          </p:cNvPr>
          <p:cNvCxnSpPr>
            <a:cxnSpLocks/>
          </p:cNvCxnSpPr>
          <p:nvPr/>
        </p:nvCxnSpPr>
        <p:spPr>
          <a:xfrm flipH="1">
            <a:off x="3763271" y="3310365"/>
            <a:ext cx="2475035" cy="103421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1" name="Straight Arrow Connector 40">
            <a:extLst>
              <a:ext uri="{FF2B5EF4-FFF2-40B4-BE49-F238E27FC236}">
                <a16:creationId xmlns:a16="http://schemas.microsoft.com/office/drawing/2014/main" id="{A50E4655-B418-8C73-1BDD-02FCC52D5FDF}"/>
              </a:ext>
            </a:extLst>
          </p:cNvPr>
          <p:cNvCxnSpPr>
            <a:cxnSpLocks/>
          </p:cNvCxnSpPr>
          <p:nvPr/>
        </p:nvCxnSpPr>
        <p:spPr>
          <a:xfrm flipH="1" flipV="1">
            <a:off x="3735627" y="4470827"/>
            <a:ext cx="2545542" cy="2020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928616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ECBA53-493B-0E6F-D301-972E97B59913}"/>
              </a:ext>
            </a:extLst>
          </p:cNvPr>
          <p:cNvSpPr txBox="1"/>
          <p:nvPr/>
        </p:nvSpPr>
        <p:spPr>
          <a:xfrm>
            <a:off x="-1166326" y="373224"/>
            <a:ext cx="9993761" cy="707886"/>
          </a:xfrm>
          <a:prstGeom prst="rect">
            <a:avLst/>
          </a:prstGeom>
          <a:noFill/>
        </p:spPr>
        <p:txBody>
          <a:bodyPr wrap="none" rtlCol="0">
            <a:spAutoFit/>
          </a:bodyPr>
          <a:lstStyle/>
          <a:p>
            <a:r>
              <a:rPr lang="en-IN" sz="4000" dirty="0">
                <a:solidFill>
                  <a:schemeClr val="accent6">
                    <a:lumMod val="75000"/>
                  </a:schemeClr>
                </a:solidFill>
                <a:latin typeface="Times New Roman" panose="02020603050405020304" pitchFamily="18" charset="0"/>
                <a:cs typeface="Times New Roman" panose="02020603050405020304" pitchFamily="18" charset="0"/>
              </a:rPr>
              <a:t>		CACHE REPLACEMENT POLICIES</a:t>
            </a:r>
          </a:p>
        </p:txBody>
      </p:sp>
      <p:sp>
        <p:nvSpPr>
          <p:cNvPr id="7" name="TextBox 6">
            <a:extLst>
              <a:ext uri="{FF2B5EF4-FFF2-40B4-BE49-F238E27FC236}">
                <a16:creationId xmlns:a16="http://schemas.microsoft.com/office/drawing/2014/main" id="{F8752526-8165-0613-40AA-1FFDEAACF000}"/>
              </a:ext>
            </a:extLst>
          </p:cNvPr>
          <p:cNvSpPr txBox="1"/>
          <p:nvPr/>
        </p:nvSpPr>
        <p:spPr>
          <a:xfrm>
            <a:off x="767443" y="1136913"/>
            <a:ext cx="10707656" cy="1569660"/>
          </a:xfrm>
          <a:prstGeom prst="rect">
            <a:avLst/>
          </a:prstGeom>
          <a:noFill/>
        </p:spPr>
        <p:txBody>
          <a:bodyPr wrap="square" rtlCol="0">
            <a:spAutoFit/>
          </a:bodyPr>
          <a:lstStyle/>
          <a:p>
            <a:r>
              <a:rPr lang="en-US" sz="2400" dirty="0">
                <a:solidFill>
                  <a:schemeClr val="bg1">
                    <a:lumMod val="95000"/>
                  </a:schemeClr>
                </a:solidFill>
                <a:latin typeface="Times New Roman" panose="02020603050405020304" pitchFamily="18" charset="0"/>
                <a:cs typeface="Times New Roman" panose="02020603050405020304" pitchFamily="18" charset="0"/>
              </a:rPr>
              <a:t>When the cache is full, there is a need for replacement algorithm for replacing the cache block with a new block. For achieving the high-speed such types of the algorithm is implemented in hardware. In the cache memory, there are three types of replacement algorithm are used that are:</a:t>
            </a:r>
            <a:endParaRPr lang="en-IN" sz="24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5B9F374-17C1-43C4-96AC-D0272B58C2DB}"/>
              </a:ext>
            </a:extLst>
          </p:cNvPr>
          <p:cNvSpPr txBox="1"/>
          <p:nvPr/>
        </p:nvSpPr>
        <p:spPr>
          <a:xfrm>
            <a:off x="767443" y="3116424"/>
            <a:ext cx="10494606" cy="3847207"/>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accent5">
                    <a:lumMod val="75000"/>
                  </a:schemeClr>
                </a:solidFill>
                <a:latin typeface="Times New Roman" panose="02020603050405020304" pitchFamily="18" charset="0"/>
                <a:cs typeface="Times New Roman" panose="02020603050405020304" pitchFamily="18" charset="0"/>
              </a:rPr>
              <a:t>Random replacement policy.</a:t>
            </a:r>
          </a:p>
          <a:p>
            <a:r>
              <a:rPr lang="en-US" sz="2000" dirty="0">
                <a:solidFill>
                  <a:schemeClr val="bg1">
                    <a:lumMod val="95000"/>
                  </a:schemeClr>
                </a:solidFill>
              </a:rPr>
              <a:t>This is a very simple algorithm which used to choose the block to be overwritten at random. In this algorithm replace any cache line by using random selection. It is an algorithm which is simple and has been found to be very effective in practice. </a:t>
            </a:r>
            <a:endParaRPr lang="en-US" sz="2400" dirty="0">
              <a:solidFill>
                <a:schemeClr val="accent5">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a:solidFill>
                  <a:schemeClr val="accent5">
                    <a:lumMod val="75000"/>
                  </a:schemeClr>
                </a:solidFill>
                <a:latin typeface="Times New Roman" panose="02020603050405020304" pitchFamily="18" charset="0"/>
                <a:cs typeface="Times New Roman" panose="02020603050405020304" pitchFamily="18" charset="0"/>
              </a:rPr>
              <a:t>First in first Out (FIFO) replacement policy </a:t>
            </a:r>
          </a:p>
          <a:p>
            <a:r>
              <a:rPr lang="en-IN" sz="2000" dirty="0">
                <a:solidFill>
                  <a:schemeClr val="bg1">
                    <a:lumMod val="95000"/>
                  </a:schemeClr>
                </a:solidFill>
                <a:latin typeface="Times New Roman" panose="02020603050405020304" pitchFamily="18" charset="0"/>
                <a:cs typeface="Times New Roman" panose="02020603050405020304" pitchFamily="18" charset="0"/>
              </a:rPr>
              <a:t>Evicts blocks from cache in their order of arrival.</a:t>
            </a:r>
          </a:p>
          <a:p>
            <a:r>
              <a:rPr lang="en-IN" sz="2000" dirty="0">
                <a:solidFill>
                  <a:schemeClr val="bg1">
                    <a:lumMod val="95000"/>
                  </a:schemeClr>
                </a:solidFill>
                <a:latin typeface="Times New Roman" panose="02020603050405020304" pitchFamily="18" charset="0"/>
                <a:cs typeface="Times New Roman" panose="02020603050405020304" pitchFamily="18" charset="0"/>
              </a:rPr>
              <a:t>Cache behaves as a First-In-First-Out queue.</a:t>
            </a:r>
            <a:endParaRPr lang="en-US" sz="2000" dirty="0">
              <a:solidFill>
                <a:schemeClr val="accent5">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a:solidFill>
                  <a:schemeClr val="accent5">
                    <a:lumMod val="75000"/>
                  </a:schemeClr>
                </a:solidFill>
                <a:latin typeface="Times New Roman" panose="02020603050405020304" pitchFamily="18" charset="0"/>
                <a:cs typeface="Times New Roman" panose="02020603050405020304" pitchFamily="18" charset="0"/>
              </a:rPr>
              <a:t>Least recently used (LRU) replacement policy</a:t>
            </a:r>
          </a:p>
          <a:p>
            <a:r>
              <a:rPr lang="en-IN" sz="2000" dirty="0">
                <a:solidFill>
                  <a:schemeClr val="bg1"/>
                </a:solidFill>
                <a:latin typeface="Times New Roman" panose="02020603050405020304" pitchFamily="18" charset="0"/>
                <a:cs typeface="Times New Roman" panose="02020603050405020304" pitchFamily="18" charset="0"/>
              </a:rPr>
              <a:t>Evicts least recently referred block  .</a:t>
            </a:r>
          </a:p>
          <a:p>
            <a:pPr marL="285750" indent="-285750">
              <a:buFont typeface="Wingdings" panose="05000000000000000000" pitchFamily="2" charset="2"/>
              <a:buChar char="v"/>
            </a:pPr>
            <a:endParaRPr lang="en-US" sz="2400" dirty="0">
              <a:solidFill>
                <a:schemeClr val="accent5">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24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531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3">
            <a:extLst>
              <a:ext uri="{FF2B5EF4-FFF2-40B4-BE49-F238E27FC236}">
                <a16:creationId xmlns:a16="http://schemas.microsoft.com/office/drawing/2014/main" id="{0C7586ED-E725-8027-8A0C-1646FC0B68FE}"/>
              </a:ext>
            </a:extLst>
          </p:cNvPr>
          <p:cNvGraphicFramePr>
            <a:graphicFrameLocks noGrp="1"/>
          </p:cNvGraphicFramePr>
          <p:nvPr>
            <p:extLst>
              <p:ext uri="{D42A27DB-BD31-4B8C-83A1-F6EECF244321}">
                <p14:modId xmlns:p14="http://schemas.microsoft.com/office/powerpoint/2010/main" val="2156751167"/>
              </p:ext>
            </p:extLst>
          </p:nvPr>
        </p:nvGraphicFramePr>
        <p:xfrm>
          <a:off x="737456" y="3188342"/>
          <a:ext cx="2635250" cy="2955715"/>
        </p:xfrm>
        <a:graphic>
          <a:graphicData uri="http://schemas.openxmlformats.org/drawingml/2006/table">
            <a:tbl>
              <a:tblPr bandRow="1">
                <a:tableStyleId>{BDBED569-4797-4DF1-A0F4-6AAB3CD982D8}</a:tableStyleId>
              </a:tblPr>
              <a:tblGrid>
                <a:gridCol w="2635250">
                  <a:extLst>
                    <a:ext uri="{9D8B030D-6E8A-4147-A177-3AD203B41FA5}">
                      <a16:colId xmlns:a16="http://schemas.microsoft.com/office/drawing/2014/main" val="3792269741"/>
                    </a:ext>
                  </a:extLst>
                </a:gridCol>
              </a:tblGrid>
              <a:tr h="770977">
                <a:tc>
                  <a:txBody>
                    <a:bodyPr/>
                    <a:lstStyle/>
                    <a:p>
                      <a:endParaRPr lang="en-IN" dirty="0"/>
                    </a:p>
                  </a:txBody>
                  <a:tcPr/>
                </a:tc>
                <a:extLst>
                  <a:ext uri="{0D108BD9-81ED-4DB2-BD59-A6C34878D82A}">
                    <a16:rowId xmlns:a16="http://schemas.microsoft.com/office/drawing/2014/main" val="2708823004"/>
                  </a:ext>
                </a:extLst>
              </a:tr>
              <a:tr h="728246">
                <a:tc>
                  <a:txBody>
                    <a:bodyPr/>
                    <a:lstStyle/>
                    <a:p>
                      <a:endParaRPr lang="en-IN" dirty="0"/>
                    </a:p>
                  </a:txBody>
                  <a:tcPr/>
                </a:tc>
                <a:extLst>
                  <a:ext uri="{0D108BD9-81ED-4DB2-BD59-A6C34878D82A}">
                    <a16:rowId xmlns:a16="http://schemas.microsoft.com/office/drawing/2014/main" val="762675145"/>
                  </a:ext>
                </a:extLst>
              </a:tr>
              <a:tr h="728246">
                <a:tc>
                  <a:txBody>
                    <a:bodyPr/>
                    <a:lstStyle/>
                    <a:p>
                      <a:endParaRPr lang="en-IN" dirty="0"/>
                    </a:p>
                  </a:txBody>
                  <a:tcPr/>
                </a:tc>
                <a:extLst>
                  <a:ext uri="{0D108BD9-81ED-4DB2-BD59-A6C34878D82A}">
                    <a16:rowId xmlns:a16="http://schemas.microsoft.com/office/drawing/2014/main" val="3697045917"/>
                  </a:ext>
                </a:extLst>
              </a:tr>
              <a:tr h="728246">
                <a:tc>
                  <a:txBody>
                    <a:bodyPr/>
                    <a:lstStyle/>
                    <a:p>
                      <a:endParaRPr lang="en-IN" dirty="0"/>
                    </a:p>
                  </a:txBody>
                  <a:tcPr/>
                </a:tc>
                <a:extLst>
                  <a:ext uri="{0D108BD9-81ED-4DB2-BD59-A6C34878D82A}">
                    <a16:rowId xmlns:a16="http://schemas.microsoft.com/office/drawing/2014/main" val="1231310546"/>
                  </a:ext>
                </a:extLst>
              </a:tr>
            </a:tbl>
          </a:graphicData>
        </a:graphic>
      </p:graphicFrame>
      <p:sp>
        <p:nvSpPr>
          <p:cNvPr id="3" name="TextBox 2">
            <a:extLst>
              <a:ext uri="{FF2B5EF4-FFF2-40B4-BE49-F238E27FC236}">
                <a16:creationId xmlns:a16="http://schemas.microsoft.com/office/drawing/2014/main" id="{075D0022-6402-FBC7-0459-EB7A84765AD1}"/>
              </a:ext>
            </a:extLst>
          </p:cNvPr>
          <p:cNvSpPr txBox="1"/>
          <p:nvPr/>
        </p:nvSpPr>
        <p:spPr>
          <a:xfrm>
            <a:off x="515516" y="713943"/>
            <a:ext cx="1072730" cy="584775"/>
          </a:xfrm>
          <a:prstGeom prst="rect">
            <a:avLst/>
          </a:prstGeom>
          <a:noFill/>
        </p:spPr>
        <p:txBody>
          <a:bodyPr wrap="none" rtlCol="0">
            <a:spAutoFit/>
          </a:bodyPr>
          <a:lstStyle/>
          <a:p>
            <a:r>
              <a:rPr lang="en-IN" sz="3200" dirty="0">
                <a:solidFill>
                  <a:schemeClr val="accent5">
                    <a:lumMod val="75000"/>
                  </a:schemeClr>
                </a:solidFill>
                <a:latin typeface="Times New Roman" panose="02020603050405020304" pitchFamily="18" charset="0"/>
                <a:cs typeface="Times New Roman" panose="02020603050405020304" pitchFamily="18" charset="0"/>
              </a:rPr>
              <a:t>FIFO</a:t>
            </a:r>
          </a:p>
        </p:txBody>
      </p:sp>
      <p:sp>
        <p:nvSpPr>
          <p:cNvPr id="4" name="TextBox 3">
            <a:extLst>
              <a:ext uri="{FF2B5EF4-FFF2-40B4-BE49-F238E27FC236}">
                <a16:creationId xmlns:a16="http://schemas.microsoft.com/office/drawing/2014/main" id="{FB04AA99-660E-5DC8-BAEE-FEA3677A97A9}"/>
              </a:ext>
            </a:extLst>
          </p:cNvPr>
          <p:cNvSpPr txBox="1"/>
          <p:nvPr/>
        </p:nvSpPr>
        <p:spPr>
          <a:xfrm>
            <a:off x="515516" y="1380834"/>
            <a:ext cx="4982005" cy="646331"/>
          </a:xfrm>
          <a:prstGeom prst="rect">
            <a:avLst/>
          </a:prstGeom>
          <a:noFill/>
        </p:spPr>
        <p:txBody>
          <a:bodyPr wrap="none" rtlCol="0">
            <a:spAutoFit/>
          </a:bodyPr>
          <a:lstStyle/>
          <a:p>
            <a:pPr marL="285750" indent="-285750">
              <a:buFont typeface="Wingdings" panose="05000000000000000000" pitchFamily="2" charset="2"/>
              <a:buChar char="v"/>
            </a:pPr>
            <a:r>
              <a:rPr lang="en-IN" dirty="0">
                <a:solidFill>
                  <a:schemeClr val="bg1">
                    <a:lumMod val="95000"/>
                  </a:schemeClr>
                </a:solidFill>
              </a:rPr>
              <a:t>Evicts blocks from cache in their order of arrival.</a:t>
            </a:r>
          </a:p>
          <a:p>
            <a:pPr marL="285750" indent="-285750">
              <a:buFont typeface="Wingdings" panose="05000000000000000000" pitchFamily="2" charset="2"/>
              <a:buChar char="v"/>
            </a:pPr>
            <a:r>
              <a:rPr lang="en-IN" dirty="0">
                <a:solidFill>
                  <a:schemeClr val="bg1">
                    <a:lumMod val="95000"/>
                  </a:schemeClr>
                </a:solidFill>
              </a:rPr>
              <a:t>Cache behaves as a First-In-First-Out queue.</a:t>
            </a:r>
          </a:p>
        </p:txBody>
      </p:sp>
      <p:sp>
        <p:nvSpPr>
          <p:cNvPr id="5" name="TextBox 4">
            <a:extLst>
              <a:ext uri="{FF2B5EF4-FFF2-40B4-BE49-F238E27FC236}">
                <a16:creationId xmlns:a16="http://schemas.microsoft.com/office/drawing/2014/main" id="{64A323F1-41F3-5977-0FA9-FA0DF4CAFC84}"/>
              </a:ext>
            </a:extLst>
          </p:cNvPr>
          <p:cNvSpPr txBox="1"/>
          <p:nvPr/>
        </p:nvSpPr>
        <p:spPr>
          <a:xfrm>
            <a:off x="515516" y="2189449"/>
            <a:ext cx="4056484" cy="1107996"/>
          </a:xfrm>
          <a:prstGeom prst="rect">
            <a:avLst/>
          </a:prstGeom>
          <a:noFill/>
        </p:spPr>
        <p:txBody>
          <a:bodyPr wrap="square" rtlCol="0">
            <a:spAutoFit/>
          </a:bodyPr>
          <a:lstStyle/>
          <a:p>
            <a:r>
              <a:rPr lang="en-IN" sz="2400" dirty="0">
                <a:solidFill>
                  <a:schemeClr val="bg1"/>
                </a:solidFill>
              </a:rPr>
              <a:t>Consider the block request : 1,2,3,1,4,5,1,4,3,6</a:t>
            </a:r>
          </a:p>
          <a:p>
            <a:endParaRPr lang="en-IN" dirty="0">
              <a:solidFill>
                <a:schemeClr val="bg1"/>
              </a:solidFill>
            </a:endParaRPr>
          </a:p>
        </p:txBody>
      </p:sp>
      <p:sp>
        <p:nvSpPr>
          <p:cNvPr id="6" name="TextBox 5">
            <a:extLst>
              <a:ext uri="{FF2B5EF4-FFF2-40B4-BE49-F238E27FC236}">
                <a16:creationId xmlns:a16="http://schemas.microsoft.com/office/drawing/2014/main" id="{1B87D28A-2829-CA61-672F-754684D93CF8}"/>
              </a:ext>
            </a:extLst>
          </p:cNvPr>
          <p:cNvSpPr txBox="1"/>
          <p:nvPr/>
        </p:nvSpPr>
        <p:spPr>
          <a:xfrm flipH="1">
            <a:off x="6096000" y="652387"/>
            <a:ext cx="1423852" cy="646331"/>
          </a:xfrm>
          <a:prstGeom prst="rect">
            <a:avLst/>
          </a:prstGeom>
          <a:noFill/>
        </p:spPr>
        <p:txBody>
          <a:bodyPr wrap="square" rtlCol="0">
            <a:spAutoFit/>
          </a:bodyPr>
          <a:lstStyle/>
          <a:p>
            <a:r>
              <a:rPr lang="en-IN" sz="3600" dirty="0">
                <a:solidFill>
                  <a:schemeClr val="accent6">
                    <a:lumMod val="75000"/>
                  </a:schemeClr>
                </a:solidFill>
                <a:latin typeface="Times New Roman" panose="02020603050405020304" pitchFamily="18" charset="0"/>
                <a:cs typeface="Times New Roman" panose="02020603050405020304" pitchFamily="18" charset="0"/>
              </a:rPr>
              <a:t>LRU</a:t>
            </a:r>
          </a:p>
        </p:txBody>
      </p:sp>
      <p:sp>
        <p:nvSpPr>
          <p:cNvPr id="7" name="TextBox 6">
            <a:extLst>
              <a:ext uri="{FF2B5EF4-FFF2-40B4-BE49-F238E27FC236}">
                <a16:creationId xmlns:a16="http://schemas.microsoft.com/office/drawing/2014/main" id="{278B82BF-D0B5-7A14-F7A4-11B785D4DCF2}"/>
              </a:ext>
            </a:extLst>
          </p:cNvPr>
          <p:cNvSpPr txBox="1"/>
          <p:nvPr/>
        </p:nvSpPr>
        <p:spPr>
          <a:xfrm>
            <a:off x="6096000" y="1583114"/>
            <a:ext cx="4642914" cy="1569660"/>
          </a:xfrm>
          <a:prstGeom prst="rect">
            <a:avLst/>
          </a:prstGeom>
          <a:noFill/>
        </p:spPr>
        <p:txBody>
          <a:bodyPr wrap="square" rtlCol="0">
            <a:spAutoFit/>
          </a:bodyPr>
          <a:lstStyle/>
          <a:p>
            <a:r>
              <a:rPr lang="en-IN" sz="2400" dirty="0">
                <a:solidFill>
                  <a:schemeClr val="bg1"/>
                </a:solidFill>
              </a:rPr>
              <a:t>Evicts least recently referred block  .</a:t>
            </a:r>
          </a:p>
          <a:p>
            <a:endParaRPr lang="en-IN" sz="2400" dirty="0">
              <a:solidFill>
                <a:schemeClr val="bg1"/>
              </a:solidFill>
            </a:endParaRPr>
          </a:p>
          <a:p>
            <a:r>
              <a:rPr lang="en-IN" sz="2400" dirty="0">
                <a:solidFill>
                  <a:schemeClr val="bg1"/>
                </a:solidFill>
              </a:rPr>
              <a:t>Consider the block request : 1,2,3,1,4,5,1,4,3,6</a:t>
            </a:r>
          </a:p>
        </p:txBody>
      </p:sp>
      <p:graphicFrame>
        <p:nvGraphicFramePr>
          <p:cNvPr id="8" name="Table 13">
            <a:extLst>
              <a:ext uri="{FF2B5EF4-FFF2-40B4-BE49-F238E27FC236}">
                <a16:creationId xmlns:a16="http://schemas.microsoft.com/office/drawing/2014/main" id="{BD24AC4B-243C-1B76-E139-6C801542B502}"/>
              </a:ext>
            </a:extLst>
          </p:cNvPr>
          <p:cNvGraphicFramePr>
            <a:graphicFrameLocks noGrp="1"/>
          </p:cNvGraphicFramePr>
          <p:nvPr>
            <p:extLst>
              <p:ext uri="{D42A27DB-BD31-4B8C-83A1-F6EECF244321}">
                <p14:modId xmlns:p14="http://schemas.microsoft.com/office/powerpoint/2010/main" val="199610941"/>
              </p:ext>
            </p:extLst>
          </p:nvPr>
        </p:nvGraphicFramePr>
        <p:xfrm>
          <a:off x="6334864" y="3437170"/>
          <a:ext cx="2754461" cy="2877027"/>
        </p:xfrm>
        <a:graphic>
          <a:graphicData uri="http://schemas.openxmlformats.org/drawingml/2006/table">
            <a:tbl>
              <a:tblPr bandRow="1">
                <a:tableStyleId>{E8B1032C-EA38-4F05-BA0D-38AFFFC7BED3}</a:tableStyleId>
              </a:tblPr>
              <a:tblGrid>
                <a:gridCol w="2754461">
                  <a:extLst>
                    <a:ext uri="{9D8B030D-6E8A-4147-A177-3AD203B41FA5}">
                      <a16:colId xmlns:a16="http://schemas.microsoft.com/office/drawing/2014/main" val="3792269741"/>
                    </a:ext>
                  </a:extLst>
                </a:gridCol>
              </a:tblGrid>
              <a:tr h="754584">
                <a:tc>
                  <a:txBody>
                    <a:bodyPr/>
                    <a:lstStyle/>
                    <a:p>
                      <a:endParaRPr lang="en-IN" dirty="0"/>
                    </a:p>
                  </a:txBody>
                  <a:tcPr/>
                </a:tc>
                <a:extLst>
                  <a:ext uri="{0D108BD9-81ED-4DB2-BD59-A6C34878D82A}">
                    <a16:rowId xmlns:a16="http://schemas.microsoft.com/office/drawing/2014/main" val="2708823004"/>
                  </a:ext>
                </a:extLst>
              </a:tr>
              <a:tr h="707481">
                <a:tc>
                  <a:txBody>
                    <a:bodyPr/>
                    <a:lstStyle/>
                    <a:p>
                      <a:endParaRPr lang="en-IN" dirty="0"/>
                    </a:p>
                  </a:txBody>
                  <a:tcPr/>
                </a:tc>
                <a:extLst>
                  <a:ext uri="{0D108BD9-81ED-4DB2-BD59-A6C34878D82A}">
                    <a16:rowId xmlns:a16="http://schemas.microsoft.com/office/drawing/2014/main" val="762675145"/>
                  </a:ext>
                </a:extLst>
              </a:tr>
              <a:tr h="707481">
                <a:tc>
                  <a:txBody>
                    <a:bodyPr/>
                    <a:lstStyle/>
                    <a:p>
                      <a:endParaRPr lang="en-IN" dirty="0"/>
                    </a:p>
                  </a:txBody>
                  <a:tcPr/>
                </a:tc>
                <a:extLst>
                  <a:ext uri="{0D108BD9-81ED-4DB2-BD59-A6C34878D82A}">
                    <a16:rowId xmlns:a16="http://schemas.microsoft.com/office/drawing/2014/main" val="3697045917"/>
                  </a:ext>
                </a:extLst>
              </a:tr>
              <a:tr h="707481">
                <a:tc>
                  <a:txBody>
                    <a:bodyPr/>
                    <a:lstStyle/>
                    <a:p>
                      <a:endParaRPr lang="en-IN" dirty="0"/>
                    </a:p>
                  </a:txBody>
                  <a:tcPr/>
                </a:tc>
                <a:extLst>
                  <a:ext uri="{0D108BD9-81ED-4DB2-BD59-A6C34878D82A}">
                    <a16:rowId xmlns:a16="http://schemas.microsoft.com/office/drawing/2014/main" val="1231310546"/>
                  </a:ext>
                </a:extLst>
              </a:tr>
            </a:tbl>
          </a:graphicData>
        </a:graphic>
      </p:graphicFrame>
    </p:spTree>
    <p:extLst>
      <p:ext uri="{BB962C8B-B14F-4D97-AF65-F5344CB8AC3E}">
        <p14:creationId xmlns:p14="http://schemas.microsoft.com/office/powerpoint/2010/main" val="745230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F446D5-AED9-EF96-A8A0-F3AF0A466B8D}"/>
              </a:ext>
            </a:extLst>
          </p:cNvPr>
          <p:cNvSpPr txBox="1"/>
          <p:nvPr/>
        </p:nvSpPr>
        <p:spPr>
          <a:xfrm>
            <a:off x="3013788" y="3097763"/>
            <a:ext cx="10030407" cy="1200329"/>
          </a:xfrm>
          <a:prstGeom prst="rect">
            <a:avLst/>
          </a:prstGeom>
          <a:noFill/>
        </p:spPr>
        <p:txBody>
          <a:bodyPr wrap="square" rtlCol="0">
            <a:spAutoFit/>
          </a:bodyPr>
          <a:lstStyle/>
          <a:p>
            <a:r>
              <a:rPr lang="en-IN" sz="7200" dirty="0">
                <a:solidFill>
                  <a:schemeClr val="accent6">
                    <a:lumMod val="75000"/>
                  </a:schemeClr>
                </a:solidFill>
                <a:latin typeface="Rage Italic" panose="03070502040507070304" pitchFamily="66" charset="0"/>
              </a:rPr>
              <a:t>THANKYOU</a:t>
            </a:r>
          </a:p>
        </p:txBody>
      </p:sp>
      <p:sp>
        <p:nvSpPr>
          <p:cNvPr id="4" name="Thought Bubble: Cloud 3">
            <a:extLst>
              <a:ext uri="{FF2B5EF4-FFF2-40B4-BE49-F238E27FC236}">
                <a16:creationId xmlns:a16="http://schemas.microsoft.com/office/drawing/2014/main" id="{58C2B668-6FD3-38EE-066C-2D4379728ADB}"/>
              </a:ext>
            </a:extLst>
          </p:cNvPr>
          <p:cNvSpPr/>
          <p:nvPr/>
        </p:nvSpPr>
        <p:spPr>
          <a:xfrm>
            <a:off x="1278294" y="1651518"/>
            <a:ext cx="9209314" cy="4040155"/>
          </a:xfrm>
          <a:prstGeom prst="cloudCallou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Tree>
    <p:extLst>
      <p:ext uri="{BB962C8B-B14F-4D97-AF65-F5344CB8AC3E}">
        <p14:creationId xmlns:p14="http://schemas.microsoft.com/office/powerpoint/2010/main" val="3962745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5890-FF15-36AC-ABFC-F7A398900CF7}"/>
              </a:ext>
            </a:extLst>
          </p:cNvPr>
          <p:cNvSpPr>
            <a:spLocks noGrp="1"/>
          </p:cNvSpPr>
          <p:nvPr>
            <p:ph type="title"/>
          </p:nvPr>
        </p:nvSpPr>
        <p:spPr>
          <a:xfrm>
            <a:off x="671722" y="260656"/>
            <a:ext cx="10515600" cy="1325563"/>
          </a:xfrm>
        </p:spPr>
        <p:txBody>
          <a:bodyPr/>
          <a:lstStyle/>
          <a:p>
            <a:r>
              <a:rPr lang="en-IN" dirty="0">
                <a:solidFill>
                  <a:schemeClr val="accent2">
                    <a:lumMod val="75000"/>
                  </a:schemeClr>
                </a:solidFill>
                <a:latin typeface="Times New Roman" panose="02020603050405020304" pitchFamily="18" charset="0"/>
                <a:cs typeface="Times New Roman" panose="02020603050405020304" pitchFamily="18" charset="0"/>
              </a:rPr>
              <a:t> Index</a:t>
            </a:r>
          </a:p>
        </p:txBody>
      </p:sp>
      <p:sp>
        <p:nvSpPr>
          <p:cNvPr id="3" name="Content Placeholder 2">
            <a:extLst>
              <a:ext uri="{FF2B5EF4-FFF2-40B4-BE49-F238E27FC236}">
                <a16:creationId xmlns:a16="http://schemas.microsoft.com/office/drawing/2014/main" id="{18EE3AB4-0DE3-577A-F855-A35D52F06DFA}"/>
              </a:ext>
            </a:extLst>
          </p:cNvPr>
          <p:cNvSpPr>
            <a:spLocks noGrp="1"/>
          </p:cNvSpPr>
          <p:nvPr>
            <p:ph idx="1"/>
          </p:nvPr>
        </p:nvSpPr>
        <p:spPr>
          <a:xfrm>
            <a:off x="671722" y="1061116"/>
            <a:ext cx="8940282" cy="5536228"/>
          </a:xfrm>
        </p:spPr>
        <p:txBody>
          <a:bodyPr>
            <a:normAutofit/>
          </a:bodyPr>
          <a:lstStyle/>
          <a:p>
            <a:pPr marL="0" indent="0">
              <a:buNone/>
            </a:pPr>
            <a:endParaRPr lang="en-IN" sz="3200" dirty="0">
              <a:solidFill>
                <a:schemeClr val="bg1"/>
              </a:solidFill>
              <a:latin typeface="Times New Roman" panose="02020603050405020304" pitchFamily="18" charset="0"/>
              <a:cs typeface="Times New Roman" panose="02020603050405020304" pitchFamily="18" charset="0"/>
            </a:endParaRPr>
          </a:p>
          <a:p>
            <a:r>
              <a:rPr lang="en-US" altLang="en-US" sz="3200" dirty="0">
                <a:solidFill>
                  <a:schemeClr val="accent5">
                    <a:lumMod val="60000"/>
                    <a:lumOff val="40000"/>
                  </a:schemeClr>
                </a:solidFill>
                <a:latin typeface="Times New Roman" panose="02020603050405020304" pitchFamily="18" charset="0"/>
                <a:cs typeface="Times New Roman" panose="02020603050405020304" pitchFamily="18" charset="0"/>
              </a:rPr>
              <a:t>Memory Hierarchy</a:t>
            </a:r>
          </a:p>
          <a:p>
            <a:r>
              <a:rPr lang="en-US" altLang="en-US" sz="3200" dirty="0">
                <a:solidFill>
                  <a:schemeClr val="accent5">
                    <a:lumMod val="60000"/>
                    <a:lumOff val="40000"/>
                  </a:schemeClr>
                </a:solidFill>
                <a:latin typeface="Times New Roman" panose="02020603050405020304" pitchFamily="18" charset="0"/>
                <a:cs typeface="Times New Roman" panose="02020603050405020304" pitchFamily="18" charset="0"/>
              </a:rPr>
              <a:t>Locality of Reference</a:t>
            </a:r>
            <a:endParaRPr lang="en-IN" sz="3200" b="0" i="0" dirty="0">
              <a:solidFill>
                <a:schemeClr val="accent5">
                  <a:lumMod val="60000"/>
                  <a:lumOff val="40000"/>
                </a:schemeClr>
              </a:solidFill>
              <a:effectLst/>
              <a:latin typeface="Times New Roman" panose="02020603050405020304" pitchFamily="18" charset="0"/>
              <a:cs typeface="Times New Roman" panose="02020603050405020304" pitchFamily="18" charset="0"/>
            </a:endParaRPr>
          </a:p>
          <a:p>
            <a:r>
              <a:rPr lang="en-IN" sz="3200" b="0" i="0" dirty="0">
                <a:solidFill>
                  <a:schemeClr val="accent5">
                    <a:lumMod val="60000"/>
                    <a:lumOff val="40000"/>
                  </a:schemeClr>
                </a:solidFill>
                <a:effectLst/>
                <a:latin typeface="Times New Roman" panose="02020603050405020304" pitchFamily="18" charset="0"/>
                <a:cs typeface="Times New Roman" panose="02020603050405020304" pitchFamily="18" charset="0"/>
              </a:rPr>
              <a:t>What Is Cache Memory?</a:t>
            </a:r>
          </a:p>
          <a:p>
            <a:r>
              <a:rPr lang="en-IN" sz="3200" b="0" i="0" dirty="0">
                <a:solidFill>
                  <a:schemeClr val="accent5">
                    <a:lumMod val="60000"/>
                    <a:lumOff val="40000"/>
                  </a:schemeClr>
                </a:solidFill>
                <a:effectLst/>
                <a:latin typeface="Times New Roman" panose="02020603050405020304" pitchFamily="18" charset="0"/>
                <a:cs typeface="Times New Roman" panose="02020603050405020304" pitchFamily="18" charset="0"/>
              </a:rPr>
              <a:t>Working of Cache</a:t>
            </a:r>
            <a:endParaRPr lang="en-IN" sz="3200" dirty="0">
              <a:solidFill>
                <a:schemeClr val="accent5">
                  <a:lumMod val="60000"/>
                  <a:lumOff val="40000"/>
                </a:schemeClr>
              </a:solidFill>
              <a:latin typeface="Times New Roman" panose="02020603050405020304" pitchFamily="18" charset="0"/>
              <a:cs typeface="Times New Roman" panose="02020603050405020304" pitchFamily="18" charset="0"/>
            </a:endParaRPr>
          </a:p>
          <a:p>
            <a:r>
              <a:rPr lang="en-US" sz="3200" b="0" i="0" dirty="0">
                <a:solidFill>
                  <a:schemeClr val="accent5">
                    <a:lumMod val="60000"/>
                    <a:lumOff val="40000"/>
                  </a:schemeClr>
                </a:solidFill>
                <a:effectLst/>
                <a:latin typeface="Times New Roman" panose="02020603050405020304" pitchFamily="18" charset="0"/>
                <a:cs typeface="Times New Roman" panose="02020603050405020304" pitchFamily="18" charset="0"/>
              </a:rPr>
              <a:t>Cache Hit Vs. Cache Miss</a:t>
            </a:r>
          </a:p>
          <a:p>
            <a:r>
              <a:rPr lang="en-IN" sz="3200" dirty="0">
                <a:solidFill>
                  <a:schemeClr val="accent5">
                    <a:lumMod val="60000"/>
                    <a:lumOff val="40000"/>
                  </a:schemeClr>
                </a:solidFill>
                <a:latin typeface="Times New Roman" panose="02020603050405020304" pitchFamily="18" charset="0"/>
                <a:cs typeface="Times New Roman" panose="02020603050405020304" pitchFamily="18" charset="0"/>
              </a:rPr>
              <a:t>Cache mapping</a:t>
            </a:r>
          </a:p>
          <a:p>
            <a:r>
              <a:rPr lang="en-IN" sz="3200" dirty="0">
                <a:solidFill>
                  <a:schemeClr val="accent5">
                    <a:lumMod val="60000"/>
                    <a:lumOff val="40000"/>
                  </a:schemeClr>
                </a:solidFill>
                <a:latin typeface="Times New Roman" panose="02020603050405020304" pitchFamily="18" charset="0"/>
                <a:cs typeface="Times New Roman" panose="02020603050405020304" pitchFamily="18" charset="0"/>
              </a:rPr>
              <a:t>Cache replacement policies</a:t>
            </a:r>
          </a:p>
          <a:p>
            <a:pPr marL="0" indent="0">
              <a:buNone/>
            </a:pPr>
            <a:br>
              <a:rPr lang="en-IN" sz="3200" dirty="0">
                <a:solidFill>
                  <a:schemeClr val="accent6">
                    <a:lumMod val="75000"/>
                  </a:schemeClr>
                </a:solidFill>
                <a:latin typeface="Times New Roman" panose="02020603050405020304" pitchFamily="18" charset="0"/>
                <a:cs typeface="Times New Roman" panose="02020603050405020304" pitchFamily="18" charset="0"/>
              </a:rPr>
            </a:br>
            <a:endParaRPr lang="en-IN" sz="3200"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8AD405A-A142-1744-E2B3-91AB34F61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0170" y="0"/>
            <a:ext cx="5921829" cy="6858000"/>
          </a:xfrm>
          <a:prstGeom prst="rect">
            <a:avLst/>
          </a:prstGeom>
        </p:spPr>
      </p:pic>
    </p:spTree>
    <p:extLst>
      <p:ext uri="{BB962C8B-B14F-4D97-AF65-F5344CB8AC3E}">
        <p14:creationId xmlns:p14="http://schemas.microsoft.com/office/powerpoint/2010/main" val="362997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4C42AD-8D59-B0FD-ABA2-81076AF735D6}"/>
              </a:ext>
            </a:extLst>
          </p:cNvPr>
          <p:cNvSpPr txBox="1"/>
          <p:nvPr/>
        </p:nvSpPr>
        <p:spPr>
          <a:xfrm>
            <a:off x="3242511" y="0"/>
            <a:ext cx="6753726" cy="707886"/>
          </a:xfrm>
          <a:prstGeom prst="rect">
            <a:avLst/>
          </a:prstGeom>
          <a:noFill/>
        </p:spPr>
        <p:txBody>
          <a:bodyPr wrap="square">
            <a:spAutoFit/>
          </a:bodyPr>
          <a:lstStyle/>
          <a:p>
            <a:r>
              <a:rPr lang="en-US" altLang="en-US" sz="4000" dirty="0">
                <a:solidFill>
                  <a:srgbClr val="347FD8"/>
                </a:solidFill>
                <a:latin typeface="Times New Roman" panose="02020603050405020304" pitchFamily="18" charset="0"/>
                <a:cs typeface="Times New Roman" panose="02020603050405020304" pitchFamily="18" charset="0"/>
              </a:rPr>
              <a:t>Memory Hierarchy</a:t>
            </a:r>
            <a:endParaRPr lang="en-IN" sz="4000" b="0" i="0" dirty="0">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9955093-2895-5F0B-93F7-4F6D5D121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1146855"/>
            <a:ext cx="4185551" cy="5168220"/>
          </a:xfrm>
          <a:prstGeom prst="rect">
            <a:avLst/>
          </a:prstGeom>
          <a:noFill/>
          <a:ln>
            <a:noFill/>
          </a:ln>
          <a:effectLst>
            <a:outerShdw blurRad="1270000" dir="15360000" sx="122000" sy="122000" algn="ctr" rotWithShape="0">
              <a:srgbClr val="000000">
                <a:alpha val="33000"/>
              </a:srgbClr>
            </a:outerShdw>
            <a:softEdge rad="1270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Text Box 2">
            <a:extLst>
              <a:ext uri="{FF2B5EF4-FFF2-40B4-BE49-F238E27FC236}">
                <a16:creationId xmlns:a16="http://schemas.microsoft.com/office/drawing/2014/main" id="{2E1002CB-31C3-8D38-0944-A7AB0779133A}"/>
              </a:ext>
            </a:extLst>
          </p:cNvPr>
          <p:cNvSpPr txBox="1">
            <a:spLocks noChangeArrowheads="1"/>
          </p:cNvSpPr>
          <p:nvPr/>
        </p:nvSpPr>
        <p:spPr bwMode="auto">
          <a:xfrm>
            <a:off x="4383433" y="956355"/>
            <a:ext cx="7741892" cy="5696048"/>
          </a:xfrm>
          <a:prstGeom prst="rect">
            <a:avLst/>
          </a:prstGeom>
          <a:noFill/>
          <a:ln w="9525" cap="flat">
            <a:noFill/>
            <a:round/>
            <a:headEnd/>
            <a:tailEnd/>
          </a:ln>
          <a:effectLst/>
        </p:spPr>
        <p:txBody>
          <a:bodyPr wrap="square" lIns="90000" tIns="46800" rIns="90000" bIns="46800">
            <a:spAutoFit/>
          </a:bodyPr>
          <a:lstStyle/>
          <a:p>
            <a:pPr marL="169863" indent="-169863" eaLnBrk="1" hangingPunct="1">
              <a:buClr>
                <a:srgbClr val="000000"/>
              </a:buClr>
              <a:buSzPct val="100000"/>
              <a:buFont typeface="Calibri" pitchFamily="32" charset="0"/>
              <a:buChar char="•"/>
              <a:tabLst>
                <a:tab pos="119063"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US" sz="2800" dirty="0">
                <a:solidFill>
                  <a:schemeClr val="bg1">
                    <a:lumMod val="85000"/>
                  </a:schemeClr>
                </a:solidFill>
                <a:latin typeface="Times New Roman" panose="02020603050405020304" pitchFamily="18" charset="0"/>
                <a:cs typeface="Times New Roman" panose="02020603050405020304" pitchFamily="18" charset="0"/>
              </a:rPr>
              <a:t>Fastest access is to the data held in processor registers.  Registers are at the top of  the memory hierarchy.</a:t>
            </a:r>
          </a:p>
          <a:p>
            <a:pPr marL="169863" indent="-169863" eaLnBrk="1" hangingPunct="1">
              <a:buClr>
                <a:srgbClr val="000000"/>
              </a:buClr>
              <a:buSzPct val="100000"/>
              <a:buFont typeface="Calibri" pitchFamily="32" charset="0"/>
              <a:buChar char="•"/>
              <a:tabLst>
                <a:tab pos="119063"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US" sz="2800" dirty="0">
                <a:solidFill>
                  <a:schemeClr val="bg1">
                    <a:lumMod val="85000"/>
                  </a:schemeClr>
                </a:solidFill>
                <a:latin typeface="Times New Roman" panose="02020603050405020304" pitchFamily="18" charset="0"/>
                <a:cs typeface="Times New Roman" panose="02020603050405020304" pitchFamily="18" charset="0"/>
              </a:rPr>
              <a:t>Relatively small amount of memory that can be implemented on the processor chip. </a:t>
            </a:r>
          </a:p>
          <a:p>
            <a:pPr marL="169863" indent="-169863" eaLnBrk="1" hangingPunct="1">
              <a:buSzPct val="100000"/>
              <a:tabLst>
                <a:tab pos="119063"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US" sz="2800" dirty="0">
                <a:solidFill>
                  <a:schemeClr val="bg1">
                    <a:lumMod val="85000"/>
                  </a:schemeClr>
                </a:solidFill>
                <a:latin typeface="Times New Roman" panose="02020603050405020304" pitchFamily="18" charset="0"/>
                <a:cs typeface="Times New Roman" panose="02020603050405020304" pitchFamily="18" charset="0"/>
              </a:rPr>
              <a:t>    This is processor cache. </a:t>
            </a:r>
          </a:p>
          <a:p>
            <a:pPr marL="169863" indent="-169863" eaLnBrk="1" hangingPunct="1">
              <a:buClr>
                <a:srgbClr val="000000"/>
              </a:buClr>
              <a:buSzPct val="100000"/>
              <a:buFont typeface="Calibri" pitchFamily="32" charset="0"/>
              <a:buChar char="•"/>
              <a:tabLst>
                <a:tab pos="119063"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US" sz="2800" dirty="0">
                <a:solidFill>
                  <a:schemeClr val="bg1">
                    <a:lumMod val="85000"/>
                  </a:schemeClr>
                </a:solidFill>
                <a:latin typeface="Times New Roman" panose="02020603050405020304" pitchFamily="18" charset="0"/>
                <a:cs typeface="Times New Roman" panose="02020603050405020304" pitchFamily="18" charset="0"/>
              </a:rPr>
              <a:t>Two levels of cache. Level 1 (L1) cache is on  the processor chip. Level 2 (L2) cache is in   between main memory and processor. </a:t>
            </a:r>
          </a:p>
          <a:p>
            <a:pPr marL="169863" indent="-169863" eaLnBrk="1" hangingPunct="1">
              <a:buClr>
                <a:srgbClr val="000000"/>
              </a:buClr>
              <a:buSzPct val="100000"/>
              <a:buFont typeface="Calibri" pitchFamily="32" charset="0"/>
              <a:buChar char="•"/>
              <a:tabLst>
                <a:tab pos="119063"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US" sz="2800" dirty="0">
                <a:solidFill>
                  <a:schemeClr val="bg1">
                    <a:lumMod val="85000"/>
                  </a:schemeClr>
                </a:solidFill>
                <a:latin typeface="Times New Roman" panose="02020603050405020304" pitchFamily="18" charset="0"/>
                <a:cs typeface="Times New Roman" panose="02020603050405020304" pitchFamily="18" charset="0"/>
              </a:rPr>
              <a:t>Next level is main memory,  Much larger, but much slower    than cache memory.</a:t>
            </a:r>
          </a:p>
          <a:p>
            <a:pPr marL="169863" indent="-169863" eaLnBrk="1" hangingPunct="1">
              <a:buClr>
                <a:srgbClr val="000000"/>
              </a:buClr>
              <a:buSzPct val="100000"/>
              <a:buFont typeface="Calibri" pitchFamily="32" charset="0"/>
              <a:buChar char="•"/>
              <a:tabLst>
                <a:tab pos="119063" algn="l"/>
                <a:tab pos="1030288" algn="l"/>
                <a:tab pos="1944688" algn="l"/>
                <a:tab pos="2859088" algn="l"/>
                <a:tab pos="3773488" algn="l"/>
                <a:tab pos="4687888" algn="l"/>
                <a:tab pos="5602288" algn="l"/>
                <a:tab pos="6516688" algn="l"/>
                <a:tab pos="7431088" algn="l"/>
                <a:tab pos="8345488" algn="l"/>
                <a:tab pos="9259888" algn="l"/>
                <a:tab pos="10174288" algn="l"/>
              </a:tabLst>
              <a:defRPr/>
            </a:pPr>
            <a:r>
              <a:rPr lang="en-US" sz="2800" dirty="0">
                <a:solidFill>
                  <a:schemeClr val="bg1">
                    <a:lumMod val="85000"/>
                  </a:schemeClr>
                </a:solidFill>
                <a:latin typeface="Times New Roman" panose="02020603050405020304" pitchFamily="18" charset="0"/>
                <a:cs typeface="Times New Roman" panose="02020603050405020304" pitchFamily="18" charset="0"/>
              </a:rPr>
              <a:t>Next level is magnetic disks. Huge amount of  inexpensive storage. </a:t>
            </a:r>
          </a:p>
        </p:txBody>
      </p:sp>
    </p:spTree>
    <p:extLst>
      <p:ext uri="{BB962C8B-B14F-4D97-AF65-F5344CB8AC3E}">
        <p14:creationId xmlns:p14="http://schemas.microsoft.com/office/powerpoint/2010/main" val="802147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F31548-976A-AEC1-7909-5A7E5D52BF64}"/>
              </a:ext>
            </a:extLst>
          </p:cNvPr>
          <p:cNvSpPr txBox="1"/>
          <p:nvPr/>
        </p:nvSpPr>
        <p:spPr>
          <a:xfrm>
            <a:off x="2238733" y="180975"/>
            <a:ext cx="6096000" cy="646331"/>
          </a:xfrm>
          <a:prstGeom prst="rect">
            <a:avLst/>
          </a:prstGeom>
          <a:noFill/>
        </p:spPr>
        <p:txBody>
          <a:bodyPr wrap="square">
            <a:spAutoFit/>
          </a:bodyPr>
          <a:lstStyle/>
          <a:p>
            <a:pPr algn="ctr" eaLnBrk="1" hangingPunct="1">
              <a:buSzPct val="100000"/>
            </a:pPr>
            <a:r>
              <a:rPr lang="en-US" altLang="en-US" sz="3600" dirty="0">
                <a:solidFill>
                  <a:srgbClr val="347FD8"/>
                </a:solidFill>
                <a:latin typeface="Times New Roman" panose="02020603050405020304" pitchFamily="18" charset="0"/>
                <a:cs typeface="Times New Roman" panose="02020603050405020304" pitchFamily="18" charset="0"/>
              </a:rPr>
              <a:t>Locality of Reference</a:t>
            </a:r>
          </a:p>
        </p:txBody>
      </p:sp>
      <p:sp>
        <p:nvSpPr>
          <p:cNvPr id="4" name="TextBox 3">
            <a:extLst>
              <a:ext uri="{FF2B5EF4-FFF2-40B4-BE49-F238E27FC236}">
                <a16:creationId xmlns:a16="http://schemas.microsoft.com/office/drawing/2014/main" id="{878C0B23-F6DE-197C-7E72-76D1E2F03778}"/>
              </a:ext>
            </a:extLst>
          </p:cNvPr>
          <p:cNvSpPr txBox="1"/>
          <p:nvPr/>
        </p:nvSpPr>
        <p:spPr>
          <a:xfrm>
            <a:off x="647700" y="952501"/>
            <a:ext cx="11353800" cy="5478020"/>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locality of reference, also known as the </a:t>
            </a:r>
            <a:r>
              <a:rPr lang="en-US" sz="2400" dirty="0">
                <a:solidFill>
                  <a:schemeClr val="accent4">
                    <a:lumMod val="60000"/>
                    <a:lumOff val="40000"/>
                  </a:schemeClr>
                </a:solidFill>
                <a:latin typeface="Times New Roman" panose="02020603050405020304" pitchFamily="18" charset="0"/>
                <a:cs typeface="Times New Roman" panose="02020603050405020304" pitchFamily="18" charset="0"/>
              </a:rPr>
              <a:t>principle of locality</a:t>
            </a:r>
            <a:r>
              <a:rPr lang="en-US" sz="2400" dirty="0">
                <a:solidFill>
                  <a:schemeClr val="bg1"/>
                </a:solidFill>
                <a:latin typeface="Times New Roman" panose="02020603050405020304" pitchFamily="18" charset="0"/>
                <a:cs typeface="Times New Roman" panose="02020603050405020304" pitchFamily="18" charset="0"/>
              </a:rPr>
              <a:t>, is the tendency of a processor to access the same set of memory locations repetitively over a short period of time. There are two basic types of reference locality – </a:t>
            </a:r>
            <a:r>
              <a:rPr lang="en-US" sz="2400" dirty="0">
                <a:solidFill>
                  <a:schemeClr val="accent4">
                    <a:lumMod val="60000"/>
                    <a:lumOff val="40000"/>
                  </a:schemeClr>
                </a:solidFill>
                <a:latin typeface="Times New Roman" panose="02020603050405020304" pitchFamily="18" charset="0"/>
                <a:cs typeface="Times New Roman" panose="02020603050405020304" pitchFamily="18" charset="0"/>
              </a:rPr>
              <a:t>temporal and spatial locality</a:t>
            </a:r>
            <a:r>
              <a:rPr lang="en-US" sz="2400" dirty="0">
                <a:solidFill>
                  <a:schemeClr val="bg1"/>
                </a:solidFill>
                <a:latin typeface="Times New Roman" panose="02020603050405020304" pitchFamily="18" charset="0"/>
                <a:cs typeface="Times New Roman" panose="02020603050405020304" pitchFamily="18" charset="0"/>
              </a:rPr>
              <a:t>.</a:t>
            </a:r>
          </a:p>
          <a:p>
            <a:endParaRPr lang="en-US" sz="2400" dirty="0">
              <a:solidFill>
                <a:srgbClr val="00B050"/>
              </a:solidFill>
              <a:latin typeface="Times New Roman" panose="02020603050405020304" pitchFamily="18" charset="0"/>
              <a:cs typeface="Times New Roman" panose="02020603050405020304" pitchFamily="18" charset="0"/>
            </a:endParaRPr>
          </a:p>
          <a:p>
            <a:r>
              <a:rPr lang="en-US" sz="2400" dirty="0">
                <a:solidFill>
                  <a:srgbClr val="00B050"/>
                </a:solidFill>
                <a:latin typeface="Times New Roman" panose="02020603050405020304" pitchFamily="18" charset="0"/>
                <a:cs typeface="Times New Roman" panose="02020603050405020304" pitchFamily="18" charset="0"/>
              </a:rPr>
              <a:t>Temporal Locality </a:t>
            </a: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Temporal locality refers to the reuse of specific data and/or resources within a relatively small time duration </a:t>
            </a:r>
          </a:p>
          <a:p>
            <a:pPr marL="285750" indent="-285750">
              <a:buFont typeface="Wingdings" panose="05000000000000000000" pitchFamily="2" charset="2"/>
              <a:buChar char="v"/>
            </a:pPr>
            <a:r>
              <a:rPr lang="en-US" sz="2400" dirty="0">
                <a:solidFill>
                  <a:schemeClr val="accent4">
                    <a:lumMod val="60000"/>
                    <a:lumOff val="40000"/>
                  </a:schemeClr>
                </a:solidFill>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solidFill>
                  <a:schemeClr val="accent4">
                    <a:lumMod val="60000"/>
                    <a:lumOff val="40000"/>
                  </a:schemeClr>
                </a:solidFill>
                <a:effectLst/>
                <a:uLnTx/>
                <a:uFillTx/>
                <a:latin typeface="Times New Roman" panose="02020603050405020304" pitchFamily="18" charset="0"/>
                <a:ea typeface="Microsoft YaHei"/>
                <a:cs typeface="Times New Roman" panose="02020603050405020304" pitchFamily="18" charset="0"/>
              </a:rPr>
              <a:t>Recently executed instruction is likely to be executed again very soon</a:t>
            </a:r>
            <a:endParaRPr lang="en-US" sz="2400" dirty="0">
              <a:solidFill>
                <a:schemeClr val="accent4">
                  <a:lumMod val="60000"/>
                  <a:lumOff val="40000"/>
                </a:schemeClr>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rgbClr val="00B050"/>
                </a:solidFill>
                <a:latin typeface="Times New Roman" panose="02020603050405020304" pitchFamily="18" charset="0"/>
                <a:cs typeface="Times New Roman" panose="02020603050405020304" pitchFamily="18" charset="0"/>
              </a:rPr>
              <a:t>Spatial Locality</a:t>
            </a: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a:solidFill>
                  <a:schemeClr val="bg1"/>
                </a:solidFill>
                <a:latin typeface="Times New Roman" panose="02020603050405020304" pitchFamily="18" charset="0"/>
                <a:cs typeface="Times New Roman" panose="02020603050405020304" pitchFamily="18" charset="0"/>
              </a:rPr>
              <a:t>spatial locality refers to the use of data elements within relatively close storage locations.</a:t>
            </a:r>
          </a:p>
          <a:p>
            <a:pPr marL="285750" indent="-285750">
              <a:buFont typeface="Wingdings" panose="05000000000000000000" pitchFamily="2" charset="2"/>
              <a:buChar char="v"/>
            </a:pPr>
            <a:r>
              <a:rPr lang="en-US" sz="2400" dirty="0">
                <a:solidFill>
                  <a:schemeClr val="accent4">
                    <a:lumMod val="60000"/>
                    <a:lumOff val="40000"/>
                  </a:schemeClr>
                </a:solidFill>
                <a:latin typeface="Times New Roman" panose="02020603050405020304" pitchFamily="18" charset="0"/>
                <a:cs typeface="Times New Roman" panose="02020603050405020304" pitchFamily="18" charset="0"/>
              </a:rPr>
              <a:t>Instructions with addresses close to a recently executed instruction are likely to   be executed soon.</a:t>
            </a:r>
          </a:p>
          <a:p>
            <a:pPr marL="285750" indent="-285750">
              <a:buFont typeface="Wingdings" panose="05000000000000000000" pitchFamily="2" charset="2"/>
              <a:buChar char="v"/>
            </a:pPr>
            <a:endParaRPr lang="en-US" dirty="0">
              <a:solidFill>
                <a:schemeClr val="bg1"/>
              </a:solidFill>
            </a:endParaRPr>
          </a:p>
          <a:p>
            <a:endParaRPr lang="en-US" dirty="0"/>
          </a:p>
        </p:txBody>
      </p:sp>
    </p:spTree>
    <p:extLst>
      <p:ext uri="{BB962C8B-B14F-4D97-AF65-F5344CB8AC3E}">
        <p14:creationId xmlns:p14="http://schemas.microsoft.com/office/powerpoint/2010/main" val="2719769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B96CB2A-5D1B-C944-41EE-CADE426B315C}"/>
              </a:ext>
            </a:extLst>
          </p:cNvPr>
          <p:cNvSpPr>
            <a:spLocks noGrp="1"/>
          </p:cNvSpPr>
          <p:nvPr>
            <p:ph sz="half" idx="2"/>
          </p:nvPr>
        </p:nvSpPr>
        <p:spPr>
          <a:xfrm>
            <a:off x="428624" y="638176"/>
            <a:ext cx="11096625" cy="6534150"/>
          </a:xfrm>
          <a:noFill/>
          <a:effectLst>
            <a:outerShdw blurRad="50800" dist="127000" dir="5400000" algn="ctr" rotWithShape="0">
              <a:srgbClr val="000000">
                <a:alpha val="43137"/>
              </a:srgbClr>
            </a:outerShdw>
            <a:softEdge rad="215900"/>
          </a:effectLst>
        </p:spPr>
        <p:txBody>
          <a:bodyPr>
            <a:normAutofit/>
          </a:bodyPr>
          <a:lstStyle/>
          <a:p>
            <a:pPr marL="0" indent="0">
              <a:buNone/>
            </a:pPr>
            <a:r>
              <a:rPr lang="en-US" b="1" dirty="0">
                <a:solidFill>
                  <a:schemeClr val="bg1"/>
                </a:solidFill>
                <a:latin typeface="Times New Roman" panose="02020603050405020304" pitchFamily="18" charset="0"/>
                <a:cs typeface="Times New Roman" panose="02020603050405020304" pitchFamily="18" charset="0"/>
              </a:rPr>
              <a:t>		 </a:t>
            </a:r>
            <a:r>
              <a:rPr lang="en-US" sz="4000" b="1" dirty="0">
                <a:solidFill>
                  <a:schemeClr val="accent5">
                    <a:lumMod val="75000"/>
                  </a:schemeClr>
                </a:solidFill>
                <a:latin typeface="Times New Roman" panose="02020603050405020304" pitchFamily="18" charset="0"/>
                <a:cs typeface="Times New Roman" panose="02020603050405020304" pitchFamily="18" charset="0"/>
              </a:rPr>
              <a:t>What is Cache Memory?</a:t>
            </a:r>
          </a:p>
          <a:p>
            <a:pPr marL="0" indent="0">
              <a:buNone/>
            </a:pPr>
            <a:endParaRPr lang="en-US" sz="4000" b="1" dirty="0">
              <a:solidFill>
                <a:schemeClr val="accent5">
                  <a:lumMod val="75000"/>
                </a:schemeClr>
              </a:solidFill>
              <a:latin typeface="Times New Roman" panose="02020603050405020304" pitchFamily="18" charset="0"/>
              <a:cs typeface="Times New Roman" panose="02020603050405020304" pitchFamily="18" charset="0"/>
            </a:endParaRPr>
          </a:p>
          <a:p>
            <a:pPr marL="0" indent="0">
              <a:buNone/>
            </a:pPr>
            <a:r>
              <a:rPr lang="en-US" sz="4000" b="1" dirty="0">
                <a:solidFill>
                  <a:schemeClr val="accent5">
                    <a:lumMod val="75000"/>
                  </a:schemeClr>
                </a:solidFill>
                <a:latin typeface="Times New Roman" panose="02020603050405020304" pitchFamily="18" charset="0"/>
                <a:cs typeface="Times New Roman" panose="02020603050405020304" pitchFamily="18" charset="0"/>
              </a:rPr>
              <a:t>	</a:t>
            </a:r>
            <a:r>
              <a:rPr lang="en-US" sz="2000" b="1" dirty="0">
                <a:solidFill>
                  <a:schemeClr val="accent4">
                    <a:lumMod val="75000"/>
                  </a:schemeClr>
                </a:solidFill>
                <a:latin typeface="Times New Roman" panose="02020603050405020304" pitchFamily="18" charset="0"/>
                <a:cs typeface="Times New Roman" panose="02020603050405020304" pitchFamily="18" charset="0"/>
              </a:rPr>
              <a:t>CPU</a:t>
            </a:r>
            <a:endParaRPr lang="en-US" sz="4000" b="1" dirty="0">
              <a:solidFill>
                <a:schemeClr val="accent4">
                  <a:lumMod val="75000"/>
                </a:schemeClr>
              </a:solidFill>
              <a:latin typeface="Times New Roman" panose="02020603050405020304" pitchFamily="18" charset="0"/>
              <a:cs typeface="Times New Roman" panose="02020603050405020304" pitchFamily="18" charset="0"/>
            </a:endParaRPr>
          </a:p>
          <a:p>
            <a:pPr marL="0" indent="0">
              <a:buNone/>
            </a:pPr>
            <a:endParaRPr lang="en-US" sz="4000" b="1" dirty="0">
              <a:solidFill>
                <a:schemeClr val="accent5">
                  <a:lumMod val="75000"/>
                </a:schemeClr>
              </a:solidFill>
              <a:latin typeface="Times New Roman" panose="02020603050405020304" pitchFamily="18" charset="0"/>
              <a:cs typeface="Times New Roman" panose="02020603050405020304" pitchFamily="18" charset="0"/>
            </a:endParaRPr>
          </a:p>
          <a:p>
            <a:pPr marL="0" indent="0">
              <a:buNone/>
            </a:pPr>
            <a:endParaRPr lang="en-US" sz="4000" b="1" dirty="0">
              <a:solidFill>
                <a:schemeClr val="accent5">
                  <a:lumMod val="75000"/>
                </a:schemeClr>
              </a:solidFill>
              <a:latin typeface="Times New Roman" panose="02020603050405020304" pitchFamily="18" charset="0"/>
              <a:cs typeface="Times New Roman" panose="02020603050405020304" pitchFamily="18" charset="0"/>
            </a:endParaRPr>
          </a:p>
          <a:p>
            <a:pPr>
              <a:spcBef>
                <a:spcPts val="600"/>
              </a:spcBef>
              <a:buClr>
                <a:srgbClr val="C00000"/>
              </a:buClr>
              <a:buSzPct val="100000"/>
              <a:buFont typeface="Wingdings" panose="05000000000000000000" pitchFamily="2" charset="2"/>
              <a:buChar char="v"/>
              <a:tabLst>
                <a:tab pos="744538" algn="l"/>
                <a:tab pos="1658938" algn="l"/>
                <a:tab pos="2573338" algn="l"/>
                <a:tab pos="3487738" algn="l"/>
                <a:tab pos="4402138" algn="l"/>
                <a:tab pos="5316538" algn="l"/>
                <a:tab pos="6230938" algn="l"/>
                <a:tab pos="7145338" algn="l"/>
                <a:tab pos="8059738" algn="l"/>
                <a:tab pos="8974138" algn="l"/>
                <a:tab pos="9888538" algn="l"/>
              </a:tabLst>
              <a:defRPr/>
            </a:pPr>
            <a:r>
              <a:rPr lang="en-GB" sz="2400" b="1" dirty="0">
                <a:solidFill>
                  <a:schemeClr val="bg1">
                    <a:lumMod val="95000"/>
                  </a:schemeClr>
                </a:solidFill>
                <a:latin typeface="Times New Roman" panose="02020603050405020304" pitchFamily="18" charset="0"/>
                <a:cs typeface="Times New Roman" panose="02020603050405020304" pitchFamily="18" charset="0"/>
              </a:rPr>
              <a:t>Cache</a:t>
            </a:r>
            <a:r>
              <a:rPr lang="en-GB" sz="2400" dirty="0">
                <a:solidFill>
                  <a:schemeClr val="bg1">
                    <a:lumMod val="95000"/>
                  </a:schemeClr>
                </a:solidFill>
                <a:latin typeface="Times New Roman" panose="02020603050405020304" pitchFamily="18" charset="0"/>
                <a:cs typeface="Times New Roman" panose="02020603050405020304" pitchFamily="18" charset="0"/>
              </a:rPr>
              <a:t> is a small amount of fast memory,  between </a:t>
            </a:r>
            <a:r>
              <a:rPr lang="en-US" sz="2400" dirty="0">
                <a:solidFill>
                  <a:schemeClr val="bg1">
                    <a:lumMod val="95000"/>
                  </a:schemeClr>
                </a:solidFill>
                <a:latin typeface="Times New Roman" panose="02020603050405020304" pitchFamily="18" charset="0"/>
                <a:cs typeface="Times New Roman" panose="02020603050405020304" pitchFamily="18" charset="0"/>
              </a:rPr>
              <a:t>larger, slower main memory and CPU , may</a:t>
            </a:r>
            <a:r>
              <a:rPr lang="en-GB" sz="2400" dirty="0">
                <a:solidFill>
                  <a:schemeClr val="bg1">
                    <a:lumMod val="95000"/>
                  </a:schemeClr>
                </a:solidFill>
                <a:latin typeface="Times New Roman" panose="02020603050405020304" pitchFamily="18" charset="0"/>
                <a:cs typeface="Times New Roman" panose="02020603050405020304" pitchFamily="18" charset="0"/>
              </a:rPr>
              <a:t> be located on CPU chip or module </a:t>
            </a:r>
            <a:r>
              <a:rPr lang="en-US" sz="2400" dirty="0">
                <a:solidFill>
                  <a:schemeClr val="bg1">
                    <a:lumMod val="95000"/>
                  </a:schemeClr>
                </a:solidFill>
                <a:latin typeface="Times New Roman" panose="02020603050405020304" pitchFamily="18" charset="0"/>
                <a:cs typeface="Times New Roman" panose="02020603050405020304" pitchFamily="18" charset="0"/>
              </a:rPr>
              <a:t>to reduce the memory access time </a:t>
            </a:r>
          </a:p>
          <a:p>
            <a:pPr>
              <a:spcBef>
                <a:spcPts val="600"/>
              </a:spcBef>
              <a:buClr>
                <a:srgbClr val="000000"/>
              </a:buClr>
              <a:buSzPct val="100000"/>
              <a:buFont typeface="Wingdings" panose="05000000000000000000" pitchFamily="2" charset="2"/>
              <a:buChar char="v"/>
              <a:tabLst>
                <a:tab pos="744538" algn="l"/>
                <a:tab pos="1658938" algn="l"/>
                <a:tab pos="2573338" algn="l"/>
                <a:tab pos="3487738" algn="l"/>
                <a:tab pos="4402138" algn="l"/>
                <a:tab pos="5316538" algn="l"/>
                <a:tab pos="6230938" algn="l"/>
                <a:tab pos="7145338" algn="l"/>
                <a:tab pos="8059738" algn="l"/>
                <a:tab pos="8974138" algn="l"/>
                <a:tab pos="9888538" algn="l"/>
              </a:tabLst>
              <a:defRPr/>
            </a:pPr>
            <a:r>
              <a:rPr lang="en-US" sz="2400" dirty="0">
                <a:solidFill>
                  <a:schemeClr val="accent4">
                    <a:lumMod val="60000"/>
                    <a:lumOff val="40000"/>
                  </a:schemeClr>
                </a:solidFill>
                <a:latin typeface="Times New Roman" panose="02020603050405020304" pitchFamily="18" charset="0"/>
                <a:cs typeface="Times New Roman" panose="02020603050405020304" pitchFamily="18" charset="0"/>
              </a:rPr>
              <a:t>Two levels of cache</a:t>
            </a:r>
            <a:r>
              <a:rPr lang="en-US" sz="2400" dirty="0">
                <a:solidFill>
                  <a:schemeClr val="bg1">
                    <a:lumMod val="95000"/>
                  </a:schemeClr>
                </a:solidFill>
                <a:latin typeface="Times New Roman" panose="02020603050405020304" pitchFamily="18" charset="0"/>
                <a:cs typeface="Times New Roman" panose="02020603050405020304" pitchFamily="18" charset="0"/>
              </a:rPr>
              <a:t>: Level 1 (L1) cache on the processor chip.  Level 2 (L2) cache is in between main memory and processor. </a:t>
            </a:r>
          </a:p>
          <a:p>
            <a:pPr>
              <a:spcBef>
                <a:spcPts val="600"/>
              </a:spcBef>
              <a:buClr>
                <a:srgbClr val="000000"/>
              </a:buClr>
              <a:buSzPct val="100000"/>
              <a:buFont typeface="Wingdings" panose="05000000000000000000" pitchFamily="2" charset="2"/>
              <a:buChar char="v"/>
              <a:tabLst>
                <a:tab pos="744538" algn="l"/>
                <a:tab pos="1658938" algn="l"/>
                <a:tab pos="2573338" algn="l"/>
                <a:tab pos="3487738" algn="l"/>
                <a:tab pos="4402138" algn="l"/>
                <a:tab pos="5316538" algn="l"/>
                <a:tab pos="6230938" algn="l"/>
                <a:tab pos="7145338" algn="l"/>
                <a:tab pos="8059738" algn="l"/>
                <a:tab pos="8974138" algn="l"/>
                <a:tab pos="9888538" algn="l"/>
              </a:tabLst>
              <a:defRPr/>
            </a:pPr>
            <a:r>
              <a:rPr lang="en-US" sz="2400" dirty="0">
                <a:solidFill>
                  <a:schemeClr val="bg1">
                    <a:lumMod val="95000"/>
                  </a:schemeClr>
                </a:solidFill>
                <a:latin typeface="Times New Roman" panose="02020603050405020304" pitchFamily="18" charset="0"/>
                <a:cs typeface="Times New Roman" panose="02020603050405020304" pitchFamily="18" charset="0"/>
              </a:rPr>
              <a:t>Holds the currently active segments of a program and its data.</a:t>
            </a:r>
          </a:p>
          <a:p>
            <a:pPr marL="0" indent="0">
              <a:buNone/>
            </a:pPr>
            <a:endParaRPr lang="en-US"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A7C6E461-EBC4-D245-7770-FBF225D467B6}"/>
              </a:ext>
            </a:extLst>
          </p:cNvPr>
          <p:cNvSpPr/>
          <p:nvPr/>
        </p:nvSpPr>
        <p:spPr>
          <a:xfrm>
            <a:off x="953487" y="1633888"/>
            <a:ext cx="1744825" cy="1795112"/>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B0870ACE-A955-88DA-5B01-FDCEFD043F96}"/>
              </a:ext>
            </a:extLst>
          </p:cNvPr>
          <p:cNvSpPr/>
          <p:nvPr/>
        </p:nvSpPr>
        <p:spPr>
          <a:xfrm>
            <a:off x="4065038" y="1623525"/>
            <a:ext cx="1505339" cy="895739"/>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p>
        </p:txBody>
      </p:sp>
      <p:sp>
        <p:nvSpPr>
          <p:cNvPr id="7" name="Rectangle: Rounded Corners 6">
            <a:extLst>
              <a:ext uri="{FF2B5EF4-FFF2-40B4-BE49-F238E27FC236}">
                <a16:creationId xmlns:a16="http://schemas.microsoft.com/office/drawing/2014/main" id="{4322A79C-ECC8-FEF0-687C-5AF195B99F76}"/>
              </a:ext>
            </a:extLst>
          </p:cNvPr>
          <p:cNvSpPr/>
          <p:nvPr/>
        </p:nvSpPr>
        <p:spPr>
          <a:xfrm>
            <a:off x="7374293" y="1604864"/>
            <a:ext cx="2012303" cy="2183363"/>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a:p>
        </p:txBody>
      </p:sp>
      <p:cxnSp>
        <p:nvCxnSpPr>
          <p:cNvPr id="9" name="Straight Arrow Connector 8">
            <a:extLst>
              <a:ext uri="{FF2B5EF4-FFF2-40B4-BE49-F238E27FC236}">
                <a16:creationId xmlns:a16="http://schemas.microsoft.com/office/drawing/2014/main" id="{FDFBC59E-E756-840B-043C-BE4D86683419}"/>
              </a:ext>
            </a:extLst>
          </p:cNvPr>
          <p:cNvCxnSpPr/>
          <p:nvPr/>
        </p:nvCxnSpPr>
        <p:spPr>
          <a:xfrm>
            <a:off x="2698312" y="1987420"/>
            <a:ext cx="1366726" cy="0"/>
          </a:xfrm>
          <a:prstGeom prst="straightConnector1">
            <a:avLst/>
          </a:prstGeom>
          <a:ln w="9525" cap="flat" cmpd="sng" algn="ctr">
            <a:solidFill>
              <a:schemeClr val="accent2">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Arrow Connector 9">
            <a:extLst>
              <a:ext uri="{FF2B5EF4-FFF2-40B4-BE49-F238E27FC236}">
                <a16:creationId xmlns:a16="http://schemas.microsoft.com/office/drawing/2014/main" id="{C35F135B-39C7-570F-AC8D-05BABA5DD212}"/>
              </a:ext>
            </a:extLst>
          </p:cNvPr>
          <p:cNvCxnSpPr>
            <a:cxnSpLocks/>
          </p:cNvCxnSpPr>
          <p:nvPr/>
        </p:nvCxnSpPr>
        <p:spPr>
          <a:xfrm>
            <a:off x="5570377" y="1934546"/>
            <a:ext cx="1803916" cy="0"/>
          </a:xfrm>
          <a:prstGeom prst="straightConnector1">
            <a:avLst/>
          </a:prstGeom>
          <a:ln w="9525" cap="flat" cmpd="sng" algn="ctr">
            <a:solidFill>
              <a:schemeClr val="accent2">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510C29AE-5009-9546-4A0B-1029A4112227}"/>
              </a:ext>
            </a:extLst>
          </p:cNvPr>
          <p:cNvCxnSpPr>
            <a:cxnSpLocks/>
          </p:cNvCxnSpPr>
          <p:nvPr/>
        </p:nvCxnSpPr>
        <p:spPr>
          <a:xfrm>
            <a:off x="2699195" y="2964024"/>
            <a:ext cx="4675098" cy="0"/>
          </a:xfrm>
          <a:prstGeom prst="straightConnector1">
            <a:avLst/>
          </a:prstGeom>
          <a:ln w="9525" cap="flat" cmpd="sng" algn="ctr">
            <a:solidFill>
              <a:schemeClr val="accent2">
                <a:lumMod val="7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D3CD65B0-3043-65CE-E9C6-C5C4119DF0D2}"/>
              </a:ext>
            </a:extLst>
          </p:cNvPr>
          <p:cNvSpPr txBox="1"/>
          <p:nvPr/>
        </p:nvSpPr>
        <p:spPr>
          <a:xfrm>
            <a:off x="4203651" y="1688356"/>
            <a:ext cx="1366725" cy="646331"/>
          </a:xfrm>
          <a:prstGeom prst="rect">
            <a:avLst/>
          </a:prstGeom>
          <a:noFill/>
        </p:spPr>
        <p:txBody>
          <a:bodyPr wrap="square" rtlCol="0">
            <a:spAutoFit/>
          </a:bodyPr>
          <a:lstStyle/>
          <a:p>
            <a:r>
              <a:rPr lang="en-IN" b="1" dirty="0">
                <a:solidFill>
                  <a:schemeClr val="accent5">
                    <a:lumMod val="75000"/>
                  </a:schemeClr>
                </a:solidFill>
                <a:latin typeface="Times New Roman" panose="02020603050405020304" pitchFamily="18" charset="0"/>
                <a:cs typeface="Times New Roman" panose="02020603050405020304" pitchFamily="18" charset="0"/>
              </a:rPr>
              <a:t>CACHE MEMORY</a:t>
            </a:r>
          </a:p>
        </p:txBody>
      </p:sp>
      <p:sp>
        <p:nvSpPr>
          <p:cNvPr id="15" name="TextBox 14">
            <a:extLst>
              <a:ext uri="{FF2B5EF4-FFF2-40B4-BE49-F238E27FC236}">
                <a16:creationId xmlns:a16="http://schemas.microsoft.com/office/drawing/2014/main" id="{15EDC803-F321-FC29-67E6-9E6C9F2A7035}"/>
              </a:ext>
            </a:extLst>
          </p:cNvPr>
          <p:cNvSpPr txBox="1"/>
          <p:nvPr/>
        </p:nvSpPr>
        <p:spPr>
          <a:xfrm>
            <a:off x="7687666" y="2392705"/>
            <a:ext cx="1519125" cy="707886"/>
          </a:xfrm>
          <a:prstGeom prst="rect">
            <a:avLst/>
          </a:prstGeom>
          <a:noFill/>
        </p:spPr>
        <p:txBody>
          <a:bodyPr wrap="square" rtlCol="0">
            <a:spAutoFit/>
          </a:bodyPr>
          <a:lstStyle/>
          <a:p>
            <a:r>
              <a:rPr lang="en-IN" sz="2000" b="1" dirty="0">
                <a:solidFill>
                  <a:schemeClr val="accent6">
                    <a:lumMod val="75000"/>
                  </a:schemeClr>
                </a:solidFill>
                <a:latin typeface="Times New Roman" panose="02020603050405020304" pitchFamily="18" charset="0"/>
                <a:cs typeface="Times New Roman" panose="02020603050405020304" pitchFamily="18" charset="0"/>
              </a:rPr>
              <a:t>MAIN MEMORY</a:t>
            </a:r>
          </a:p>
        </p:txBody>
      </p:sp>
    </p:spTree>
    <p:extLst>
      <p:ext uri="{BB962C8B-B14F-4D97-AF65-F5344CB8AC3E}">
        <p14:creationId xmlns:p14="http://schemas.microsoft.com/office/powerpoint/2010/main" val="1310763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78D1FA-34E8-46AA-8CA3-F9B02A053AEE}"/>
              </a:ext>
            </a:extLst>
          </p:cNvPr>
          <p:cNvSpPr txBox="1"/>
          <p:nvPr/>
        </p:nvSpPr>
        <p:spPr>
          <a:xfrm>
            <a:off x="2695575" y="420469"/>
            <a:ext cx="10287000" cy="646331"/>
          </a:xfrm>
          <a:prstGeom prst="rect">
            <a:avLst/>
          </a:prstGeom>
          <a:noFill/>
        </p:spPr>
        <p:txBody>
          <a:bodyPr wrap="square" rtlCol="0">
            <a:spAutoFit/>
          </a:bodyPr>
          <a:lstStyle/>
          <a:p>
            <a:r>
              <a:rPr lang="en-IN" sz="3600" dirty="0">
                <a:solidFill>
                  <a:schemeClr val="accent4">
                    <a:lumMod val="75000"/>
                  </a:schemeClr>
                </a:solidFill>
                <a:latin typeface="Times New Roman" panose="02020603050405020304" pitchFamily="18" charset="0"/>
                <a:cs typeface="Times New Roman" panose="02020603050405020304" pitchFamily="18" charset="0"/>
              </a:rPr>
              <a:t>WORKING OF CACHE</a:t>
            </a:r>
          </a:p>
        </p:txBody>
      </p:sp>
      <p:sp>
        <p:nvSpPr>
          <p:cNvPr id="6" name="TextBox 5">
            <a:extLst>
              <a:ext uri="{FF2B5EF4-FFF2-40B4-BE49-F238E27FC236}">
                <a16:creationId xmlns:a16="http://schemas.microsoft.com/office/drawing/2014/main" id="{770A3052-635E-0DF8-DBF8-1C4DFD93A5F4}"/>
              </a:ext>
            </a:extLst>
          </p:cNvPr>
          <p:cNvSpPr txBox="1"/>
          <p:nvPr/>
        </p:nvSpPr>
        <p:spPr>
          <a:xfrm>
            <a:off x="788570" y="1346875"/>
            <a:ext cx="10193755" cy="5663089"/>
          </a:xfrm>
          <a:prstGeom prst="rect">
            <a:avLst/>
          </a:prstGeom>
          <a:noFill/>
        </p:spPr>
        <p:txBody>
          <a:bodyPr wrap="square" rtlCol="0">
            <a:spAutoFit/>
          </a:bodyPr>
          <a:lstStyle/>
          <a:p>
            <a:pPr marL="342900" indent="-342900" eaLnBrk="1" hangingPunct="1">
              <a:spcBef>
                <a:spcPts val="600"/>
              </a:spcBef>
              <a:buClr>
                <a:srgbClr val="CC3300"/>
              </a:buClr>
              <a:buSzPct val="100000"/>
              <a:buFont typeface="Wingdings" panose="05000000000000000000" pitchFamily="2" charset="2"/>
              <a:buChar char="v"/>
              <a:tabLst>
                <a:tab pos="744538" algn="l"/>
                <a:tab pos="1658938" algn="l"/>
                <a:tab pos="2573338" algn="l"/>
                <a:tab pos="3487738" algn="l"/>
                <a:tab pos="4402138" algn="l"/>
                <a:tab pos="5316538" algn="l"/>
                <a:tab pos="6230938" algn="l"/>
                <a:tab pos="7145338" algn="l"/>
                <a:tab pos="8059738" algn="l"/>
                <a:tab pos="8974138" algn="l"/>
                <a:tab pos="9888538" algn="l"/>
              </a:tabLst>
              <a:defRPr/>
            </a:pPr>
            <a:r>
              <a:rPr lang="en-US" sz="2000" dirty="0">
                <a:solidFill>
                  <a:schemeClr val="bg1"/>
                </a:solidFill>
                <a:latin typeface="Calibri" pitchFamily="32" charset="0"/>
                <a:ea typeface="+mn-ea"/>
              </a:rPr>
              <a:t>Cache memory is based on the property of computer programs known as  </a:t>
            </a:r>
            <a:r>
              <a:rPr lang="en-US" sz="2000" b="1" dirty="0">
                <a:solidFill>
                  <a:schemeClr val="bg1"/>
                </a:solidFill>
                <a:latin typeface="Calibri" pitchFamily="32" charset="0"/>
                <a:ea typeface="+mn-ea"/>
              </a:rPr>
              <a:t>“locality of reference”.</a:t>
            </a:r>
          </a:p>
          <a:p>
            <a:pPr marL="342900" indent="-342900" eaLnBrk="1" hangingPunct="1">
              <a:spcBef>
                <a:spcPts val="600"/>
              </a:spcBef>
              <a:buClr>
                <a:srgbClr val="000000"/>
              </a:buClr>
              <a:buSzPct val="100000"/>
              <a:buFont typeface="Wingdings" panose="05000000000000000000" pitchFamily="2" charset="2"/>
              <a:buChar char="v"/>
              <a:tabLst>
                <a:tab pos="744538" algn="l"/>
                <a:tab pos="1658938" algn="l"/>
                <a:tab pos="2573338" algn="l"/>
                <a:tab pos="3487738" algn="l"/>
                <a:tab pos="4402138" algn="l"/>
                <a:tab pos="5316538" algn="l"/>
                <a:tab pos="6230938" algn="l"/>
                <a:tab pos="7145338" algn="l"/>
                <a:tab pos="8059738" algn="l"/>
                <a:tab pos="8974138" algn="l"/>
                <a:tab pos="9888538" algn="l"/>
              </a:tabLst>
              <a:defRPr/>
            </a:pPr>
            <a:r>
              <a:rPr lang="en-US" sz="2000" dirty="0">
                <a:solidFill>
                  <a:schemeClr val="bg1"/>
                </a:solidFill>
                <a:latin typeface="Calibri" pitchFamily="32" charset="0"/>
                <a:ea typeface="+mn-ea"/>
              </a:rPr>
              <a:t>An entire block of data is copied from memory to the cache because the principle of locality tells us that once a byte is accessed, it is likely that a nearby data element will be needed soon.</a:t>
            </a:r>
            <a:endParaRPr lang="en-US" sz="2000" dirty="0">
              <a:solidFill>
                <a:schemeClr val="accent4">
                  <a:lumMod val="60000"/>
                  <a:lumOff val="40000"/>
                </a:schemeClr>
              </a:solidFill>
              <a:latin typeface="Calibri" pitchFamily="32" charset="0"/>
              <a:ea typeface="+mn-ea"/>
            </a:endParaRPr>
          </a:p>
          <a:p>
            <a:pPr marL="514350" indent="-514350" eaLnBrk="1" hangingPunct="1">
              <a:spcBef>
                <a:spcPts val="600"/>
              </a:spcBef>
              <a:buClr>
                <a:srgbClr val="00B0F0"/>
              </a:buClr>
              <a:buSzPct val="100000"/>
              <a:buFont typeface="+mj-lt"/>
              <a:buAutoNum type="romanLcPeriod"/>
              <a:tabLst>
                <a:tab pos="744538" algn="l"/>
                <a:tab pos="1658938" algn="l"/>
                <a:tab pos="2573338" algn="l"/>
                <a:tab pos="3487738" algn="l"/>
                <a:tab pos="4402138" algn="l"/>
                <a:tab pos="5316538" algn="l"/>
                <a:tab pos="6230938" algn="l"/>
                <a:tab pos="7145338" algn="l"/>
                <a:tab pos="8059738" algn="l"/>
                <a:tab pos="8974138" algn="l"/>
                <a:tab pos="9888538" algn="l"/>
              </a:tabLst>
              <a:defRPr/>
            </a:pPr>
            <a:r>
              <a:rPr lang="en-US" sz="2000" dirty="0">
                <a:solidFill>
                  <a:schemeClr val="accent4">
                    <a:lumMod val="60000"/>
                    <a:lumOff val="40000"/>
                  </a:schemeClr>
                </a:solidFill>
                <a:latin typeface="Calibri" pitchFamily="32" charset="0"/>
                <a:ea typeface="+mn-ea"/>
              </a:rPr>
              <a:t>The CPU initially looks in the cache for the data it needs.</a:t>
            </a:r>
          </a:p>
          <a:p>
            <a:pPr marL="514350" indent="-514350" eaLnBrk="1" hangingPunct="1">
              <a:spcBef>
                <a:spcPts val="600"/>
              </a:spcBef>
              <a:buClr>
                <a:srgbClr val="00B0F0"/>
              </a:buClr>
              <a:buSzPct val="100000"/>
              <a:buFont typeface="+mj-lt"/>
              <a:buAutoNum type="romanLcPeriod"/>
              <a:tabLst>
                <a:tab pos="744538" algn="l"/>
                <a:tab pos="1658938" algn="l"/>
                <a:tab pos="2573338" algn="l"/>
                <a:tab pos="3487738" algn="l"/>
                <a:tab pos="4402138" algn="l"/>
                <a:tab pos="5316538" algn="l"/>
                <a:tab pos="6230938" algn="l"/>
                <a:tab pos="7145338" algn="l"/>
                <a:tab pos="8059738" algn="l"/>
                <a:tab pos="8974138" algn="l"/>
                <a:tab pos="9888538" algn="l"/>
              </a:tabLst>
              <a:defRPr/>
            </a:pPr>
            <a:r>
              <a:rPr lang="en-US" sz="2000" dirty="0">
                <a:solidFill>
                  <a:schemeClr val="accent4">
                    <a:lumMod val="60000"/>
                    <a:lumOff val="40000"/>
                  </a:schemeClr>
                </a:solidFill>
                <a:latin typeface="Calibri" pitchFamily="32" charset="0"/>
              </a:rPr>
              <a:t>If the data there , it will retrieve it and process it.</a:t>
            </a:r>
          </a:p>
          <a:p>
            <a:pPr marL="514350" indent="-514350" eaLnBrk="1" hangingPunct="1">
              <a:spcBef>
                <a:spcPts val="600"/>
              </a:spcBef>
              <a:buClr>
                <a:srgbClr val="00B0F0"/>
              </a:buClr>
              <a:buSzPct val="100000"/>
              <a:buFont typeface="+mj-lt"/>
              <a:buAutoNum type="romanLcPeriod"/>
              <a:tabLst>
                <a:tab pos="744538" algn="l"/>
                <a:tab pos="1658938" algn="l"/>
                <a:tab pos="2573338" algn="l"/>
                <a:tab pos="3487738" algn="l"/>
                <a:tab pos="4402138" algn="l"/>
                <a:tab pos="5316538" algn="l"/>
                <a:tab pos="6230938" algn="l"/>
                <a:tab pos="7145338" algn="l"/>
                <a:tab pos="8059738" algn="l"/>
                <a:tab pos="8974138" algn="l"/>
                <a:tab pos="9888538" algn="l"/>
              </a:tabLst>
              <a:defRPr/>
            </a:pPr>
            <a:r>
              <a:rPr lang="en-US" sz="2000" dirty="0">
                <a:solidFill>
                  <a:schemeClr val="accent4">
                    <a:lumMod val="60000"/>
                    <a:lumOff val="40000"/>
                  </a:schemeClr>
                </a:solidFill>
                <a:latin typeface="Calibri" pitchFamily="32" charset="0"/>
                <a:ea typeface="+mn-ea"/>
              </a:rPr>
              <a:t>If the da</a:t>
            </a:r>
            <a:r>
              <a:rPr lang="en-US" sz="2000" dirty="0">
                <a:solidFill>
                  <a:schemeClr val="accent4">
                    <a:lumMod val="60000"/>
                    <a:lumOff val="40000"/>
                  </a:schemeClr>
                </a:solidFill>
                <a:latin typeface="Calibri" pitchFamily="32" charset="0"/>
              </a:rPr>
              <a:t>ta is not present there, then the CPU access the system main memory and then puts a copy of the new data in the cache before processing it.</a:t>
            </a:r>
          </a:p>
          <a:p>
            <a:pPr marL="514350" indent="-514350" eaLnBrk="1" hangingPunct="1">
              <a:spcBef>
                <a:spcPts val="600"/>
              </a:spcBef>
              <a:buClr>
                <a:srgbClr val="00B0F0"/>
              </a:buClr>
              <a:buSzPct val="100000"/>
              <a:buFont typeface="+mj-lt"/>
              <a:buAutoNum type="romanLcPeriod"/>
              <a:tabLst>
                <a:tab pos="744538" algn="l"/>
                <a:tab pos="1658938" algn="l"/>
                <a:tab pos="2573338" algn="l"/>
                <a:tab pos="3487738" algn="l"/>
                <a:tab pos="4402138" algn="l"/>
                <a:tab pos="5316538" algn="l"/>
                <a:tab pos="6230938" algn="l"/>
                <a:tab pos="7145338" algn="l"/>
                <a:tab pos="8059738" algn="l"/>
                <a:tab pos="8974138" algn="l"/>
                <a:tab pos="9888538" algn="l"/>
              </a:tabLst>
              <a:defRPr/>
            </a:pPr>
            <a:r>
              <a:rPr lang="en-US" sz="2000" dirty="0">
                <a:solidFill>
                  <a:schemeClr val="accent4">
                    <a:lumMod val="60000"/>
                    <a:lumOff val="40000"/>
                  </a:schemeClr>
                </a:solidFill>
                <a:latin typeface="Calibri" pitchFamily="32" charset="0"/>
                <a:ea typeface="+mn-ea"/>
              </a:rPr>
              <a:t>Next time , if the CPU needs to access the same data again, it will just retrieve the data from the cache instead of going through th</a:t>
            </a:r>
            <a:r>
              <a:rPr lang="en-US" sz="2000" dirty="0">
                <a:solidFill>
                  <a:schemeClr val="accent4">
                    <a:lumMod val="60000"/>
                    <a:lumOff val="40000"/>
                  </a:schemeClr>
                </a:solidFill>
                <a:latin typeface="Calibri" pitchFamily="32" charset="0"/>
              </a:rPr>
              <a:t>e whole loading process again.</a:t>
            </a:r>
          </a:p>
          <a:p>
            <a:pPr marL="514350" indent="-514350">
              <a:spcBef>
                <a:spcPts val="600"/>
              </a:spcBef>
              <a:buClr>
                <a:srgbClr val="00B0F0"/>
              </a:buClr>
              <a:buSzPct val="100000"/>
              <a:buFont typeface="+mj-lt"/>
              <a:buAutoNum type="romanLcPeriod"/>
              <a:tabLst>
                <a:tab pos="744538" algn="l"/>
                <a:tab pos="1658938" algn="l"/>
                <a:tab pos="2573338" algn="l"/>
                <a:tab pos="3487738" algn="l"/>
                <a:tab pos="4402138" algn="l"/>
                <a:tab pos="5316538" algn="l"/>
                <a:tab pos="6230938" algn="l"/>
                <a:tab pos="7145338" algn="l"/>
                <a:tab pos="8059738" algn="l"/>
                <a:tab pos="8974138" algn="l"/>
                <a:tab pos="9888538" algn="l"/>
              </a:tabLst>
              <a:defRPr/>
            </a:pPr>
            <a:r>
              <a:rPr lang="en-US" altLang="en-US" sz="2000" dirty="0">
                <a:solidFill>
                  <a:schemeClr val="accent4">
                    <a:lumMod val="60000"/>
                    <a:lumOff val="40000"/>
                  </a:schemeClr>
                </a:solidFill>
                <a:latin typeface="Calibri" panose="020F0502020204030204" pitchFamily="34" charset="0"/>
              </a:rPr>
              <a:t>When the cache is full, and a block of words needs to be transferred from the  main memory, some block of words in the cache must be replaced. This is determined by a </a:t>
            </a:r>
            <a:r>
              <a:rPr lang="en-US" altLang="en-US" sz="2000" b="1" dirty="0">
                <a:solidFill>
                  <a:schemeClr val="accent4">
                    <a:lumMod val="60000"/>
                    <a:lumOff val="40000"/>
                  </a:schemeClr>
                </a:solidFill>
                <a:latin typeface="Calibri" panose="020F0502020204030204" pitchFamily="34" charset="0"/>
              </a:rPr>
              <a:t>“</a:t>
            </a:r>
            <a:r>
              <a:rPr lang="en-US" altLang="en-US" sz="2000" b="1" dirty="0">
                <a:solidFill>
                  <a:schemeClr val="accent2">
                    <a:lumMod val="75000"/>
                  </a:schemeClr>
                </a:solidFill>
                <a:latin typeface="Calibri" panose="020F0502020204030204" pitchFamily="34" charset="0"/>
              </a:rPr>
              <a:t>replacement algorithm</a:t>
            </a:r>
            <a:r>
              <a:rPr lang="en-US" altLang="en-US" sz="2000" b="1" dirty="0">
                <a:solidFill>
                  <a:schemeClr val="accent4">
                    <a:lumMod val="60000"/>
                    <a:lumOff val="40000"/>
                  </a:schemeClr>
                </a:solidFill>
                <a:latin typeface="Calibri" panose="020F0502020204030204" pitchFamily="34" charset="0"/>
              </a:rPr>
              <a:t>”.</a:t>
            </a:r>
            <a:endParaRPr lang="en-US" sz="2000" dirty="0">
              <a:solidFill>
                <a:schemeClr val="accent4">
                  <a:lumMod val="60000"/>
                  <a:lumOff val="40000"/>
                </a:schemeClr>
              </a:solidFill>
              <a:latin typeface="Calibri" pitchFamily="32" charset="0"/>
            </a:endParaRPr>
          </a:p>
          <a:p>
            <a:pPr eaLnBrk="1" hangingPunct="1">
              <a:spcBef>
                <a:spcPts val="600"/>
              </a:spcBef>
              <a:buClr>
                <a:srgbClr val="00B0F0"/>
              </a:buClr>
              <a:buSzPct val="100000"/>
              <a:tabLst>
                <a:tab pos="744538" algn="l"/>
                <a:tab pos="1658938" algn="l"/>
                <a:tab pos="2573338" algn="l"/>
                <a:tab pos="3487738" algn="l"/>
                <a:tab pos="4402138" algn="l"/>
                <a:tab pos="5316538" algn="l"/>
                <a:tab pos="6230938" algn="l"/>
                <a:tab pos="7145338" algn="l"/>
                <a:tab pos="8059738" algn="l"/>
                <a:tab pos="8974138" algn="l"/>
                <a:tab pos="9888538" algn="l"/>
              </a:tabLst>
              <a:defRPr/>
            </a:pPr>
            <a:endParaRPr lang="en-US" sz="2400" dirty="0">
              <a:solidFill>
                <a:schemeClr val="accent4">
                  <a:lumMod val="60000"/>
                  <a:lumOff val="40000"/>
                </a:schemeClr>
              </a:solidFill>
              <a:latin typeface="Calibri" pitchFamily="32" charset="0"/>
              <a:ea typeface="+mn-ea"/>
            </a:endParaRPr>
          </a:p>
          <a:p>
            <a:pPr marL="174625" indent="-174625" eaLnBrk="1" hangingPunct="1">
              <a:spcBef>
                <a:spcPts val="600"/>
              </a:spcBef>
              <a:buClr>
                <a:srgbClr val="000000"/>
              </a:buClr>
              <a:buSzPct val="100000"/>
              <a:buFont typeface="Wingdings 2" pitchFamily="16" charset="2"/>
              <a:buChar char=""/>
              <a:tabLst>
                <a:tab pos="744538" algn="l"/>
                <a:tab pos="1658938" algn="l"/>
                <a:tab pos="2573338" algn="l"/>
                <a:tab pos="3487738" algn="l"/>
                <a:tab pos="4402138" algn="l"/>
                <a:tab pos="5316538" algn="l"/>
                <a:tab pos="6230938" algn="l"/>
                <a:tab pos="7145338" algn="l"/>
                <a:tab pos="8059738" algn="l"/>
                <a:tab pos="8974138" algn="l"/>
                <a:tab pos="9888538" algn="l"/>
              </a:tabLst>
              <a:defRPr/>
            </a:pPr>
            <a:endParaRPr lang="en-US" sz="1800" dirty="0">
              <a:solidFill>
                <a:srgbClr val="C00000"/>
              </a:solidFill>
              <a:latin typeface="Calibri" pitchFamily="32" charset="0"/>
              <a:ea typeface="+mn-ea"/>
            </a:endParaRPr>
          </a:p>
        </p:txBody>
      </p:sp>
    </p:spTree>
    <p:extLst>
      <p:ext uri="{BB962C8B-B14F-4D97-AF65-F5344CB8AC3E}">
        <p14:creationId xmlns:p14="http://schemas.microsoft.com/office/powerpoint/2010/main" val="3522141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5F62FA83-A571-FD18-516A-F0FAB6B1A79A}"/>
              </a:ext>
            </a:extLst>
          </p:cNvPr>
          <p:cNvSpPr txBox="1">
            <a:spLocks noChangeArrowheads="1"/>
          </p:cNvSpPr>
          <p:nvPr/>
        </p:nvSpPr>
        <p:spPr bwMode="auto">
          <a:xfrm>
            <a:off x="781050" y="990600"/>
            <a:ext cx="10391775" cy="5867400"/>
          </a:xfrm>
          <a:prstGeom prst="rect">
            <a:avLst/>
          </a:prstGeom>
          <a:noFill/>
          <a:ln w="9525" cap="flat">
            <a:noFill/>
            <a:round/>
            <a:headEnd/>
            <a:tailEnd/>
          </a:ln>
          <a:effectLst/>
        </p:spPr>
        <p:txBody>
          <a:bodyPr/>
          <a:lstStyle/>
          <a:p>
            <a:pPr marL="174625" indent="-174625">
              <a:buClr>
                <a:srgbClr val="000000"/>
              </a:buClr>
              <a:buSzPct val="100000"/>
              <a:buFont typeface="Calibri" pitchFamily="32" charset="0"/>
              <a:buChar char="•"/>
              <a:tabLst>
                <a:tab pos="744538" algn="l"/>
                <a:tab pos="1658938" algn="l"/>
                <a:tab pos="2573338" algn="l"/>
                <a:tab pos="3487738" algn="l"/>
                <a:tab pos="4402138" algn="l"/>
                <a:tab pos="5316538" algn="l"/>
                <a:tab pos="6230938" algn="l"/>
                <a:tab pos="7145338" algn="l"/>
                <a:tab pos="8059738" algn="l"/>
                <a:tab pos="8974138" algn="l"/>
                <a:tab pos="9888538" algn="l"/>
              </a:tabLst>
              <a:defRPr/>
            </a:pPr>
            <a:r>
              <a:rPr lang="en-US" altLang="en-US" sz="2200" dirty="0">
                <a:solidFill>
                  <a:schemeClr val="bg1">
                    <a:lumMod val="85000"/>
                  </a:schemeClr>
                </a:solidFill>
                <a:latin typeface="Times New Roman" panose="02020603050405020304" pitchFamily="18" charset="0"/>
                <a:cs typeface="Times New Roman" panose="02020603050405020304" pitchFamily="18" charset="0"/>
              </a:rPr>
              <a:t>Processor issues a Read request, a block of words is transferred from the main memory  to the cache, one word at a time</a:t>
            </a:r>
            <a:r>
              <a:rPr lang="en-US" altLang="en-US" sz="2200" b="1" dirty="0">
                <a:solidFill>
                  <a:schemeClr val="bg1">
                    <a:lumMod val="85000"/>
                  </a:schemeClr>
                </a:solidFill>
                <a:latin typeface="Times New Roman" panose="02020603050405020304" pitchFamily="18" charset="0"/>
                <a:cs typeface="Times New Roman" panose="02020603050405020304" pitchFamily="18" charset="0"/>
              </a:rPr>
              <a:t>. </a:t>
            </a:r>
            <a:endParaRPr lang="en-US" sz="2200" dirty="0">
              <a:solidFill>
                <a:schemeClr val="bg1">
                  <a:lumMod val="85000"/>
                </a:schemeClr>
              </a:solidFill>
              <a:latin typeface="Times New Roman" panose="02020603050405020304" pitchFamily="18" charset="0"/>
              <a:cs typeface="Times New Roman" panose="02020603050405020304" pitchFamily="18" charset="0"/>
            </a:endParaRPr>
          </a:p>
          <a:p>
            <a:pPr marL="174625" indent="-174625" eaLnBrk="1" hangingPunct="1">
              <a:buClr>
                <a:srgbClr val="000000"/>
              </a:buClr>
              <a:buSzPct val="100000"/>
              <a:buFont typeface="Calibri" pitchFamily="32" charset="0"/>
              <a:buChar char="•"/>
              <a:tabLst>
                <a:tab pos="744538" algn="l"/>
                <a:tab pos="1658938" algn="l"/>
                <a:tab pos="2573338" algn="l"/>
                <a:tab pos="3487738" algn="l"/>
                <a:tab pos="4402138" algn="l"/>
                <a:tab pos="5316538" algn="l"/>
                <a:tab pos="6230938" algn="l"/>
                <a:tab pos="7145338" algn="l"/>
                <a:tab pos="8059738" algn="l"/>
                <a:tab pos="8974138" algn="l"/>
                <a:tab pos="9888538" algn="l"/>
              </a:tabLst>
              <a:defRPr/>
            </a:pPr>
            <a:r>
              <a:rPr lang="en-US" sz="2200" dirty="0">
                <a:solidFill>
                  <a:schemeClr val="bg1">
                    <a:lumMod val="85000"/>
                  </a:schemeClr>
                </a:solidFill>
                <a:latin typeface="Times New Roman" panose="02020603050405020304" pitchFamily="18" charset="0"/>
                <a:cs typeface="Times New Roman" panose="02020603050405020304" pitchFamily="18" charset="0"/>
              </a:rPr>
              <a:t> The processor issues Read and Write requests in the same manner. </a:t>
            </a:r>
          </a:p>
          <a:p>
            <a:pPr marL="279400" lvl="1" indent="-279400">
              <a:lnSpc>
                <a:spcPct val="80000"/>
              </a:lnSpc>
              <a:spcBef>
                <a:spcPts val="263"/>
              </a:spcBef>
              <a:buClr>
                <a:srgbClr val="C00000"/>
              </a:buClr>
              <a:buSzPct val="100000"/>
              <a:buFont typeface="Wingdings" charset="2"/>
              <a:buChar char=""/>
              <a:tabLst>
                <a:tab pos="744538" algn="l"/>
                <a:tab pos="1658938" algn="l"/>
                <a:tab pos="2573338" algn="l"/>
                <a:tab pos="3487738" algn="l"/>
                <a:tab pos="4402138" algn="l"/>
                <a:tab pos="5316538" algn="l"/>
                <a:tab pos="6230938" algn="l"/>
                <a:tab pos="7145338" algn="l"/>
                <a:tab pos="8059738" algn="l"/>
                <a:tab pos="8974138" algn="l"/>
                <a:tab pos="9888538" algn="l"/>
              </a:tabLst>
              <a:defRPr/>
            </a:pPr>
            <a:r>
              <a:rPr lang="en-US" sz="2200" dirty="0">
                <a:solidFill>
                  <a:schemeClr val="bg1">
                    <a:lumMod val="85000"/>
                  </a:schemeClr>
                </a:solidFill>
                <a:latin typeface="Times New Roman" panose="02020603050405020304" pitchFamily="18" charset="0"/>
                <a:cs typeface="Times New Roman" panose="02020603050405020304" pitchFamily="18" charset="0"/>
              </a:rPr>
              <a:t>A </a:t>
            </a:r>
            <a:r>
              <a:rPr lang="en-US" sz="2200" dirty="0">
                <a:solidFill>
                  <a:schemeClr val="accent5">
                    <a:lumMod val="75000"/>
                  </a:schemeClr>
                </a:solidFill>
                <a:latin typeface="Times New Roman" panose="02020603050405020304" pitchFamily="18" charset="0"/>
                <a:cs typeface="Times New Roman" panose="02020603050405020304" pitchFamily="18" charset="0"/>
              </a:rPr>
              <a:t>cache hit </a:t>
            </a:r>
            <a:r>
              <a:rPr lang="en-US" sz="2200" dirty="0">
                <a:solidFill>
                  <a:schemeClr val="bg1">
                    <a:lumMod val="85000"/>
                  </a:schemeClr>
                </a:solidFill>
                <a:latin typeface="Times New Roman" panose="02020603050405020304" pitchFamily="18" charset="0"/>
                <a:cs typeface="Times New Roman" panose="02020603050405020304" pitchFamily="18" charset="0"/>
              </a:rPr>
              <a:t>is when data is found in cache – </a:t>
            </a:r>
            <a:r>
              <a:rPr lang="en-US" sz="2200" dirty="0">
                <a:solidFill>
                  <a:schemeClr val="accent5">
                    <a:lumMod val="75000"/>
                  </a:schemeClr>
                </a:solidFill>
                <a:latin typeface="Times New Roman" panose="02020603050405020304" pitchFamily="18" charset="0"/>
                <a:cs typeface="Times New Roman" panose="02020603050405020304" pitchFamily="18" charset="0"/>
              </a:rPr>
              <a:t>read hit / write hit</a:t>
            </a:r>
          </a:p>
          <a:p>
            <a:pPr marL="279400" lvl="1" indent="-279400">
              <a:lnSpc>
                <a:spcPct val="80000"/>
              </a:lnSpc>
              <a:spcBef>
                <a:spcPts val="263"/>
              </a:spcBef>
              <a:buClr>
                <a:srgbClr val="C00000"/>
              </a:buClr>
              <a:buSzPct val="100000"/>
              <a:buFont typeface="Wingdings" charset="2"/>
              <a:buChar char=""/>
              <a:tabLst>
                <a:tab pos="744538" algn="l"/>
                <a:tab pos="1658938" algn="l"/>
                <a:tab pos="2573338" algn="l"/>
                <a:tab pos="3487738" algn="l"/>
                <a:tab pos="4402138" algn="l"/>
                <a:tab pos="5316538" algn="l"/>
                <a:tab pos="6230938" algn="l"/>
                <a:tab pos="7145338" algn="l"/>
                <a:tab pos="8059738" algn="l"/>
                <a:tab pos="8974138" algn="l"/>
                <a:tab pos="9888538" algn="l"/>
              </a:tabLst>
              <a:defRPr/>
            </a:pPr>
            <a:r>
              <a:rPr lang="en-US" sz="2200" dirty="0">
                <a:solidFill>
                  <a:schemeClr val="bg1">
                    <a:lumMod val="85000"/>
                  </a:schemeClr>
                </a:solidFill>
                <a:latin typeface="Times New Roman" panose="02020603050405020304" pitchFamily="18" charset="0"/>
                <a:cs typeface="Times New Roman" panose="02020603050405020304" pitchFamily="18" charset="0"/>
              </a:rPr>
              <a:t>A </a:t>
            </a:r>
            <a:r>
              <a:rPr lang="en-US" sz="2200" dirty="0">
                <a:solidFill>
                  <a:srgbClr val="0070C0"/>
                </a:solidFill>
                <a:latin typeface="Times New Roman" panose="02020603050405020304" pitchFamily="18" charset="0"/>
                <a:cs typeface="Times New Roman" panose="02020603050405020304" pitchFamily="18" charset="0"/>
              </a:rPr>
              <a:t>cache miss </a:t>
            </a:r>
            <a:r>
              <a:rPr lang="en-US" sz="2200" dirty="0">
                <a:solidFill>
                  <a:schemeClr val="bg1">
                    <a:lumMod val="85000"/>
                  </a:schemeClr>
                </a:solidFill>
                <a:latin typeface="Times New Roman" panose="02020603050405020304" pitchFamily="18" charset="0"/>
                <a:cs typeface="Times New Roman" panose="02020603050405020304" pitchFamily="18" charset="0"/>
              </a:rPr>
              <a:t>is when data is not found – </a:t>
            </a:r>
            <a:r>
              <a:rPr lang="en-US" sz="2200" dirty="0">
                <a:solidFill>
                  <a:schemeClr val="accent5">
                    <a:lumMod val="75000"/>
                  </a:schemeClr>
                </a:solidFill>
                <a:latin typeface="Times New Roman" panose="02020603050405020304" pitchFamily="18" charset="0"/>
                <a:cs typeface="Times New Roman" panose="02020603050405020304" pitchFamily="18" charset="0"/>
              </a:rPr>
              <a:t>read miss / write miss</a:t>
            </a:r>
          </a:p>
          <a:p>
            <a:pPr marL="174625" indent="-174625" eaLnBrk="1" hangingPunct="1">
              <a:buClr>
                <a:srgbClr val="C00000"/>
              </a:buClr>
              <a:buSzPct val="100000"/>
              <a:buFont typeface="Wingdings" charset="2"/>
              <a:buChar char=""/>
              <a:tabLst>
                <a:tab pos="744538" algn="l"/>
                <a:tab pos="1658938" algn="l"/>
                <a:tab pos="2573338" algn="l"/>
                <a:tab pos="3487738" algn="l"/>
                <a:tab pos="4402138" algn="l"/>
                <a:tab pos="5316538" algn="l"/>
                <a:tab pos="6230938" algn="l"/>
                <a:tab pos="7145338" algn="l"/>
                <a:tab pos="8059738" algn="l"/>
                <a:tab pos="8974138" algn="l"/>
                <a:tab pos="9888538" algn="l"/>
              </a:tabLst>
              <a:defRPr/>
            </a:pPr>
            <a:r>
              <a:rPr lang="en-US" sz="2200" b="1" dirty="0">
                <a:solidFill>
                  <a:schemeClr val="accent4">
                    <a:lumMod val="75000"/>
                  </a:schemeClr>
                </a:solidFill>
                <a:latin typeface="Times New Roman" panose="02020603050405020304" pitchFamily="18" charset="0"/>
                <a:cs typeface="Times New Roman" panose="02020603050405020304" pitchFamily="18" charset="0"/>
              </a:rPr>
              <a:t>Read hit:</a:t>
            </a:r>
          </a:p>
          <a:p>
            <a:pPr marL="279400" lvl="1" indent="-279400" eaLnBrk="1" hangingPunct="1">
              <a:spcBef>
                <a:spcPts val="525"/>
              </a:spcBef>
              <a:buClr>
                <a:srgbClr val="000000"/>
              </a:buClr>
              <a:buSzPct val="100000"/>
              <a:buFont typeface="Wingdings" charset="2"/>
              <a:buChar char=""/>
              <a:tabLst>
                <a:tab pos="744538" algn="l"/>
                <a:tab pos="1658938" algn="l"/>
                <a:tab pos="2573338" algn="l"/>
                <a:tab pos="3487738" algn="l"/>
                <a:tab pos="4402138" algn="l"/>
                <a:tab pos="5316538" algn="l"/>
                <a:tab pos="6230938" algn="l"/>
                <a:tab pos="7145338" algn="l"/>
                <a:tab pos="8059738" algn="l"/>
                <a:tab pos="8974138" algn="l"/>
                <a:tab pos="9888538" algn="l"/>
              </a:tabLst>
              <a:defRPr/>
            </a:pPr>
            <a:r>
              <a:rPr lang="en-US" sz="2200" dirty="0">
                <a:solidFill>
                  <a:schemeClr val="bg1">
                    <a:lumMod val="85000"/>
                  </a:schemeClr>
                </a:solidFill>
                <a:latin typeface="Times New Roman" panose="02020603050405020304" pitchFamily="18" charset="0"/>
                <a:cs typeface="Times New Roman" panose="02020603050405020304" pitchFamily="18" charset="0"/>
              </a:rPr>
              <a:t> The data is obtained from the cache if Cache block is valid , has proper address.</a:t>
            </a:r>
          </a:p>
          <a:p>
            <a:pPr marL="279400" lvl="1" indent="-279400" eaLnBrk="1" hangingPunct="1">
              <a:spcBef>
                <a:spcPts val="525"/>
              </a:spcBef>
              <a:buClr>
                <a:srgbClr val="000000"/>
              </a:buClr>
              <a:buSzPct val="100000"/>
              <a:buFont typeface="Wingdings" charset="2"/>
              <a:buChar char=""/>
              <a:tabLst>
                <a:tab pos="744538" algn="l"/>
                <a:tab pos="1658938" algn="l"/>
                <a:tab pos="2573338" algn="l"/>
                <a:tab pos="3487738" algn="l"/>
                <a:tab pos="4402138" algn="l"/>
                <a:tab pos="5316538" algn="l"/>
                <a:tab pos="6230938" algn="l"/>
                <a:tab pos="7145338" algn="l"/>
                <a:tab pos="8059738" algn="l"/>
                <a:tab pos="8974138" algn="l"/>
                <a:tab pos="9888538" algn="l"/>
              </a:tabLst>
              <a:defRPr/>
            </a:pPr>
            <a:r>
              <a:rPr lang="en-US" sz="2200" dirty="0">
                <a:solidFill>
                  <a:schemeClr val="bg1">
                    <a:lumMod val="85000"/>
                  </a:schemeClr>
                </a:solidFill>
                <a:latin typeface="Times New Roman" panose="02020603050405020304" pitchFamily="18" charset="0"/>
                <a:cs typeface="Times New Roman" panose="02020603050405020304" pitchFamily="18" charset="0"/>
              </a:rPr>
              <a:t>Main memory not involved</a:t>
            </a:r>
          </a:p>
          <a:p>
            <a:pPr marL="174625" indent="-174625" eaLnBrk="1" hangingPunct="1">
              <a:buClr>
                <a:srgbClr val="C00000"/>
              </a:buClr>
              <a:buSzPct val="100000"/>
              <a:buFont typeface="Wingdings" charset="2"/>
              <a:buChar char=""/>
              <a:tabLst>
                <a:tab pos="744538" algn="l"/>
                <a:tab pos="1658938" algn="l"/>
                <a:tab pos="2573338" algn="l"/>
                <a:tab pos="3487738" algn="l"/>
                <a:tab pos="4402138" algn="l"/>
                <a:tab pos="5316538" algn="l"/>
                <a:tab pos="6230938" algn="l"/>
                <a:tab pos="7145338" algn="l"/>
                <a:tab pos="8059738" algn="l"/>
                <a:tab pos="8974138" algn="l"/>
                <a:tab pos="9888538" algn="l"/>
              </a:tabLst>
              <a:defRPr/>
            </a:pPr>
            <a:r>
              <a:rPr lang="en-US" sz="2200" b="1" dirty="0">
                <a:solidFill>
                  <a:schemeClr val="accent4">
                    <a:lumMod val="75000"/>
                  </a:schemeClr>
                </a:solidFill>
                <a:latin typeface="Times New Roman" panose="02020603050405020304" pitchFamily="18" charset="0"/>
                <a:cs typeface="Times New Roman" panose="02020603050405020304" pitchFamily="18" charset="0"/>
              </a:rPr>
              <a:t>Write hit:</a:t>
            </a:r>
          </a:p>
          <a:p>
            <a:pPr marL="279400" lvl="1" indent="-279400" eaLnBrk="1" hangingPunct="1">
              <a:spcBef>
                <a:spcPts val="525"/>
              </a:spcBef>
              <a:buClr>
                <a:srgbClr val="000000"/>
              </a:buClr>
              <a:buSzPct val="100000"/>
              <a:buFont typeface="Wingdings" charset="2"/>
              <a:buChar char=""/>
              <a:tabLst>
                <a:tab pos="744538" algn="l"/>
                <a:tab pos="1658938" algn="l"/>
                <a:tab pos="2573338" algn="l"/>
                <a:tab pos="3487738" algn="l"/>
                <a:tab pos="4402138" algn="l"/>
                <a:tab pos="5316538" algn="l"/>
                <a:tab pos="6230938" algn="l"/>
                <a:tab pos="7145338" algn="l"/>
                <a:tab pos="8059738" algn="l"/>
                <a:tab pos="8974138" algn="l"/>
                <a:tab pos="9888538" algn="l"/>
              </a:tabLst>
              <a:defRPr/>
            </a:pPr>
            <a:r>
              <a:rPr lang="en-US" sz="2200" dirty="0">
                <a:solidFill>
                  <a:schemeClr val="bg1">
                    <a:lumMod val="85000"/>
                  </a:schemeClr>
                </a:solidFill>
                <a:latin typeface="Times New Roman" panose="02020603050405020304" pitchFamily="18" charset="0"/>
                <a:cs typeface="Times New Roman" panose="02020603050405020304" pitchFamily="18" charset="0"/>
              </a:rPr>
              <a:t>Cache has a replica of the contents of the main memory.</a:t>
            </a:r>
          </a:p>
          <a:p>
            <a:pPr marL="279400" lvl="1" indent="-279400" eaLnBrk="1" hangingPunct="1">
              <a:spcBef>
                <a:spcPts val="525"/>
              </a:spcBef>
              <a:buClr>
                <a:srgbClr val="000000"/>
              </a:buClr>
              <a:buSzPct val="100000"/>
              <a:buFont typeface="Wingdings" charset="2"/>
              <a:buChar char=""/>
              <a:tabLst>
                <a:tab pos="744538" algn="l"/>
                <a:tab pos="1658938" algn="l"/>
                <a:tab pos="2573338" algn="l"/>
                <a:tab pos="3487738" algn="l"/>
                <a:tab pos="4402138" algn="l"/>
                <a:tab pos="5316538" algn="l"/>
                <a:tab pos="6230938" algn="l"/>
                <a:tab pos="7145338" algn="l"/>
                <a:tab pos="8059738" algn="l"/>
                <a:tab pos="8974138" algn="l"/>
                <a:tab pos="9888538" algn="l"/>
              </a:tabLst>
              <a:defRPr/>
            </a:pPr>
            <a:r>
              <a:rPr lang="en-US" sz="2200" b="1" dirty="0">
                <a:solidFill>
                  <a:schemeClr val="accent4">
                    <a:lumMod val="75000"/>
                  </a:schemeClr>
                </a:solidFill>
                <a:latin typeface="Times New Roman" panose="02020603050405020304" pitchFamily="18" charset="0"/>
                <a:cs typeface="Times New Roman" panose="02020603050405020304" pitchFamily="18" charset="0"/>
              </a:rPr>
              <a:t>Write-through protocol</a:t>
            </a:r>
            <a:r>
              <a:rPr lang="en-US" sz="2200" dirty="0">
                <a:solidFill>
                  <a:schemeClr val="bg1">
                    <a:lumMod val="85000"/>
                  </a:schemeClr>
                </a:solidFill>
                <a:latin typeface="Times New Roman" panose="02020603050405020304" pitchFamily="18" charset="0"/>
                <a:cs typeface="Times New Roman" panose="02020603050405020304" pitchFamily="18" charset="0"/>
              </a:rPr>
              <a:t>: Contents of cache and main memory may be </a:t>
            </a:r>
            <a:r>
              <a:rPr lang="en-US" sz="2200" b="1" dirty="0">
                <a:solidFill>
                  <a:schemeClr val="bg1">
                    <a:lumMod val="85000"/>
                  </a:schemeClr>
                </a:solidFill>
                <a:latin typeface="Times New Roman" panose="02020603050405020304" pitchFamily="18" charset="0"/>
                <a:cs typeface="Times New Roman" panose="02020603050405020304" pitchFamily="18" charset="0"/>
              </a:rPr>
              <a:t>updated simultaneously.  </a:t>
            </a:r>
            <a:r>
              <a:rPr lang="en-US" sz="2200" dirty="0">
                <a:solidFill>
                  <a:schemeClr val="bg1">
                    <a:lumMod val="85000"/>
                  </a:schemeClr>
                </a:solidFill>
                <a:latin typeface="Times New Roman" panose="02020603050405020304" pitchFamily="18" charset="0"/>
                <a:cs typeface="Times New Roman" panose="02020603050405020304" pitchFamily="18" charset="0"/>
              </a:rPr>
              <a:t>Memory is always kept updated.</a:t>
            </a:r>
          </a:p>
          <a:p>
            <a:pPr marL="279400" lvl="1" indent="-279400" eaLnBrk="1" hangingPunct="1">
              <a:spcBef>
                <a:spcPts val="525"/>
              </a:spcBef>
              <a:buClr>
                <a:srgbClr val="1F497D"/>
              </a:buClr>
              <a:buSzPct val="100000"/>
              <a:buFont typeface="Wingdings" charset="2"/>
              <a:buChar char=""/>
              <a:tabLst>
                <a:tab pos="744538" algn="l"/>
                <a:tab pos="1658938" algn="l"/>
                <a:tab pos="2573338" algn="l"/>
                <a:tab pos="3487738" algn="l"/>
                <a:tab pos="4402138" algn="l"/>
                <a:tab pos="5316538" algn="l"/>
                <a:tab pos="6230938" algn="l"/>
                <a:tab pos="7145338" algn="l"/>
                <a:tab pos="8059738" algn="l"/>
                <a:tab pos="8974138" algn="l"/>
                <a:tab pos="9888538" algn="l"/>
              </a:tabLst>
              <a:defRPr/>
            </a:pPr>
            <a:r>
              <a:rPr lang="en-US" sz="2200" b="1" dirty="0">
                <a:solidFill>
                  <a:schemeClr val="accent4">
                    <a:lumMod val="75000"/>
                  </a:schemeClr>
                </a:solidFill>
                <a:latin typeface="Times New Roman" panose="02020603050405020304" pitchFamily="18" charset="0"/>
                <a:cs typeface="Times New Roman" panose="02020603050405020304" pitchFamily="18" charset="0"/>
              </a:rPr>
              <a:t>Write-back or copy-back protocol. </a:t>
            </a:r>
            <a:r>
              <a:rPr lang="en-US" sz="2200" dirty="0">
                <a:solidFill>
                  <a:schemeClr val="bg1">
                    <a:lumMod val="85000"/>
                  </a:schemeClr>
                </a:solidFill>
                <a:latin typeface="Times New Roman" panose="02020603050405020304" pitchFamily="18" charset="0"/>
                <a:cs typeface="Times New Roman" panose="02020603050405020304" pitchFamily="18" charset="0"/>
              </a:rPr>
              <a:t>Update the contents of the cache, and mark it as updated by setting a bit known as the </a:t>
            </a:r>
            <a:r>
              <a:rPr lang="en-US" sz="2200" b="1" dirty="0">
                <a:solidFill>
                  <a:schemeClr val="bg1">
                    <a:lumMod val="85000"/>
                  </a:schemeClr>
                </a:solidFill>
                <a:latin typeface="Times New Roman" panose="02020603050405020304" pitchFamily="18" charset="0"/>
                <a:cs typeface="Times New Roman" panose="02020603050405020304" pitchFamily="18" charset="0"/>
              </a:rPr>
              <a:t>dirty bit or modified bit</a:t>
            </a:r>
            <a:r>
              <a:rPr lang="en-US" sz="2200" dirty="0">
                <a:solidFill>
                  <a:schemeClr val="bg1">
                    <a:lumMod val="85000"/>
                  </a:schemeClr>
                </a:solidFill>
                <a:latin typeface="Times New Roman" panose="02020603050405020304" pitchFamily="18" charset="0"/>
                <a:cs typeface="Times New Roman" panose="02020603050405020304" pitchFamily="18" charset="0"/>
              </a:rPr>
              <a:t>. The contents of the main memory are </a:t>
            </a:r>
            <a:r>
              <a:rPr lang="en-US" sz="2200" b="1" dirty="0">
                <a:solidFill>
                  <a:schemeClr val="bg1">
                    <a:lumMod val="85000"/>
                  </a:schemeClr>
                </a:solidFill>
                <a:latin typeface="Times New Roman" panose="02020603050405020304" pitchFamily="18" charset="0"/>
                <a:cs typeface="Times New Roman" panose="02020603050405020304" pitchFamily="18" charset="0"/>
              </a:rPr>
              <a:t>updated when this block is replaced</a:t>
            </a:r>
            <a:r>
              <a:rPr lang="en-US" sz="2200" dirty="0">
                <a:solidFill>
                  <a:schemeClr val="bg1">
                    <a:lumMod val="85000"/>
                  </a:schemeClr>
                </a:solidFill>
                <a:latin typeface="Times New Roman" panose="02020603050405020304" pitchFamily="18" charset="0"/>
                <a:cs typeface="Times New Roman" panose="02020603050405020304" pitchFamily="18" charset="0"/>
              </a:rPr>
              <a:t>. </a:t>
            </a:r>
            <a:endParaRPr lang="en-US" sz="2200" b="1" dirty="0">
              <a:solidFill>
                <a:schemeClr val="bg1">
                  <a:lumMod val="8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58A6D82-B814-342D-CC5F-C41CF82E7D2A}"/>
              </a:ext>
            </a:extLst>
          </p:cNvPr>
          <p:cNvSpPr txBox="1"/>
          <p:nvPr/>
        </p:nvSpPr>
        <p:spPr>
          <a:xfrm>
            <a:off x="3076575" y="180974"/>
            <a:ext cx="8096250" cy="646331"/>
          </a:xfrm>
          <a:prstGeom prst="rect">
            <a:avLst/>
          </a:prstGeom>
          <a:noFill/>
        </p:spPr>
        <p:txBody>
          <a:bodyPr wrap="square" rtlCol="0">
            <a:spAutoFit/>
          </a:bodyPr>
          <a:lstStyle/>
          <a:p>
            <a:r>
              <a:rPr lang="en-IN" sz="3600" dirty="0">
                <a:solidFill>
                  <a:srgbClr val="00B050"/>
                </a:solidFill>
                <a:latin typeface="Times New Roman" panose="02020603050405020304" pitchFamily="18" charset="0"/>
                <a:cs typeface="Times New Roman" panose="02020603050405020304" pitchFamily="18" charset="0"/>
              </a:rPr>
              <a:t>CACHE HIT</a:t>
            </a:r>
          </a:p>
        </p:txBody>
      </p:sp>
    </p:spTree>
    <p:extLst>
      <p:ext uri="{BB962C8B-B14F-4D97-AF65-F5344CB8AC3E}">
        <p14:creationId xmlns:p14="http://schemas.microsoft.com/office/powerpoint/2010/main" val="1736524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E950D128-4ED0-A737-9C23-0A17B8A330C8}"/>
              </a:ext>
            </a:extLst>
          </p:cNvPr>
          <p:cNvSpPr txBox="1">
            <a:spLocks noChangeArrowheads="1"/>
          </p:cNvSpPr>
          <p:nvPr/>
        </p:nvSpPr>
        <p:spPr bwMode="auto">
          <a:xfrm>
            <a:off x="847724" y="1019949"/>
            <a:ext cx="10334625" cy="6495276"/>
          </a:xfrm>
          <a:prstGeom prst="rect">
            <a:avLst/>
          </a:prstGeom>
          <a:noFill/>
          <a:ln w="9525" cap="flat">
            <a:noFill/>
            <a:round/>
            <a:headEnd/>
            <a:tailEnd/>
          </a:ln>
          <a:effectLst/>
        </p:spPr>
        <p:txBody>
          <a:bodyPr/>
          <a:lstStyle/>
          <a:p>
            <a:pPr marL="234950" indent="-234950" eaLnBrk="1" hangingPunct="1">
              <a:buClr>
                <a:srgbClr val="000000"/>
              </a:buClr>
              <a:buSzPct val="100000"/>
              <a:buFont typeface="Calibri" pitchFamily="32" charset="0"/>
              <a:buChar char="•"/>
              <a:tabLst>
                <a:tab pos="804863" algn="l"/>
                <a:tab pos="1719263" algn="l"/>
                <a:tab pos="2633663" algn="l"/>
                <a:tab pos="3548063" algn="l"/>
                <a:tab pos="4462463" algn="l"/>
                <a:tab pos="5376863" algn="l"/>
                <a:tab pos="6291263" algn="l"/>
                <a:tab pos="7205663" algn="l"/>
                <a:tab pos="8120063" algn="l"/>
                <a:tab pos="9034463" algn="l"/>
                <a:tab pos="9948863" algn="l"/>
              </a:tabLst>
              <a:defRPr/>
            </a:pPr>
            <a:r>
              <a:rPr lang="en-US" sz="2200" dirty="0">
                <a:solidFill>
                  <a:schemeClr val="bg1">
                    <a:lumMod val="85000"/>
                  </a:schemeClr>
                </a:solidFill>
                <a:latin typeface="Times New Roman" panose="02020603050405020304" pitchFamily="18" charset="0"/>
                <a:cs typeface="Times New Roman" panose="02020603050405020304" pitchFamily="18" charset="0"/>
              </a:rPr>
              <a:t>If data is not present in the cache, then a </a:t>
            </a:r>
            <a:r>
              <a:rPr lang="en-US" sz="2200" b="1" dirty="0">
                <a:solidFill>
                  <a:schemeClr val="bg1">
                    <a:lumMod val="85000"/>
                  </a:schemeClr>
                </a:solidFill>
                <a:latin typeface="Times New Roman" panose="02020603050405020304" pitchFamily="18" charset="0"/>
                <a:cs typeface="Times New Roman" panose="02020603050405020304" pitchFamily="18" charset="0"/>
              </a:rPr>
              <a:t>Read miss or Write miss </a:t>
            </a:r>
            <a:r>
              <a:rPr lang="en-US" sz="2200" dirty="0">
                <a:solidFill>
                  <a:schemeClr val="bg1">
                    <a:lumMod val="85000"/>
                  </a:schemeClr>
                </a:solidFill>
                <a:latin typeface="Times New Roman" panose="02020603050405020304" pitchFamily="18" charset="0"/>
                <a:cs typeface="Times New Roman" panose="02020603050405020304" pitchFamily="18" charset="0"/>
              </a:rPr>
              <a:t>occurs.</a:t>
            </a:r>
          </a:p>
          <a:p>
            <a:pPr marL="234950" indent="-234950" eaLnBrk="1" hangingPunct="1">
              <a:buClr>
                <a:srgbClr val="C00000"/>
              </a:buClr>
              <a:buSzPct val="100000"/>
              <a:buFont typeface="Wingdings" charset="2"/>
              <a:buChar char=""/>
              <a:tabLst>
                <a:tab pos="804863" algn="l"/>
                <a:tab pos="1719263" algn="l"/>
                <a:tab pos="2633663" algn="l"/>
                <a:tab pos="3548063" algn="l"/>
                <a:tab pos="4462463" algn="l"/>
                <a:tab pos="5376863" algn="l"/>
                <a:tab pos="6291263" algn="l"/>
                <a:tab pos="7205663" algn="l"/>
                <a:tab pos="8120063" algn="l"/>
                <a:tab pos="9034463" algn="l"/>
                <a:tab pos="9948863" algn="l"/>
              </a:tabLst>
              <a:defRPr/>
            </a:pPr>
            <a:r>
              <a:rPr lang="en-US" sz="2200" b="1" dirty="0">
                <a:solidFill>
                  <a:schemeClr val="accent4">
                    <a:lumMod val="75000"/>
                  </a:schemeClr>
                </a:solidFill>
                <a:latin typeface="Times New Roman" panose="02020603050405020304" pitchFamily="18" charset="0"/>
                <a:cs typeface="Times New Roman" panose="02020603050405020304" pitchFamily="18" charset="0"/>
              </a:rPr>
              <a:t>Read miss</a:t>
            </a:r>
            <a:r>
              <a:rPr lang="en-US" sz="2200" b="1" dirty="0">
                <a:solidFill>
                  <a:schemeClr val="bg1">
                    <a:lumMod val="85000"/>
                  </a:schemeClr>
                </a:solidFill>
                <a:latin typeface="Times New Roman" panose="02020603050405020304" pitchFamily="18" charset="0"/>
                <a:cs typeface="Times New Roman" panose="02020603050405020304" pitchFamily="18" charset="0"/>
              </a:rPr>
              <a:t>:</a:t>
            </a:r>
          </a:p>
          <a:p>
            <a:pPr marL="236538" lvl="1" indent="-185738" eaLnBrk="1" hangingPunct="1">
              <a:spcBef>
                <a:spcPts val="525"/>
              </a:spcBef>
              <a:buClr>
                <a:srgbClr val="1F497D"/>
              </a:buClr>
              <a:buSzPct val="100000"/>
              <a:buFont typeface="Wingdings" charset="2"/>
              <a:buChar char=""/>
              <a:tabLst>
                <a:tab pos="804863" algn="l"/>
                <a:tab pos="1719263" algn="l"/>
                <a:tab pos="2633663" algn="l"/>
                <a:tab pos="3548063" algn="l"/>
                <a:tab pos="4462463" algn="l"/>
                <a:tab pos="5376863" algn="l"/>
                <a:tab pos="6291263" algn="l"/>
                <a:tab pos="7205663" algn="l"/>
                <a:tab pos="8120063" algn="l"/>
                <a:tab pos="9034463" algn="l"/>
                <a:tab pos="9948863" algn="l"/>
              </a:tabLst>
              <a:defRPr/>
            </a:pPr>
            <a:r>
              <a:rPr lang="en-US" sz="2200" dirty="0">
                <a:solidFill>
                  <a:schemeClr val="bg1">
                    <a:lumMod val="85000"/>
                  </a:schemeClr>
                </a:solidFill>
                <a:latin typeface="Times New Roman" panose="02020603050405020304" pitchFamily="18" charset="0"/>
                <a:cs typeface="Times New Roman" panose="02020603050405020304" pitchFamily="18" charset="0"/>
              </a:rPr>
              <a:t>Block of words containing this requested word is transferred from the memory.</a:t>
            </a:r>
          </a:p>
          <a:p>
            <a:pPr marL="236538" lvl="1" indent="-185738" eaLnBrk="1" hangingPunct="1">
              <a:spcBef>
                <a:spcPts val="525"/>
              </a:spcBef>
              <a:buClr>
                <a:srgbClr val="000000"/>
              </a:buClr>
              <a:buSzPct val="100000"/>
              <a:buFont typeface="Wingdings" charset="2"/>
              <a:buChar char=""/>
              <a:tabLst>
                <a:tab pos="804863" algn="l"/>
                <a:tab pos="1719263" algn="l"/>
                <a:tab pos="2633663" algn="l"/>
                <a:tab pos="3548063" algn="l"/>
                <a:tab pos="4462463" algn="l"/>
                <a:tab pos="5376863" algn="l"/>
                <a:tab pos="6291263" algn="l"/>
                <a:tab pos="7205663" algn="l"/>
                <a:tab pos="8120063" algn="l"/>
                <a:tab pos="9034463" algn="l"/>
                <a:tab pos="9948863" algn="l"/>
              </a:tabLst>
              <a:defRPr/>
            </a:pPr>
            <a:r>
              <a:rPr lang="en-US" sz="2200" dirty="0">
                <a:solidFill>
                  <a:schemeClr val="bg1">
                    <a:lumMod val="85000"/>
                  </a:schemeClr>
                </a:solidFill>
                <a:latin typeface="Times New Roman" panose="02020603050405020304" pitchFamily="18" charset="0"/>
                <a:cs typeface="Times New Roman" panose="02020603050405020304" pitchFamily="18" charset="0"/>
              </a:rPr>
              <a:t>After the entire block is transferred, the desired word is forwarded to the processor.</a:t>
            </a:r>
          </a:p>
          <a:p>
            <a:pPr marL="236538" lvl="1" indent="-185738" eaLnBrk="1" hangingPunct="1">
              <a:spcBef>
                <a:spcPts val="525"/>
              </a:spcBef>
              <a:buClr>
                <a:srgbClr val="000000"/>
              </a:buClr>
              <a:buSzPct val="100000"/>
              <a:buFont typeface="Wingdings" charset="2"/>
              <a:buChar char=""/>
              <a:tabLst>
                <a:tab pos="804863" algn="l"/>
                <a:tab pos="1719263" algn="l"/>
                <a:tab pos="2633663" algn="l"/>
                <a:tab pos="3548063" algn="l"/>
                <a:tab pos="4462463" algn="l"/>
                <a:tab pos="5376863" algn="l"/>
                <a:tab pos="6291263" algn="l"/>
                <a:tab pos="7205663" algn="l"/>
                <a:tab pos="8120063" algn="l"/>
                <a:tab pos="9034463" algn="l"/>
                <a:tab pos="9948863" algn="l"/>
              </a:tabLst>
              <a:defRPr/>
            </a:pPr>
            <a:r>
              <a:rPr lang="en-US" sz="2200" b="1" dirty="0">
                <a:solidFill>
                  <a:schemeClr val="accent4">
                    <a:lumMod val="75000"/>
                  </a:schemeClr>
                </a:solidFill>
                <a:latin typeface="Times New Roman" panose="02020603050405020304" pitchFamily="18" charset="0"/>
                <a:cs typeface="Times New Roman" panose="02020603050405020304" pitchFamily="18" charset="0"/>
              </a:rPr>
              <a:t>Load-through or Early-restart</a:t>
            </a:r>
            <a:r>
              <a:rPr lang="en-US" sz="2200" b="1" dirty="0">
                <a:solidFill>
                  <a:schemeClr val="bg1">
                    <a:lumMod val="85000"/>
                  </a:schemeClr>
                </a:solidFill>
                <a:latin typeface="Times New Roman" panose="02020603050405020304" pitchFamily="18" charset="0"/>
                <a:cs typeface="Times New Roman" panose="02020603050405020304" pitchFamily="18" charset="0"/>
              </a:rPr>
              <a:t>: </a:t>
            </a:r>
            <a:r>
              <a:rPr lang="en-US" sz="2200" dirty="0">
                <a:solidFill>
                  <a:schemeClr val="bg1">
                    <a:lumMod val="85000"/>
                  </a:schemeClr>
                </a:solidFill>
                <a:latin typeface="Times New Roman" panose="02020603050405020304" pitchFamily="18" charset="0"/>
                <a:cs typeface="Times New Roman" panose="02020603050405020304" pitchFamily="18" charset="0"/>
              </a:rPr>
              <a:t>The desired word may also be forwarded to the processor as soon as it is  transferred without waiting for  entire block </a:t>
            </a:r>
          </a:p>
          <a:p>
            <a:pPr marL="236538" lvl="1" indent="-185738" eaLnBrk="1" hangingPunct="1">
              <a:spcBef>
                <a:spcPts val="525"/>
              </a:spcBef>
              <a:buClr>
                <a:srgbClr val="000000"/>
              </a:buClr>
              <a:buSzPct val="100000"/>
              <a:buFont typeface="Times New Roman" panose="02020603050405020304" pitchFamily="18" charset="0"/>
              <a:buNone/>
              <a:tabLst>
                <a:tab pos="804863" algn="l"/>
                <a:tab pos="1719263" algn="l"/>
                <a:tab pos="2633663" algn="l"/>
                <a:tab pos="3548063" algn="l"/>
                <a:tab pos="4462463" algn="l"/>
                <a:tab pos="5376863" algn="l"/>
                <a:tab pos="6291263" algn="l"/>
                <a:tab pos="7205663" algn="l"/>
                <a:tab pos="8120063" algn="l"/>
                <a:tab pos="9034463" algn="l"/>
                <a:tab pos="9948863" algn="l"/>
              </a:tabLst>
              <a:defRPr/>
            </a:pPr>
            <a:r>
              <a:rPr lang="en-US" sz="2200" dirty="0">
                <a:solidFill>
                  <a:schemeClr val="bg1">
                    <a:lumMod val="85000"/>
                  </a:schemeClr>
                </a:solidFill>
                <a:latin typeface="Times New Roman" panose="02020603050405020304" pitchFamily="18" charset="0"/>
                <a:cs typeface="Times New Roman" panose="02020603050405020304" pitchFamily="18" charset="0"/>
              </a:rPr>
              <a:t>    to be transferred. </a:t>
            </a:r>
          </a:p>
          <a:p>
            <a:pPr marL="236538" lvl="1" indent="-185738" eaLnBrk="1" hangingPunct="1">
              <a:spcBef>
                <a:spcPts val="525"/>
              </a:spcBef>
              <a:buClr>
                <a:srgbClr val="000000"/>
              </a:buClr>
              <a:buSzPct val="100000"/>
              <a:buFont typeface="Times New Roman" panose="02020603050405020304" pitchFamily="18" charset="0"/>
              <a:buNone/>
              <a:tabLst>
                <a:tab pos="804863" algn="l"/>
                <a:tab pos="1719263" algn="l"/>
                <a:tab pos="2633663" algn="l"/>
                <a:tab pos="3548063" algn="l"/>
                <a:tab pos="4462463" algn="l"/>
                <a:tab pos="5376863" algn="l"/>
                <a:tab pos="6291263" algn="l"/>
                <a:tab pos="7205663" algn="l"/>
                <a:tab pos="8120063" algn="l"/>
                <a:tab pos="9034463" algn="l"/>
                <a:tab pos="9948863" algn="l"/>
              </a:tabLst>
              <a:defRPr/>
            </a:pPr>
            <a:endParaRPr lang="en-US" sz="1000" b="1" dirty="0">
              <a:solidFill>
                <a:schemeClr val="bg1">
                  <a:lumMod val="85000"/>
                </a:schemeClr>
              </a:solidFill>
              <a:latin typeface="Times New Roman" panose="02020603050405020304" pitchFamily="18" charset="0"/>
              <a:cs typeface="Times New Roman" panose="02020603050405020304" pitchFamily="18" charset="0"/>
            </a:endParaRPr>
          </a:p>
          <a:p>
            <a:pPr marL="234950" indent="-234950" eaLnBrk="1" hangingPunct="1">
              <a:buClr>
                <a:srgbClr val="C00000"/>
              </a:buClr>
              <a:buSzPct val="100000"/>
              <a:buFont typeface="Wingdings" charset="2"/>
              <a:buChar char=""/>
              <a:tabLst>
                <a:tab pos="804863" algn="l"/>
                <a:tab pos="1719263" algn="l"/>
                <a:tab pos="2633663" algn="l"/>
                <a:tab pos="3548063" algn="l"/>
                <a:tab pos="4462463" algn="l"/>
                <a:tab pos="5376863" algn="l"/>
                <a:tab pos="6291263" algn="l"/>
                <a:tab pos="7205663" algn="l"/>
                <a:tab pos="8120063" algn="l"/>
                <a:tab pos="9034463" algn="l"/>
                <a:tab pos="9948863" algn="l"/>
              </a:tabLst>
              <a:defRPr/>
            </a:pPr>
            <a:r>
              <a:rPr lang="en-US" sz="2200" b="1" dirty="0">
                <a:solidFill>
                  <a:schemeClr val="accent4">
                    <a:lumMod val="75000"/>
                  </a:schemeClr>
                </a:solidFill>
                <a:latin typeface="Times New Roman" panose="02020603050405020304" pitchFamily="18" charset="0"/>
                <a:cs typeface="Times New Roman" panose="02020603050405020304" pitchFamily="18" charset="0"/>
              </a:rPr>
              <a:t>Write-miss:</a:t>
            </a:r>
          </a:p>
          <a:p>
            <a:pPr marL="338138" lvl="1" indent="-161925" eaLnBrk="1" hangingPunct="1">
              <a:spcBef>
                <a:spcPts val="525"/>
              </a:spcBef>
              <a:buClr>
                <a:srgbClr val="000000"/>
              </a:buClr>
              <a:buSzPct val="100000"/>
              <a:buFont typeface="Wingdings" charset="2"/>
              <a:buChar char=""/>
              <a:tabLst>
                <a:tab pos="804863" algn="l"/>
                <a:tab pos="1719263" algn="l"/>
                <a:tab pos="2633663" algn="l"/>
                <a:tab pos="3548063" algn="l"/>
                <a:tab pos="4462463" algn="l"/>
                <a:tab pos="5376863" algn="l"/>
                <a:tab pos="6291263" algn="l"/>
                <a:tab pos="7205663" algn="l"/>
                <a:tab pos="8120063" algn="l"/>
                <a:tab pos="9034463" algn="l"/>
                <a:tab pos="9948863" algn="l"/>
              </a:tabLst>
              <a:defRPr/>
            </a:pPr>
            <a:r>
              <a:rPr lang="en-US" sz="2200" dirty="0">
                <a:solidFill>
                  <a:schemeClr val="bg1">
                    <a:lumMod val="85000"/>
                  </a:schemeClr>
                </a:solidFill>
                <a:latin typeface="Times New Roman" panose="02020603050405020304" pitchFamily="18" charset="0"/>
                <a:cs typeface="Times New Roman" panose="02020603050405020304" pitchFamily="18" charset="0"/>
              </a:rPr>
              <a:t> If </a:t>
            </a:r>
            <a:r>
              <a:rPr lang="en-US" sz="2200" b="1" dirty="0">
                <a:solidFill>
                  <a:schemeClr val="accent4">
                    <a:lumMod val="75000"/>
                  </a:schemeClr>
                </a:solidFill>
                <a:latin typeface="Times New Roman" panose="02020603050405020304" pitchFamily="18" charset="0"/>
                <a:cs typeface="Times New Roman" panose="02020603050405020304" pitchFamily="18" charset="0"/>
              </a:rPr>
              <a:t>write-through protocol </a:t>
            </a:r>
            <a:r>
              <a:rPr lang="en-US" sz="2200" dirty="0">
                <a:solidFill>
                  <a:schemeClr val="bg1">
                    <a:lumMod val="85000"/>
                  </a:schemeClr>
                </a:solidFill>
                <a:latin typeface="Times New Roman" panose="02020603050405020304" pitchFamily="18" charset="0"/>
                <a:cs typeface="Times New Roman" panose="02020603050405020304" pitchFamily="18" charset="0"/>
              </a:rPr>
              <a:t>is used, then the contents of the main memory are  updated directly.</a:t>
            </a:r>
          </a:p>
          <a:p>
            <a:pPr marL="338138" lvl="1" indent="-161925" eaLnBrk="1" hangingPunct="1">
              <a:spcBef>
                <a:spcPts val="525"/>
              </a:spcBef>
              <a:buClr>
                <a:srgbClr val="000000"/>
              </a:buClr>
              <a:buSzPct val="100000"/>
              <a:buFont typeface="Wingdings" charset="2"/>
              <a:buChar char=""/>
              <a:tabLst>
                <a:tab pos="804863" algn="l"/>
                <a:tab pos="1719263" algn="l"/>
                <a:tab pos="2633663" algn="l"/>
                <a:tab pos="3548063" algn="l"/>
                <a:tab pos="4462463" algn="l"/>
                <a:tab pos="5376863" algn="l"/>
                <a:tab pos="6291263" algn="l"/>
                <a:tab pos="7205663" algn="l"/>
                <a:tab pos="8120063" algn="l"/>
                <a:tab pos="9034463" algn="l"/>
                <a:tab pos="9948863" algn="l"/>
              </a:tabLst>
              <a:defRPr/>
            </a:pPr>
            <a:r>
              <a:rPr lang="en-US" sz="2200" dirty="0">
                <a:solidFill>
                  <a:schemeClr val="bg1">
                    <a:lumMod val="85000"/>
                  </a:schemeClr>
                </a:solidFill>
                <a:latin typeface="Times New Roman" panose="02020603050405020304" pitchFamily="18" charset="0"/>
                <a:cs typeface="Times New Roman" panose="02020603050405020304" pitchFamily="18" charset="0"/>
              </a:rPr>
              <a:t> If </a:t>
            </a:r>
            <a:r>
              <a:rPr lang="en-US" sz="2200" b="1" dirty="0">
                <a:solidFill>
                  <a:schemeClr val="accent4">
                    <a:lumMod val="75000"/>
                  </a:schemeClr>
                </a:solidFill>
                <a:latin typeface="Times New Roman" panose="02020603050405020304" pitchFamily="18" charset="0"/>
                <a:cs typeface="Times New Roman" panose="02020603050405020304" pitchFamily="18" charset="0"/>
              </a:rPr>
              <a:t>write-back protocol </a:t>
            </a:r>
            <a:r>
              <a:rPr lang="en-US" sz="2200" dirty="0">
                <a:solidFill>
                  <a:schemeClr val="bg1">
                    <a:lumMod val="85000"/>
                  </a:schemeClr>
                </a:solidFill>
                <a:latin typeface="Times New Roman" panose="02020603050405020304" pitchFamily="18" charset="0"/>
                <a:cs typeface="Times New Roman" panose="02020603050405020304" pitchFamily="18" charset="0"/>
              </a:rPr>
              <a:t>is used, the block containing the addressed word is first  brought into the cache. The desired word is overwritten with new information.</a:t>
            </a:r>
          </a:p>
          <a:p>
            <a:pPr marL="234950" indent="-234950" eaLnBrk="1" hangingPunct="1">
              <a:buClr>
                <a:srgbClr val="000000"/>
              </a:buClr>
              <a:buSzPct val="100000"/>
              <a:buFont typeface="Wingdings 2" pitchFamily="16" charset="2"/>
              <a:buNone/>
              <a:tabLst>
                <a:tab pos="804863" algn="l"/>
                <a:tab pos="1719263" algn="l"/>
                <a:tab pos="2633663" algn="l"/>
                <a:tab pos="3548063" algn="l"/>
                <a:tab pos="4462463" algn="l"/>
                <a:tab pos="5376863" algn="l"/>
                <a:tab pos="6291263" algn="l"/>
                <a:tab pos="7205663" algn="l"/>
                <a:tab pos="8120063" algn="l"/>
                <a:tab pos="9034463" algn="l"/>
                <a:tab pos="9948863" algn="l"/>
              </a:tabLst>
              <a:defRPr/>
            </a:pPr>
            <a:endParaRPr lang="en-US" sz="2200" dirty="0">
              <a:solidFill>
                <a:srgbClr val="000000"/>
              </a:solidFill>
              <a:latin typeface="Calibri" pitchFamily="32" charset="0"/>
              <a:ea typeface="+mn-ea"/>
            </a:endParaRPr>
          </a:p>
        </p:txBody>
      </p:sp>
      <p:sp>
        <p:nvSpPr>
          <p:cNvPr id="3" name="TextBox 2">
            <a:extLst>
              <a:ext uri="{FF2B5EF4-FFF2-40B4-BE49-F238E27FC236}">
                <a16:creationId xmlns:a16="http://schemas.microsoft.com/office/drawing/2014/main" id="{EF2B3515-7254-295A-83E4-BECAE518B384}"/>
              </a:ext>
            </a:extLst>
          </p:cNvPr>
          <p:cNvSpPr txBox="1"/>
          <p:nvPr/>
        </p:nvSpPr>
        <p:spPr>
          <a:xfrm>
            <a:off x="1809750" y="373618"/>
            <a:ext cx="5153025" cy="646331"/>
          </a:xfrm>
          <a:prstGeom prst="rect">
            <a:avLst/>
          </a:prstGeom>
          <a:noFill/>
        </p:spPr>
        <p:txBody>
          <a:bodyPr wrap="square" rtlCol="0">
            <a:spAutoFit/>
          </a:bodyPr>
          <a:lstStyle/>
          <a:p>
            <a:r>
              <a:rPr lang="en-IN" sz="3600" dirty="0">
                <a:solidFill>
                  <a:srgbClr val="00B050"/>
                </a:solidFill>
                <a:latin typeface="Times New Roman" panose="02020603050405020304" pitchFamily="18" charset="0"/>
                <a:cs typeface="Times New Roman" panose="02020603050405020304" pitchFamily="18" charset="0"/>
              </a:rPr>
              <a:t>CACHE MISS</a:t>
            </a:r>
          </a:p>
        </p:txBody>
      </p:sp>
    </p:spTree>
    <p:extLst>
      <p:ext uri="{BB962C8B-B14F-4D97-AF65-F5344CB8AC3E}">
        <p14:creationId xmlns:p14="http://schemas.microsoft.com/office/powerpoint/2010/main" val="497757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ED941-E9DC-028E-A54E-21508D717AA4}"/>
              </a:ext>
            </a:extLst>
          </p:cNvPr>
          <p:cNvSpPr>
            <a:spLocks noGrp="1"/>
          </p:cNvSpPr>
          <p:nvPr>
            <p:ph type="title"/>
          </p:nvPr>
        </p:nvSpPr>
        <p:spPr>
          <a:xfrm>
            <a:off x="702907" y="589061"/>
            <a:ext cx="5674569" cy="801202"/>
          </a:xfrm>
        </p:spPr>
        <p:txBody>
          <a:bodyPr>
            <a:normAutofit fontScale="90000"/>
          </a:bodyPr>
          <a:lstStyle/>
          <a:p>
            <a:r>
              <a:rPr lang="en-IN" spc="-150" dirty="0">
                <a:solidFill>
                  <a:schemeClr val="accent4">
                    <a:lumMod val="75000"/>
                  </a:schemeClr>
                </a:solidFill>
                <a:latin typeface="Times New Roman" panose="02020603050405020304" pitchFamily="18" charset="0"/>
                <a:cs typeface="Times New Roman" panose="02020603050405020304" pitchFamily="18" charset="0"/>
              </a:rPr>
              <a:t>CACHE PERFORMANCE</a:t>
            </a:r>
          </a:p>
        </p:txBody>
      </p:sp>
      <p:sp>
        <p:nvSpPr>
          <p:cNvPr id="3" name="TextBox 2">
            <a:extLst>
              <a:ext uri="{FF2B5EF4-FFF2-40B4-BE49-F238E27FC236}">
                <a16:creationId xmlns:a16="http://schemas.microsoft.com/office/drawing/2014/main" id="{71475FE8-AE92-22B6-FE83-ED265BFE8E23}"/>
              </a:ext>
            </a:extLst>
          </p:cNvPr>
          <p:cNvSpPr txBox="1"/>
          <p:nvPr/>
        </p:nvSpPr>
        <p:spPr>
          <a:xfrm>
            <a:off x="702907" y="1492899"/>
            <a:ext cx="11028782" cy="3477875"/>
          </a:xfrm>
          <a:prstGeom prst="rect">
            <a:avLst/>
          </a:prstGeom>
          <a:noFill/>
        </p:spPr>
        <p:txBody>
          <a:bodyPr wrap="square" rtlCol="0">
            <a:spAutoFit/>
          </a:bodyPr>
          <a:lstStyle/>
          <a:p>
            <a:r>
              <a:rPr lang="en-IN" sz="2000" dirty="0">
                <a:solidFill>
                  <a:schemeClr val="bg1">
                    <a:lumMod val="95000"/>
                  </a:schemeClr>
                </a:solidFill>
              </a:rPr>
              <a:t>It is measured in terms of </a:t>
            </a:r>
            <a:r>
              <a:rPr lang="en-IN" sz="2000" dirty="0">
                <a:solidFill>
                  <a:schemeClr val="accent5">
                    <a:lumMod val="60000"/>
                    <a:lumOff val="40000"/>
                  </a:schemeClr>
                </a:solidFill>
              </a:rPr>
              <a:t>HIT RATIO</a:t>
            </a:r>
            <a:r>
              <a:rPr lang="en-IN" sz="2000" dirty="0">
                <a:solidFill>
                  <a:schemeClr val="bg1">
                    <a:lumMod val="95000"/>
                  </a:schemeClr>
                </a:solidFill>
              </a:rPr>
              <a:t>.</a:t>
            </a:r>
          </a:p>
          <a:p>
            <a:endParaRPr lang="en-IN" sz="2000" dirty="0">
              <a:solidFill>
                <a:schemeClr val="bg1">
                  <a:lumMod val="95000"/>
                </a:schemeClr>
              </a:solidFill>
            </a:endParaRPr>
          </a:p>
          <a:p>
            <a:r>
              <a:rPr lang="en-IN" sz="2000" dirty="0">
                <a:solidFill>
                  <a:schemeClr val="accent4">
                    <a:lumMod val="60000"/>
                    <a:lumOff val="40000"/>
                  </a:schemeClr>
                </a:solidFill>
              </a:rPr>
              <a:t>CACHE HIT </a:t>
            </a:r>
            <a:r>
              <a:rPr lang="en-IN" sz="2000" dirty="0">
                <a:solidFill>
                  <a:schemeClr val="bg1">
                    <a:lumMod val="95000"/>
                  </a:schemeClr>
                </a:solidFill>
              </a:rPr>
              <a:t>: If the CPU’s demanded content is present in cache is called cache hit.</a:t>
            </a:r>
          </a:p>
          <a:p>
            <a:endParaRPr lang="en-IN" sz="2000" dirty="0">
              <a:solidFill>
                <a:schemeClr val="bg1">
                  <a:lumMod val="95000"/>
                </a:schemeClr>
              </a:solidFill>
            </a:endParaRPr>
          </a:p>
          <a:p>
            <a:r>
              <a:rPr lang="en-IN" sz="2000" dirty="0">
                <a:solidFill>
                  <a:schemeClr val="accent4">
                    <a:lumMod val="60000"/>
                    <a:lumOff val="40000"/>
                  </a:schemeClr>
                </a:solidFill>
              </a:rPr>
              <a:t>CACHE MISS </a:t>
            </a:r>
            <a:r>
              <a:rPr lang="en-IN" sz="2000" dirty="0">
                <a:solidFill>
                  <a:schemeClr val="bg1">
                    <a:lumMod val="95000"/>
                  </a:schemeClr>
                </a:solidFill>
              </a:rPr>
              <a:t>: If the CPU’s demanded content is not present in cache is called cache miss.</a:t>
            </a:r>
          </a:p>
          <a:p>
            <a:endParaRPr lang="en-IN" sz="2000" dirty="0">
              <a:solidFill>
                <a:schemeClr val="accent5">
                  <a:lumMod val="60000"/>
                  <a:lumOff val="40000"/>
                </a:schemeClr>
              </a:solidFill>
            </a:endParaRPr>
          </a:p>
          <a:p>
            <a:r>
              <a:rPr lang="en-IN" sz="2000" dirty="0">
                <a:solidFill>
                  <a:schemeClr val="accent5">
                    <a:lumMod val="60000"/>
                    <a:lumOff val="40000"/>
                  </a:schemeClr>
                </a:solidFill>
              </a:rPr>
              <a:t>HIT RATIO (H)=     </a:t>
            </a:r>
            <a:r>
              <a:rPr lang="en-IN" sz="2000" u="sng" dirty="0">
                <a:solidFill>
                  <a:schemeClr val="accent5">
                    <a:lumMod val="60000"/>
                    <a:lumOff val="40000"/>
                  </a:schemeClr>
                </a:solidFill>
              </a:rPr>
              <a:t>Number of cache hits </a:t>
            </a:r>
          </a:p>
          <a:p>
            <a:r>
              <a:rPr lang="en-IN" sz="2000" dirty="0">
                <a:solidFill>
                  <a:schemeClr val="accent5">
                    <a:lumMod val="60000"/>
                    <a:lumOff val="40000"/>
                  </a:schemeClr>
                </a:solidFill>
              </a:rPr>
              <a:t>	          Number of CPU references</a:t>
            </a:r>
          </a:p>
          <a:p>
            <a:endParaRPr lang="en-IN" sz="2000" dirty="0">
              <a:solidFill>
                <a:schemeClr val="bg1">
                  <a:lumMod val="95000"/>
                </a:schemeClr>
              </a:solidFill>
            </a:endParaRPr>
          </a:p>
          <a:p>
            <a:r>
              <a:rPr lang="en-IN" sz="2000" dirty="0">
                <a:solidFill>
                  <a:schemeClr val="bg1">
                    <a:lumMod val="95000"/>
                  </a:schemeClr>
                </a:solidFill>
              </a:rPr>
              <a:t>Number of CPU reference = no. of cache hits + no. of cache miss</a:t>
            </a:r>
          </a:p>
          <a:p>
            <a:r>
              <a:rPr lang="en-IN" sz="2000" dirty="0">
                <a:solidFill>
                  <a:schemeClr val="bg1">
                    <a:lumMod val="95000"/>
                  </a:schemeClr>
                </a:solidFill>
              </a:rPr>
              <a:t>MISS RATIO(M) = 1 – HIT RATIO(H)</a:t>
            </a:r>
          </a:p>
        </p:txBody>
      </p:sp>
    </p:spTree>
    <p:extLst>
      <p:ext uri="{BB962C8B-B14F-4D97-AF65-F5344CB8AC3E}">
        <p14:creationId xmlns:p14="http://schemas.microsoft.com/office/powerpoint/2010/main" val="3195915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1561</Words>
  <Application>Microsoft Office PowerPoint</Application>
  <PresentationFormat>Widescreen</PresentationFormat>
  <Paragraphs>180</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Bahnschrift SemiBold Condensed</vt:lpstr>
      <vt:lpstr>Baskerville Old Face</vt:lpstr>
      <vt:lpstr>Calibri</vt:lpstr>
      <vt:lpstr>Calibri Light</vt:lpstr>
      <vt:lpstr>Californian FB</vt:lpstr>
      <vt:lpstr>Rage Italic</vt:lpstr>
      <vt:lpstr>Times New Roman</vt:lpstr>
      <vt:lpstr>Wingdings</vt:lpstr>
      <vt:lpstr>Wingdings 2</vt:lpstr>
      <vt:lpstr>Office Theme</vt:lpstr>
      <vt:lpstr> </vt:lpstr>
      <vt:lpstr> Index</vt:lpstr>
      <vt:lpstr>PowerPoint Presentation</vt:lpstr>
      <vt:lpstr>PowerPoint Presentation</vt:lpstr>
      <vt:lpstr>PowerPoint Presentation</vt:lpstr>
      <vt:lpstr>PowerPoint Presentation</vt:lpstr>
      <vt:lpstr>PowerPoint Presentation</vt:lpstr>
      <vt:lpstr>PowerPoint Presentation</vt:lpstr>
      <vt:lpstr>CACHE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sunilkumartn1966@gmail.com</dc:creator>
  <cp:lastModifiedBy>sunilkumartn1966@gmail.com</cp:lastModifiedBy>
  <cp:revision>3</cp:revision>
  <dcterms:created xsi:type="dcterms:W3CDTF">2023-05-31T15:09:41Z</dcterms:created>
  <dcterms:modified xsi:type="dcterms:W3CDTF">2023-06-07T02:10:34Z</dcterms:modified>
</cp:coreProperties>
</file>