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D0D0D"/>
    <a:srgbClr val="3D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9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D3FA1-AF01-DB49-AE58-915FDB7CA5BA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1E70-20DD-904E-B5A4-C4AB806AF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microsoft.com/office/2007/relationships/hdphoto" Target="../media/hdphoto2.wdp"/><Relationship Id="rId13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51505" y="1149195"/>
            <a:ext cx="4358751" cy="4444705"/>
            <a:chOff x="2392625" y="1206648"/>
            <a:chExt cx="4358751" cy="4444705"/>
          </a:xfrm>
        </p:grpSpPr>
        <p:pic>
          <p:nvPicPr>
            <p:cNvPr id="4" name="Picture 3" descr="brightness.png"/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882" y="1753794"/>
              <a:ext cx="1005837" cy="1005837"/>
            </a:xfrm>
            <a:prstGeom prst="rect">
              <a:avLst/>
            </a:prstGeom>
          </p:spPr>
        </p:pic>
        <p:pic>
          <p:nvPicPr>
            <p:cNvPr id="10" name="Picture 9" descr="chat.png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283" y="1753794"/>
              <a:ext cx="1005837" cy="1005837"/>
            </a:xfrm>
            <a:prstGeom prst="rect">
              <a:avLst/>
            </a:prstGeom>
          </p:spPr>
        </p:pic>
        <p:pic>
          <p:nvPicPr>
            <p:cNvPr id="9" name="Picture 8" descr="calculator.png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882" y="4098369"/>
              <a:ext cx="1005837" cy="1005837"/>
            </a:xfrm>
            <a:prstGeom prst="rect">
              <a:avLst/>
            </a:prstGeom>
          </p:spPr>
        </p:pic>
        <p:pic>
          <p:nvPicPr>
            <p:cNvPr id="12" name="Picture 11" descr="computer.png"/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283" y="4098369"/>
              <a:ext cx="1005837" cy="1005837"/>
            </a:xfrm>
            <a:prstGeom prst="rect">
              <a:avLst/>
            </a:prstGeom>
          </p:spPr>
        </p:pic>
        <p:pic>
          <p:nvPicPr>
            <p:cNvPr id="6" name="Picture 5" descr="profle.png"/>
            <p:cNvPicPr>
              <a:picLocks noChangeAspect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083" y="1206648"/>
              <a:ext cx="1005837" cy="1005837"/>
            </a:xfrm>
            <a:prstGeom prst="rect">
              <a:avLst/>
            </a:prstGeom>
          </p:spPr>
        </p:pic>
        <p:pic>
          <p:nvPicPr>
            <p:cNvPr id="8" name="Picture 7" descr="tools.png"/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083" y="4645516"/>
              <a:ext cx="1005837" cy="1005837"/>
            </a:xfrm>
            <a:prstGeom prst="rect">
              <a:avLst/>
            </a:prstGeom>
          </p:spPr>
        </p:pic>
        <p:pic>
          <p:nvPicPr>
            <p:cNvPr id="11" name="Picture 10" descr="compose.png"/>
            <p:cNvPicPr>
              <a:picLocks noChangeAspect="1"/>
            </p:cNvPicPr>
            <p:nvPr/>
          </p:nvPicPr>
          <p:blipFill>
            <a:blip r:embed="rId8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539" y="2890139"/>
              <a:ext cx="1005837" cy="1005837"/>
            </a:xfrm>
            <a:prstGeom prst="rect">
              <a:avLst/>
            </a:prstGeom>
          </p:spPr>
        </p:pic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3657601" y="2514600"/>
              <a:ext cx="1828800" cy="1828800"/>
              <a:chOff x="5507468" y="1554994"/>
              <a:chExt cx="914400" cy="914400"/>
            </a:xfrm>
          </p:grpSpPr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5507468" y="1554994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D4A5F"/>
                  </a:solidFill>
                </a:endParaRPr>
              </a:p>
            </p:txBody>
          </p:sp>
          <p:pic>
            <p:nvPicPr>
              <p:cNvPr id="15" name="Picture 14" descr="no_robot copy.png"/>
              <p:cNvPicPr>
                <a:picLocks noChangeAspect="1"/>
              </p:cNvPicPr>
              <p:nvPr/>
            </p:nvPicPr>
            <p:blipFill>
              <a:blip r:embed="rId9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6098" y="1703624"/>
                <a:ext cx="617140" cy="61714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2392625" y="2890139"/>
              <a:ext cx="1005837" cy="1005837"/>
              <a:chOff x="2582312" y="3739671"/>
              <a:chExt cx="1607636" cy="1607636"/>
            </a:xfrm>
          </p:grpSpPr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2582312" y="3739671"/>
                <a:ext cx="1607636" cy="160763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D4A5F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808507" y="3907767"/>
                <a:ext cx="1155247" cy="1271444"/>
                <a:chOff x="2748327" y="3897051"/>
                <a:chExt cx="1155247" cy="1271444"/>
              </a:xfrm>
            </p:grpSpPr>
            <p:pic>
              <p:nvPicPr>
                <p:cNvPr id="18" name="Picture 17" descr="profle.png"/>
                <p:cNvPicPr>
                  <a:picLocks noChangeAspect="1"/>
                </p:cNvPicPr>
                <p:nvPr/>
              </p:nvPicPr>
              <p:blipFill>
                <a:blip r:embed="rId10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8327" y="3897052"/>
                  <a:ext cx="670101" cy="670101"/>
                </a:xfrm>
                <a:prstGeom prst="rect">
                  <a:avLst/>
                </a:prstGeom>
              </p:spPr>
            </p:pic>
            <p:pic>
              <p:nvPicPr>
                <p:cNvPr id="22" name="Picture 21" descr="profle.png"/>
                <p:cNvPicPr>
                  <a:picLocks noChangeAspect="1"/>
                </p:cNvPicPr>
                <p:nvPr/>
              </p:nvPicPr>
              <p:blipFill>
                <a:blip r:embed="rId10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3473" y="3897051"/>
                  <a:ext cx="670101" cy="670101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ofle.png"/>
                <p:cNvPicPr>
                  <a:picLocks noChangeAspect="1"/>
                </p:cNvPicPr>
                <p:nvPr/>
              </p:nvPicPr>
              <p:blipFill>
                <a:blip r:embed="rId10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48327" y="4498394"/>
                  <a:ext cx="670101" cy="670101"/>
                </a:xfrm>
                <a:prstGeom prst="rect">
                  <a:avLst/>
                </a:prstGeom>
              </p:spPr>
            </p:pic>
            <p:pic>
              <p:nvPicPr>
                <p:cNvPr id="24" name="Picture 23" descr="profle.png"/>
                <p:cNvPicPr>
                  <a:picLocks noChangeAspect="1"/>
                </p:cNvPicPr>
                <p:nvPr/>
              </p:nvPicPr>
              <p:blipFill>
                <a:blip r:embed="rId10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3473" y="4498394"/>
                  <a:ext cx="670101" cy="67010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04853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 O'Flaherty</dc:creator>
  <cp:lastModifiedBy>Rowland O'Flaherty</cp:lastModifiedBy>
  <cp:revision>6</cp:revision>
  <dcterms:created xsi:type="dcterms:W3CDTF">2014-03-05T01:32:50Z</dcterms:created>
  <dcterms:modified xsi:type="dcterms:W3CDTF">2014-03-05T02:11:25Z</dcterms:modified>
</cp:coreProperties>
</file>