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8" r:id="rId3"/>
    <p:sldId id="260" r:id="rId4"/>
    <p:sldId id="261" r:id="rId5"/>
    <p:sldId id="262" r:id="rId6"/>
    <p:sldId id="259" r:id="rId7"/>
    <p:sldId id="263" r:id="rId8"/>
    <p:sldId id="264" r:id="rId9"/>
    <p:sldId id="271" r:id="rId10"/>
    <p:sldId id="266" r:id="rId11"/>
    <p:sldId id="270" r:id="rId12"/>
    <p:sldId id="272" r:id="rId13"/>
    <p:sldId id="269"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5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06C2E8-544A-1C47-8062-96DEBD6BD15D}"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6DAE0DF0-5D7E-CC4B-A74E-675FA232A01A}">
      <dgm:prSet phldrT="[Text]"/>
      <dgm:spPr/>
      <dgm:t>
        <a:bodyPr/>
        <a:lstStyle/>
        <a:p>
          <a:r>
            <a:rPr lang="en-US" dirty="0" smtClean="0"/>
            <a:t>Service Payments</a:t>
          </a:r>
          <a:endParaRPr lang="en-US" dirty="0"/>
        </a:p>
      </dgm:t>
    </dgm:pt>
    <dgm:pt modelId="{953E5AB4-8021-9742-80B3-2CB774BDACB7}" type="parTrans" cxnId="{FCEA58E1-9AFA-5946-A35F-7F19B82E1748}">
      <dgm:prSet/>
      <dgm:spPr/>
      <dgm:t>
        <a:bodyPr/>
        <a:lstStyle/>
        <a:p>
          <a:endParaRPr lang="en-US"/>
        </a:p>
      </dgm:t>
    </dgm:pt>
    <dgm:pt modelId="{A888743C-3790-4A48-87FD-F7849DCA0FDB}" type="sibTrans" cxnId="{FCEA58E1-9AFA-5946-A35F-7F19B82E1748}">
      <dgm:prSet/>
      <dgm:spPr/>
      <dgm:t>
        <a:bodyPr/>
        <a:lstStyle/>
        <a:p>
          <a:endParaRPr lang="en-US"/>
        </a:p>
      </dgm:t>
    </dgm:pt>
    <dgm:pt modelId="{012FAC17-4B94-724B-8736-FD422B942832}">
      <dgm:prSet phldrT="[Text]"/>
      <dgm:spPr/>
      <dgm:t>
        <a:bodyPr/>
        <a:lstStyle/>
        <a:p>
          <a:r>
            <a:rPr lang="en-US" dirty="0" smtClean="0"/>
            <a:t>Rent</a:t>
          </a:r>
          <a:endParaRPr lang="en-US" dirty="0"/>
        </a:p>
      </dgm:t>
    </dgm:pt>
    <dgm:pt modelId="{43DA94A8-C92C-774D-9751-AB254FE6B129}" type="parTrans" cxnId="{F5722622-AF20-0843-94BA-AD64999FAB42}">
      <dgm:prSet/>
      <dgm:spPr/>
      <dgm:t>
        <a:bodyPr/>
        <a:lstStyle/>
        <a:p>
          <a:endParaRPr lang="en-US"/>
        </a:p>
      </dgm:t>
    </dgm:pt>
    <dgm:pt modelId="{A73411E8-20C4-4541-9246-3530AE486C4D}" type="sibTrans" cxnId="{F5722622-AF20-0843-94BA-AD64999FAB42}">
      <dgm:prSet/>
      <dgm:spPr/>
      <dgm:t>
        <a:bodyPr/>
        <a:lstStyle/>
        <a:p>
          <a:endParaRPr lang="en-US"/>
        </a:p>
      </dgm:t>
    </dgm:pt>
    <dgm:pt modelId="{37B8D282-6D76-F345-9F13-1BEB2C7858FF}">
      <dgm:prSet phldrT="[Text]"/>
      <dgm:spPr/>
      <dgm:t>
        <a:bodyPr/>
        <a:lstStyle/>
        <a:p>
          <a:r>
            <a:rPr lang="en-US" dirty="0" smtClean="0"/>
            <a:t>Parking</a:t>
          </a:r>
          <a:endParaRPr lang="en-US" dirty="0"/>
        </a:p>
      </dgm:t>
    </dgm:pt>
    <dgm:pt modelId="{CA1180C7-43E4-8E47-961C-1AA7E326B9BA}" type="parTrans" cxnId="{8D3C8C66-9358-8949-B722-7098AB8051EC}">
      <dgm:prSet/>
      <dgm:spPr/>
      <dgm:t>
        <a:bodyPr/>
        <a:lstStyle/>
        <a:p>
          <a:endParaRPr lang="en-US"/>
        </a:p>
      </dgm:t>
    </dgm:pt>
    <dgm:pt modelId="{9A6F6F15-7F2D-E247-9DD0-4CFF57B61118}" type="sibTrans" cxnId="{8D3C8C66-9358-8949-B722-7098AB8051EC}">
      <dgm:prSet/>
      <dgm:spPr/>
      <dgm:t>
        <a:bodyPr/>
        <a:lstStyle/>
        <a:p>
          <a:endParaRPr lang="en-US"/>
        </a:p>
      </dgm:t>
    </dgm:pt>
    <dgm:pt modelId="{4548DA07-5CB5-D149-BACE-A6E13A742635}">
      <dgm:prSet phldrT="[Text]"/>
      <dgm:spPr/>
      <dgm:t>
        <a:bodyPr/>
        <a:lstStyle/>
        <a:p>
          <a:r>
            <a:rPr lang="en-US" dirty="0" smtClean="0"/>
            <a:t>Expense Sharing</a:t>
          </a:r>
          <a:endParaRPr lang="en-US" dirty="0"/>
        </a:p>
      </dgm:t>
    </dgm:pt>
    <dgm:pt modelId="{D6326E71-6C97-C44C-90CF-79D7D406E105}" type="parTrans" cxnId="{71EDAFAB-8AE5-9149-B7E8-0E8B769FCDB7}">
      <dgm:prSet/>
      <dgm:spPr/>
      <dgm:t>
        <a:bodyPr/>
        <a:lstStyle/>
        <a:p>
          <a:endParaRPr lang="en-US"/>
        </a:p>
      </dgm:t>
    </dgm:pt>
    <dgm:pt modelId="{C5715066-64E7-8D4C-B7FD-7BE64F80E974}" type="sibTrans" cxnId="{71EDAFAB-8AE5-9149-B7E8-0E8B769FCDB7}">
      <dgm:prSet/>
      <dgm:spPr/>
      <dgm:t>
        <a:bodyPr/>
        <a:lstStyle/>
        <a:p>
          <a:endParaRPr lang="en-US"/>
        </a:p>
      </dgm:t>
    </dgm:pt>
    <dgm:pt modelId="{DF8B6CF1-399B-0740-89E4-966817D50369}">
      <dgm:prSet phldrT="[Text]"/>
      <dgm:spPr/>
      <dgm:t>
        <a:bodyPr/>
        <a:lstStyle/>
        <a:p>
          <a:r>
            <a:rPr lang="en-US" dirty="0" smtClean="0"/>
            <a:t>Social Commerce</a:t>
          </a:r>
          <a:endParaRPr lang="en-US" dirty="0"/>
        </a:p>
      </dgm:t>
    </dgm:pt>
    <dgm:pt modelId="{7CD3AE2A-1764-FC4E-8C17-DCC474EBF8AF}" type="parTrans" cxnId="{7C5C444C-0A7B-4E49-A89E-0072569ADC69}">
      <dgm:prSet/>
      <dgm:spPr/>
      <dgm:t>
        <a:bodyPr/>
        <a:lstStyle/>
        <a:p>
          <a:endParaRPr lang="en-US"/>
        </a:p>
      </dgm:t>
    </dgm:pt>
    <dgm:pt modelId="{1BCDED18-B709-8C46-ABF9-24FC567F147B}" type="sibTrans" cxnId="{7C5C444C-0A7B-4E49-A89E-0072569ADC69}">
      <dgm:prSet/>
      <dgm:spPr/>
      <dgm:t>
        <a:bodyPr/>
        <a:lstStyle/>
        <a:p>
          <a:endParaRPr lang="en-US"/>
        </a:p>
      </dgm:t>
    </dgm:pt>
    <dgm:pt modelId="{BAD7C80F-F8FA-3440-B6D7-6A43834A5D18}">
      <dgm:prSet phldrT="[Text]"/>
      <dgm:spPr/>
      <dgm:t>
        <a:bodyPr/>
        <a:lstStyle/>
        <a:p>
          <a:r>
            <a:rPr lang="en-US" dirty="0" smtClean="0"/>
            <a:t>P2P</a:t>
          </a:r>
          <a:endParaRPr lang="en-US" dirty="0"/>
        </a:p>
      </dgm:t>
    </dgm:pt>
    <dgm:pt modelId="{70FA947B-76AB-B245-838C-B4B69A3575A9}" type="parTrans" cxnId="{8B726520-E209-B346-92F8-07BC6467AD3E}">
      <dgm:prSet/>
      <dgm:spPr/>
      <dgm:t>
        <a:bodyPr/>
        <a:lstStyle/>
        <a:p>
          <a:endParaRPr lang="en-US"/>
        </a:p>
      </dgm:t>
    </dgm:pt>
    <dgm:pt modelId="{2CF954F4-DC43-2448-A835-C38D8C90C686}" type="sibTrans" cxnId="{8B726520-E209-B346-92F8-07BC6467AD3E}">
      <dgm:prSet/>
      <dgm:spPr/>
      <dgm:t>
        <a:bodyPr/>
        <a:lstStyle/>
        <a:p>
          <a:endParaRPr lang="en-US"/>
        </a:p>
      </dgm:t>
    </dgm:pt>
    <dgm:pt modelId="{BE3E3EAD-CAD7-7046-8C31-8B5DBD5A3DD0}">
      <dgm:prSet phldrT="[Text]"/>
      <dgm:spPr/>
      <dgm:t>
        <a:bodyPr/>
        <a:lstStyle/>
        <a:p>
          <a:r>
            <a:rPr lang="en-US" dirty="0" smtClean="0"/>
            <a:t>Group Gifts / Registry</a:t>
          </a:r>
          <a:endParaRPr lang="en-US" dirty="0"/>
        </a:p>
      </dgm:t>
    </dgm:pt>
    <dgm:pt modelId="{34F768B7-BC51-B74B-8A9E-650E6C81ED07}" type="parTrans" cxnId="{59AE0E60-F513-FB43-87F2-5E49347CD8EC}">
      <dgm:prSet/>
      <dgm:spPr/>
      <dgm:t>
        <a:bodyPr/>
        <a:lstStyle/>
        <a:p>
          <a:endParaRPr lang="en-US"/>
        </a:p>
      </dgm:t>
    </dgm:pt>
    <dgm:pt modelId="{E0E617D2-BBFF-644D-A5F6-63FF320A2EB5}" type="sibTrans" cxnId="{59AE0E60-F513-FB43-87F2-5E49347CD8EC}">
      <dgm:prSet/>
      <dgm:spPr/>
      <dgm:t>
        <a:bodyPr/>
        <a:lstStyle/>
        <a:p>
          <a:endParaRPr lang="en-US"/>
        </a:p>
      </dgm:t>
    </dgm:pt>
    <dgm:pt modelId="{0C5BF846-140C-B749-B5CC-097C4BE294CC}">
      <dgm:prSet phldrT="[Text]"/>
      <dgm:spPr/>
      <dgm:t>
        <a:bodyPr/>
        <a:lstStyle/>
        <a:p>
          <a:r>
            <a:rPr lang="en-US" strike="noStrike" dirty="0" smtClean="0"/>
            <a:t>Digital Goods</a:t>
          </a:r>
          <a:endParaRPr lang="en-US" strike="noStrike" dirty="0"/>
        </a:p>
      </dgm:t>
    </dgm:pt>
    <dgm:pt modelId="{58D3398A-A796-4E44-AEDC-40DBCB30CDF6}" type="parTrans" cxnId="{3F66C5F8-A649-1C4A-86A0-362CE330907B}">
      <dgm:prSet/>
      <dgm:spPr/>
      <dgm:t>
        <a:bodyPr/>
        <a:lstStyle/>
        <a:p>
          <a:endParaRPr lang="en-US"/>
        </a:p>
      </dgm:t>
    </dgm:pt>
    <dgm:pt modelId="{67318C39-8FBB-E542-A392-E0721A2573BF}" type="sibTrans" cxnId="{3F66C5F8-A649-1C4A-86A0-362CE330907B}">
      <dgm:prSet/>
      <dgm:spPr/>
      <dgm:t>
        <a:bodyPr/>
        <a:lstStyle/>
        <a:p>
          <a:endParaRPr lang="en-US"/>
        </a:p>
      </dgm:t>
    </dgm:pt>
    <dgm:pt modelId="{F714ED1C-9636-A84D-B596-5720838253D5}">
      <dgm:prSet phldrT="[Text]"/>
      <dgm:spPr/>
      <dgm:t>
        <a:bodyPr/>
        <a:lstStyle/>
        <a:p>
          <a:r>
            <a:rPr lang="en-US" dirty="0" smtClean="0"/>
            <a:t>Healthcare</a:t>
          </a:r>
        </a:p>
      </dgm:t>
    </dgm:pt>
    <dgm:pt modelId="{CA82D78D-D26B-3D4E-8DBC-66D84BD1193F}" type="parTrans" cxnId="{C50D1213-533D-1D46-B963-3B896B1E4B49}">
      <dgm:prSet/>
      <dgm:spPr/>
      <dgm:t>
        <a:bodyPr/>
        <a:lstStyle/>
        <a:p>
          <a:endParaRPr lang="en-US"/>
        </a:p>
      </dgm:t>
    </dgm:pt>
    <dgm:pt modelId="{B100E5B3-8170-1A46-A0F1-E3FE3F3AA6B0}" type="sibTrans" cxnId="{C50D1213-533D-1D46-B963-3B896B1E4B49}">
      <dgm:prSet/>
      <dgm:spPr/>
      <dgm:t>
        <a:bodyPr/>
        <a:lstStyle/>
        <a:p>
          <a:endParaRPr lang="en-US"/>
        </a:p>
      </dgm:t>
    </dgm:pt>
    <dgm:pt modelId="{DE5880C9-100B-5640-9453-6E10ECBD0C53}" type="pres">
      <dgm:prSet presAssocID="{0D06C2E8-544A-1C47-8062-96DEBD6BD15D}" presName="diagram" presStyleCnt="0">
        <dgm:presLayoutVars>
          <dgm:dir/>
          <dgm:resizeHandles val="exact"/>
        </dgm:presLayoutVars>
      </dgm:prSet>
      <dgm:spPr/>
      <dgm:t>
        <a:bodyPr/>
        <a:lstStyle/>
        <a:p>
          <a:endParaRPr lang="en-US"/>
        </a:p>
      </dgm:t>
    </dgm:pt>
    <dgm:pt modelId="{36375908-D3F6-7140-A457-2EA0CF760BF4}" type="pres">
      <dgm:prSet presAssocID="{6DAE0DF0-5D7E-CC4B-A74E-675FA232A01A}" presName="node" presStyleLbl="node1" presStyleIdx="0" presStyleCnt="9">
        <dgm:presLayoutVars>
          <dgm:bulletEnabled val="1"/>
        </dgm:presLayoutVars>
      </dgm:prSet>
      <dgm:spPr/>
      <dgm:t>
        <a:bodyPr/>
        <a:lstStyle/>
        <a:p>
          <a:endParaRPr lang="en-US"/>
        </a:p>
      </dgm:t>
    </dgm:pt>
    <dgm:pt modelId="{8DCC89CB-F7DB-F34F-9D50-953AF1F2A38F}" type="pres">
      <dgm:prSet presAssocID="{A888743C-3790-4A48-87FD-F7849DCA0FDB}" presName="sibTrans" presStyleCnt="0"/>
      <dgm:spPr/>
    </dgm:pt>
    <dgm:pt modelId="{8FA53C3C-6344-B541-8702-CB3238493E46}" type="pres">
      <dgm:prSet presAssocID="{012FAC17-4B94-724B-8736-FD422B942832}" presName="node" presStyleLbl="node1" presStyleIdx="1" presStyleCnt="9">
        <dgm:presLayoutVars>
          <dgm:bulletEnabled val="1"/>
        </dgm:presLayoutVars>
      </dgm:prSet>
      <dgm:spPr/>
      <dgm:t>
        <a:bodyPr/>
        <a:lstStyle/>
        <a:p>
          <a:endParaRPr lang="en-US"/>
        </a:p>
      </dgm:t>
    </dgm:pt>
    <dgm:pt modelId="{96C211EA-358C-EC4C-9DFB-CB37B42CF73E}" type="pres">
      <dgm:prSet presAssocID="{A73411E8-20C4-4541-9246-3530AE486C4D}" presName="sibTrans" presStyleCnt="0"/>
      <dgm:spPr/>
    </dgm:pt>
    <dgm:pt modelId="{173CE752-7424-734C-A579-E005CD761247}" type="pres">
      <dgm:prSet presAssocID="{37B8D282-6D76-F345-9F13-1BEB2C7858FF}" presName="node" presStyleLbl="node1" presStyleIdx="2" presStyleCnt="9">
        <dgm:presLayoutVars>
          <dgm:bulletEnabled val="1"/>
        </dgm:presLayoutVars>
      </dgm:prSet>
      <dgm:spPr/>
      <dgm:t>
        <a:bodyPr/>
        <a:lstStyle/>
        <a:p>
          <a:endParaRPr lang="en-US"/>
        </a:p>
      </dgm:t>
    </dgm:pt>
    <dgm:pt modelId="{0219F1D6-87F5-9F4F-A58E-5804CF763F06}" type="pres">
      <dgm:prSet presAssocID="{9A6F6F15-7F2D-E247-9DD0-4CFF57B61118}" presName="sibTrans" presStyleCnt="0"/>
      <dgm:spPr/>
    </dgm:pt>
    <dgm:pt modelId="{463D0FFE-E9A4-A64D-9590-471820D7C764}" type="pres">
      <dgm:prSet presAssocID="{4548DA07-5CB5-D149-BACE-A6E13A742635}" presName="node" presStyleLbl="node1" presStyleIdx="3" presStyleCnt="9">
        <dgm:presLayoutVars>
          <dgm:bulletEnabled val="1"/>
        </dgm:presLayoutVars>
      </dgm:prSet>
      <dgm:spPr/>
      <dgm:t>
        <a:bodyPr/>
        <a:lstStyle/>
        <a:p>
          <a:endParaRPr lang="en-US"/>
        </a:p>
      </dgm:t>
    </dgm:pt>
    <dgm:pt modelId="{59170AC0-848C-854A-93F3-2824CDB06012}" type="pres">
      <dgm:prSet presAssocID="{C5715066-64E7-8D4C-B7FD-7BE64F80E974}" presName="sibTrans" presStyleCnt="0"/>
      <dgm:spPr/>
    </dgm:pt>
    <dgm:pt modelId="{A518428D-1822-3E44-AADE-280108B7AD0D}" type="pres">
      <dgm:prSet presAssocID="{DF8B6CF1-399B-0740-89E4-966817D50369}" presName="node" presStyleLbl="node1" presStyleIdx="4" presStyleCnt="9">
        <dgm:presLayoutVars>
          <dgm:bulletEnabled val="1"/>
        </dgm:presLayoutVars>
      </dgm:prSet>
      <dgm:spPr/>
      <dgm:t>
        <a:bodyPr/>
        <a:lstStyle/>
        <a:p>
          <a:endParaRPr lang="en-US"/>
        </a:p>
      </dgm:t>
    </dgm:pt>
    <dgm:pt modelId="{F39AE426-1DDC-9C48-AB4C-D95C866312E7}" type="pres">
      <dgm:prSet presAssocID="{1BCDED18-B709-8C46-ABF9-24FC567F147B}" presName="sibTrans" presStyleCnt="0"/>
      <dgm:spPr/>
    </dgm:pt>
    <dgm:pt modelId="{32BD03C5-47E0-724C-9E6B-CEAACC64B546}" type="pres">
      <dgm:prSet presAssocID="{BAD7C80F-F8FA-3440-B6D7-6A43834A5D18}" presName="node" presStyleLbl="node1" presStyleIdx="5" presStyleCnt="9">
        <dgm:presLayoutVars>
          <dgm:bulletEnabled val="1"/>
        </dgm:presLayoutVars>
      </dgm:prSet>
      <dgm:spPr/>
      <dgm:t>
        <a:bodyPr/>
        <a:lstStyle/>
        <a:p>
          <a:endParaRPr lang="en-US"/>
        </a:p>
      </dgm:t>
    </dgm:pt>
    <dgm:pt modelId="{D32696D9-7875-074D-B925-CA1244908618}" type="pres">
      <dgm:prSet presAssocID="{2CF954F4-DC43-2448-A835-C38D8C90C686}" presName="sibTrans" presStyleCnt="0"/>
      <dgm:spPr/>
    </dgm:pt>
    <dgm:pt modelId="{C36C0325-9447-2B42-9B85-A4A04DAAEA98}" type="pres">
      <dgm:prSet presAssocID="{BE3E3EAD-CAD7-7046-8C31-8B5DBD5A3DD0}" presName="node" presStyleLbl="node1" presStyleIdx="6" presStyleCnt="9">
        <dgm:presLayoutVars>
          <dgm:bulletEnabled val="1"/>
        </dgm:presLayoutVars>
      </dgm:prSet>
      <dgm:spPr/>
      <dgm:t>
        <a:bodyPr/>
        <a:lstStyle/>
        <a:p>
          <a:endParaRPr lang="en-US"/>
        </a:p>
      </dgm:t>
    </dgm:pt>
    <dgm:pt modelId="{48DDB51C-5487-3D40-A178-2191C91432A4}" type="pres">
      <dgm:prSet presAssocID="{E0E617D2-BBFF-644D-A5F6-63FF320A2EB5}" presName="sibTrans" presStyleCnt="0"/>
      <dgm:spPr/>
    </dgm:pt>
    <dgm:pt modelId="{DAC050E3-FDB8-E541-A65E-2BBBCFB7286C}" type="pres">
      <dgm:prSet presAssocID="{0C5BF846-140C-B749-B5CC-097C4BE294CC}" presName="node" presStyleLbl="node1" presStyleIdx="7" presStyleCnt="9">
        <dgm:presLayoutVars>
          <dgm:bulletEnabled val="1"/>
        </dgm:presLayoutVars>
      </dgm:prSet>
      <dgm:spPr/>
      <dgm:t>
        <a:bodyPr/>
        <a:lstStyle/>
        <a:p>
          <a:endParaRPr lang="en-US"/>
        </a:p>
      </dgm:t>
    </dgm:pt>
    <dgm:pt modelId="{A1D1E89D-CDBB-C247-949F-2F1B5092CE74}" type="pres">
      <dgm:prSet presAssocID="{67318C39-8FBB-E542-A392-E0721A2573BF}" presName="sibTrans" presStyleCnt="0"/>
      <dgm:spPr/>
    </dgm:pt>
    <dgm:pt modelId="{D356B7A8-C3C0-9344-966E-77DA64B32FBA}" type="pres">
      <dgm:prSet presAssocID="{F714ED1C-9636-A84D-B596-5720838253D5}" presName="node" presStyleLbl="node1" presStyleIdx="8" presStyleCnt="9">
        <dgm:presLayoutVars>
          <dgm:bulletEnabled val="1"/>
        </dgm:presLayoutVars>
      </dgm:prSet>
      <dgm:spPr/>
      <dgm:t>
        <a:bodyPr/>
        <a:lstStyle/>
        <a:p>
          <a:endParaRPr lang="en-US"/>
        </a:p>
      </dgm:t>
    </dgm:pt>
  </dgm:ptLst>
  <dgm:cxnLst>
    <dgm:cxn modelId="{FCEA58E1-9AFA-5946-A35F-7F19B82E1748}" srcId="{0D06C2E8-544A-1C47-8062-96DEBD6BD15D}" destId="{6DAE0DF0-5D7E-CC4B-A74E-675FA232A01A}" srcOrd="0" destOrd="0" parTransId="{953E5AB4-8021-9742-80B3-2CB774BDACB7}" sibTransId="{A888743C-3790-4A48-87FD-F7849DCA0FDB}"/>
    <dgm:cxn modelId="{F5722622-AF20-0843-94BA-AD64999FAB42}" srcId="{0D06C2E8-544A-1C47-8062-96DEBD6BD15D}" destId="{012FAC17-4B94-724B-8736-FD422B942832}" srcOrd="1" destOrd="0" parTransId="{43DA94A8-C92C-774D-9751-AB254FE6B129}" sibTransId="{A73411E8-20C4-4541-9246-3530AE486C4D}"/>
    <dgm:cxn modelId="{7C5C444C-0A7B-4E49-A89E-0072569ADC69}" srcId="{0D06C2E8-544A-1C47-8062-96DEBD6BD15D}" destId="{DF8B6CF1-399B-0740-89E4-966817D50369}" srcOrd="4" destOrd="0" parTransId="{7CD3AE2A-1764-FC4E-8C17-DCC474EBF8AF}" sibTransId="{1BCDED18-B709-8C46-ABF9-24FC567F147B}"/>
    <dgm:cxn modelId="{C6B90FEB-1067-A046-AF47-E61C205B9FEF}" type="presOf" srcId="{BE3E3EAD-CAD7-7046-8C31-8B5DBD5A3DD0}" destId="{C36C0325-9447-2B42-9B85-A4A04DAAEA98}" srcOrd="0" destOrd="0" presId="urn:microsoft.com/office/officeart/2005/8/layout/default"/>
    <dgm:cxn modelId="{6E10D583-62C8-B942-AF73-24AEA61A33D5}" type="presOf" srcId="{37B8D282-6D76-F345-9F13-1BEB2C7858FF}" destId="{173CE752-7424-734C-A579-E005CD761247}" srcOrd="0" destOrd="0" presId="urn:microsoft.com/office/officeart/2005/8/layout/default"/>
    <dgm:cxn modelId="{16E1C469-58D0-9248-9E83-BDF35B6CCD25}" type="presOf" srcId="{0D06C2E8-544A-1C47-8062-96DEBD6BD15D}" destId="{DE5880C9-100B-5640-9453-6E10ECBD0C53}" srcOrd="0" destOrd="0" presId="urn:microsoft.com/office/officeart/2005/8/layout/default"/>
    <dgm:cxn modelId="{C50D1213-533D-1D46-B963-3B896B1E4B49}" srcId="{0D06C2E8-544A-1C47-8062-96DEBD6BD15D}" destId="{F714ED1C-9636-A84D-B596-5720838253D5}" srcOrd="8" destOrd="0" parTransId="{CA82D78D-D26B-3D4E-8DBC-66D84BD1193F}" sibTransId="{B100E5B3-8170-1A46-A0F1-E3FE3F3AA6B0}"/>
    <dgm:cxn modelId="{59AE0E60-F513-FB43-87F2-5E49347CD8EC}" srcId="{0D06C2E8-544A-1C47-8062-96DEBD6BD15D}" destId="{BE3E3EAD-CAD7-7046-8C31-8B5DBD5A3DD0}" srcOrd="6" destOrd="0" parTransId="{34F768B7-BC51-B74B-8A9E-650E6C81ED07}" sibTransId="{E0E617D2-BBFF-644D-A5F6-63FF320A2EB5}"/>
    <dgm:cxn modelId="{F575E6F1-D474-8A42-B3A4-0E2290911668}" type="presOf" srcId="{012FAC17-4B94-724B-8736-FD422B942832}" destId="{8FA53C3C-6344-B541-8702-CB3238493E46}" srcOrd="0" destOrd="0" presId="urn:microsoft.com/office/officeart/2005/8/layout/default"/>
    <dgm:cxn modelId="{8D3C8C66-9358-8949-B722-7098AB8051EC}" srcId="{0D06C2E8-544A-1C47-8062-96DEBD6BD15D}" destId="{37B8D282-6D76-F345-9F13-1BEB2C7858FF}" srcOrd="2" destOrd="0" parTransId="{CA1180C7-43E4-8E47-961C-1AA7E326B9BA}" sibTransId="{9A6F6F15-7F2D-E247-9DD0-4CFF57B61118}"/>
    <dgm:cxn modelId="{3F66C5F8-A649-1C4A-86A0-362CE330907B}" srcId="{0D06C2E8-544A-1C47-8062-96DEBD6BD15D}" destId="{0C5BF846-140C-B749-B5CC-097C4BE294CC}" srcOrd="7" destOrd="0" parTransId="{58D3398A-A796-4E44-AEDC-40DBCB30CDF6}" sibTransId="{67318C39-8FBB-E542-A392-E0721A2573BF}"/>
    <dgm:cxn modelId="{6286BD2A-A593-2C4E-8D8B-C3DEEF9DB61F}" type="presOf" srcId="{DF8B6CF1-399B-0740-89E4-966817D50369}" destId="{A518428D-1822-3E44-AADE-280108B7AD0D}" srcOrd="0" destOrd="0" presId="urn:microsoft.com/office/officeart/2005/8/layout/default"/>
    <dgm:cxn modelId="{8F8AF16D-49D4-1043-8A7C-F444E5CB531B}" type="presOf" srcId="{6DAE0DF0-5D7E-CC4B-A74E-675FA232A01A}" destId="{36375908-D3F6-7140-A457-2EA0CF760BF4}" srcOrd="0" destOrd="0" presId="urn:microsoft.com/office/officeart/2005/8/layout/default"/>
    <dgm:cxn modelId="{733E51AE-670D-0947-BA1D-E8899E8D9FDD}" type="presOf" srcId="{0C5BF846-140C-B749-B5CC-097C4BE294CC}" destId="{DAC050E3-FDB8-E541-A65E-2BBBCFB7286C}" srcOrd="0" destOrd="0" presId="urn:microsoft.com/office/officeart/2005/8/layout/default"/>
    <dgm:cxn modelId="{712F0F5A-EAA9-A547-B9E0-D655B4654FE1}" type="presOf" srcId="{BAD7C80F-F8FA-3440-B6D7-6A43834A5D18}" destId="{32BD03C5-47E0-724C-9E6B-CEAACC64B546}" srcOrd="0" destOrd="0" presId="urn:microsoft.com/office/officeart/2005/8/layout/default"/>
    <dgm:cxn modelId="{8B726520-E209-B346-92F8-07BC6467AD3E}" srcId="{0D06C2E8-544A-1C47-8062-96DEBD6BD15D}" destId="{BAD7C80F-F8FA-3440-B6D7-6A43834A5D18}" srcOrd="5" destOrd="0" parTransId="{70FA947B-76AB-B245-838C-B4B69A3575A9}" sibTransId="{2CF954F4-DC43-2448-A835-C38D8C90C686}"/>
    <dgm:cxn modelId="{71EDAFAB-8AE5-9149-B7E8-0E8B769FCDB7}" srcId="{0D06C2E8-544A-1C47-8062-96DEBD6BD15D}" destId="{4548DA07-5CB5-D149-BACE-A6E13A742635}" srcOrd="3" destOrd="0" parTransId="{D6326E71-6C97-C44C-90CF-79D7D406E105}" sibTransId="{C5715066-64E7-8D4C-B7FD-7BE64F80E974}"/>
    <dgm:cxn modelId="{234591CD-52E4-E845-879F-8DD4D269DDE4}" type="presOf" srcId="{F714ED1C-9636-A84D-B596-5720838253D5}" destId="{D356B7A8-C3C0-9344-966E-77DA64B32FBA}" srcOrd="0" destOrd="0" presId="urn:microsoft.com/office/officeart/2005/8/layout/default"/>
    <dgm:cxn modelId="{EB73DE8E-E2CB-5540-B221-D04BFCE33E97}" type="presOf" srcId="{4548DA07-5CB5-D149-BACE-A6E13A742635}" destId="{463D0FFE-E9A4-A64D-9590-471820D7C764}" srcOrd="0" destOrd="0" presId="urn:microsoft.com/office/officeart/2005/8/layout/default"/>
    <dgm:cxn modelId="{FBE933B5-A052-E047-BDA8-4476683B39BC}" type="presParOf" srcId="{DE5880C9-100B-5640-9453-6E10ECBD0C53}" destId="{36375908-D3F6-7140-A457-2EA0CF760BF4}" srcOrd="0" destOrd="0" presId="urn:microsoft.com/office/officeart/2005/8/layout/default"/>
    <dgm:cxn modelId="{D485298A-C943-074D-9634-D18988C97F4F}" type="presParOf" srcId="{DE5880C9-100B-5640-9453-6E10ECBD0C53}" destId="{8DCC89CB-F7DB-F34F-9D50-953AF1F2A38F}" srcOrd="1" destOrd="0" presId="urn:microsoft.com/office/officeart/2005/8/layout/default"/>
    <dgm:cxn modelId="{ED54D871-A158-0E49-AB43-FDC136D395B6}" type="presParOf" srcId="{DE5880C9-100B-5640-9453-6E10ECBD0C53}" destId="{8FA53C3C-6344-B541-8702-CB3238493E46}" srcOrd="2" destOrd="0" presId="urn:microsoft.com/office/officeart/2005/8/layout/default"/>
    <dgm:cxn modelId="{9F5030E2-1425-A046-B042-C1BC321484E7}" type="presParOf" srcId="{DE5880C9-100B-5640-9453-6E10ECBD0C53}" destId="{96C211EA-358C-EC4C-9DFB-CB37B42CF73E}" srcOrd="3" destOrd="0" presId="urn:microsoft.com/office/officeart/2005/8/layout/default"/>
    <dgm:cxn modelId="{44140392-44A7-7242-8690-464071676543}" type="presParOf" srcId="{DE5880C9-100B-5640-9453-6E10ECBD0C53}" destId="{173CE752-7424-734C-A579-E005CD761247}" srcOrd="4" destOrd="0" presId="urn:microsoft.com/office/officeart/2005/8/layout/default"/>
    <dgm:cxn modelId="{5377F2E6-7D09-4C41-A92F-8B88BA21335B}" type="presParOf" srcId="{DE5880C9-100B-5640-9453-6E10ECBD0C53}" destId="{0219F1D6-87F5-9F4F-A58E-5804CF763F06}" srcOrd="5" destOrd="0" presId="urn:microsoft.com/office/officeart/2005/8/layout/default"/>
    <dgm:cxn modelId="{4518BDE6-2CC2-8547-B1D4-7DB72D12A2AD}" type="presParOf" srcId="{DE5880C9-100B-5640-9453-6E10ECBD0C53}" destId="{463D0FFE-E9A4-A64D-9590-471820D7C764}" srcOrd="6" destOrd="0" presId="urn:microsoft.com/office/officeart/2005/8/layout/default"/>
    <dgm:cxn modelId="{C206D8F4-7F98-3943-BD1D-1F0E53D945EA}" type="presParOf" srcId="{DE5880C9-100B-5640-9453-6E10ECBD0C53}" destId="{59170AC0-848C-854A-93F3-2824CDB06012}" srcOrd="7" destOrd="0" presId="urn:microsoft.com/office/officeart/2005/8/layout/default"/>
    <dgm:cxn modelId="{F66004EF-FD26-0E4D-AD5F-1BB7F79AE710}" type="presParOf" srcId="{DE5880C9-100B-5640-9453-6E10ECBD0C53}" destId="{A518428D-1822-3E44-AADE-280108B7AD0D}" srcOrd="8" destOrd="0" presId="urn:microsoft.com/office/officeart/2005/8/layout/default"/>
    <dgm:cxn modelId="{7CBA7003-6F2A-3E45-89A0-88AB62AFA487}" type="presParOf" srcId="{DE5880C9-100B-5640-9453-6E10ECBD0C53}" destId="{F39AE426-1DDC-9C48-AB4C-D95C866312E7}" srcOrd="9" destOrd="0" presId="urn:microsoft.com/office/officeart/2005/8/layout/default"/>
    <dgm:cxn modelId="{D8621846-8498-0F48-AB49-DF751DADE1AA}" type="presParOf" srcId="{DE5880C9-100B-5640-9453-6E10ECBD0C53}" destId="{32BD03C5-47E0-724C-9E6B-CEAACC64B546}" srcOrd="10" destOrd="0" presId="urn:microsoft.com/office/officeart/2005/8/layout/default"/>
    <dgm:cxn modelId="{74EE3148-57B8-2E43-A170-C19E97EFF0C9}" type="presParOf" srcId="{DE5880C9-100B-5640-9453-6E10ECBD0C53}" destId="{D32696D9-7875-074D-B925-CA1244908618}" srcOrd="11" destOrd="0" presId="urn:microsoft.com/office/officeart/2005/8/layout/default"/>
    <dgm:cxn modelId="{C89823BB-1C1F-6849-A848-A14E6CB9DC0C}" type="presParOf" srcId="{DE5880C9-100B-5640-9453-6E10ECBD0C53}" destId="{C36C0325-9447-2B42-9B85-A4A04DAAEA98}" srcOrd="12" destOrd="0" presId="urn:microsoft.com/office/officeart/2005/8/layout/default"/>
    <dgm:cxn modelId="{747BF731-4C87-C347-B87C-2E9C640488F1}" type="presParOf" srcId="{DE5880C9-100B-5640-9453-6E10ECBD0C53}" destId="{48DDB51C-5487-3D40-A178-2191C91432A4}" srcOrd="13" destOrd="0" presId="urn:microsoft.com/office/officeart/2005/8/layout/default"/>
    <dgm:cxn modelId="{A450A9F2-45B4-6E40-AEA1-B1A5D53B9D55}" type="presParOf" srcId="{DE5880C9-100B-5640-9453-6E10ECBD0C53}" destId="{DAC050E3-FDB8-E541-A65E-2BBBCFB7286C}" srcOrd="14" destOrd="0" presId="urn:microsoft.com/office/officeart/2005/8/layout/default"/>
    <dgm:cxn modelId="{20094674-1B84-7946-A867-4DBE34AF1219}" type="presParOf" srcId="{DE5880C9-100B-5640-9453-6E10ECBD0C53}" destId="{A1D1E89D-CDBB-C247-949F-2F1B5092CE74}" srcOrd="15" destOrd="0" presId="urn:microsoft.com/office/officeart/2005/8/layout/default"/>
    <dgm:cxn modelId="{CFAC649B-E321-2D48-B865-7D5D47906E31}" type="presParOf" srcId="{DE5880C9-100B-5640-9453-6E10ECBD0C53}" destId="{D356B7A8-C3C0-9344-966E-77DA64B32FBA}"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75908-D3F6-7140-A457-2EA0CF760BF4}">
      <dsp:nvSpPr>
        <dsp:cNvPr id="0" name=""/>
        <dsp:cNvSpPr/>
      </dsp:nvSpPr>
      <dsp:spPr>
        <a:xfrm>
          <a:off x="0" y="126999"/>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Service Payments</a:t>
          </a:r>
          <a:endParaRPr lang="en-US" sz="2500" kern="1200" dirty="0"/>
        </a:p>
      </dsp:txBody>
      <dsp:txXfrm>
        <a:off x="0" y="126999"/>
        <a:ext cx="1904999" cy="1143000"/>
      </dsp:txXfrm>
    </dsp:sp>
    <dsp:sp modelId="{8FA53C3C-6344-B541-8702-CB3238493E46}">
      <dsp:nvSpPr>
        <dsp:cNvPr id="0" name=""/>
        <dsp:cNvSpPr/>
      </dsp:nvSpPr>
      <dsp:spPr>
        <a:xfrm>
          <a:off x="2095500" y="126999"/>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Rent</a:t>
          </a:r>
          <a:endParaRPr lang="en-US" sz="2500" kern="1200" dirty="0"/>
        </a:p>
      </dsp:txBody>
      <dsp:txXfrm>
        <a:off x="2095500" y="126999"/>
        <a:ext cx="1904999" cy="1143000"/>
      </dsp:txXfrm>
    </dsp:sp>
    <dsp:sp modelId="{173CE752-7424-734C-A579-E005CD761247}">
      <dsp:nvSpPr>
        <dsp:cNvPr id="0" name=""/>
        <dsp:cNvSpPr/>
      </dsp:nvSpPr>
      <dsp:spPr>
        <a:xfrm>
          <a:off x="4191000" y="126999"/>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Parking</a:t>
          </a:r>
          <a:endParaRPr lang="en-US" sz="2500" kern="1200" dirty="0"/>
        </a:p>
      </dsp:txBody>
      <dsp:txXfrm>
        <a:off x="4191000" y="126999"/>
        <a:ext cx="1904999" cy="1143000"/>
      </dsp:txXfrm>
    </dsp:sp>
    <dsp:sp modelId="{463D0FFE-E9A4-A64D-9590-471820D7C764}">
      <dsp:nvSpPr>
        <dsp:cNvPr id="0" name=""/>
        <dsp:cNvSpPr/>
      </dsp:nvSpPr>
      <dsp:spPr>
        <a:xfrm>
          <a:off x="0" y="1460500"/>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Expense Sharing</a:t>
          </a:r>
          <a:endParaRPr lang="en-US" sz="2500" kern="1200" dirty="0"/>
        </a:p>
      </dsp:txBody>
      <dsp:txXfrm>
        <a:off x="0" y="1460500"/>
        <a:ext cx="1904999" cy="1143000"/>
      </dsp:txXfrm>
    </dsp:sp>
    <dsp:sp modelId="{A518428D-1822-3E44-AADE-280108B7AD0D}">
      <dsp:nvSpPr>
        <dsp:cNvPr id="0" name=""/>
        <dsp:cNvSpPr/>
      </dsp:nvSpPr>
      <dsp:spPr>
        <a:xfrm>
          <a:off x="2095500" y="1460499"/>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Social Commerce</a:t>
          </a:r>
          <a:endParaRPr lang="en-US" sz="2500" kern="1200" dirty="0"/>
        </a:p>
      </dsp:txBody>
      <dsp:txXfrm>
        <a:off x="2095500" y="1460499"/>
        <a:ext cx="1904999" cy="1143000"/>
      </dsp:txXfrm>
    </dsp:sp>
    <dsp:sp modelId="{32BD03C5-47E0-724C-9E6B-CEAACC64B546}">
      <dsp:nvSpPr>
        <dsp:cNvPr id="0" name=""/>
        <dsp:cNvSpPr/>
      </dsp:nvSpPr>
      <dsp:spPr>
        <a:xfrm>
          <a:off x="4191000" y="1460499"/>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P2P</a:t>
          </a:r>
          <a:endParaRPr lang="en-US" sz="2500" kern="1200" dirty="0"/>
        </a:p>
      </dsp:txBody>
      <dsp:txXfrm>
        <a:off x="4191000" y="1460499"/>
        <a:ext cx="1904999" cy="1143000"/>
      </dsp:txXfrm>
    </dsp:sp>
    <dsp:sp modelId="{C36C0325-9447-2B42-9B85-A4A04DAAEA98}">
      <dsp:nvSpPr>
        <dsp:cNvPr id="0" name=""/>
        <dsp:cNvSpPr/>
      </dsp:nvSpPr>
      <dsp:spPr>
        <a:xfrm>
          <a:off x="0" y="2793999"/>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Group Gifts / Registry</a:t>
          </a:r>
          <a:endParaRPr lang="en-US" sz="2500" kern="1200" dirty="0"/>
        </a:p>
      </dsp:txBody>
      <dsp:txXfrm>
        <a:off x="0" y="2793999"/>
        <a:ext cx="1904999" cy="1143000"/>
      </dsp:txXfrm>
    </dsp:sp>
    <dsp:sp modelId="{DAC050E3-FDB8-E541-A65E-2BBBCFB7286C}">
      <dsp:nvSpPr>
        <dsp:cNvPr id="0" name=""/>
        <dsp:cNvSpPr/>
      </dsp:nvSpPr>
      <dsp:spPr>
        <a:xfrm>
          <a:off x="2095500" y="2793999"/>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strike="noStrike" kern="1200" dirty="0" smtClean="0"/>
            <a:t>Digital Goods</a:t>
          </a:r>
          <a:endParaRPr lang="en-US" sz="2500" strike="noStrike" kern="1200" dirty="0"/>
        </a:p>
      </dsp:txBody>
      <dsp:txXfrm>
        <a:off x="2095500" y="2793999"/>
        <a:ext cx="1904999" cy="1143000"/>
      </dsp:txXfrm>
    </dsp:sp>
    <dsp:sp modelId="{D356B7A8-C3C0-9344-966E-77DA64B32FBA}">
      <dsp:nvSpPr>
        <dsp:cNvPr id="0" name=""/>
        <dsp:cNvSpPr/>
      </dsp:nvSpPr>
      <dsp:spPr>
        <a:xfrm>
          <a:off x="4191000" y="2794000"/>
          <a:ext cx="1904999" cy="1143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Healthcare</a:t>
          </a:r>
        </a:p>
      </dsp:txBody>
      <dsp:txXfrm>
        <a:off x="4191000" y="2794000"/>
        <a:ext cx="1904999"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CC59FF-46FF-2941-9019-C8D3E2564598}" type="datetimeFigureOut">
              <a:rPr lang="en-US" smtClean="0"/>
              <a:t>3/7/11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5AEABE-06AB-9049-82A7-126B4D315CE5}" type="slidenum">
              <a:rPr lang="en-US" smtClean="0"/>
              <a:t>‹#›</a:t>
            </a:fld>
            <a:endParaRPr lang="en-US"/>
          </a:p>
        </p:txBody>
      </p:sp>
    </p:spTree>
    <p:extLst>
      <p:ext uri="{BB962C8B-B14F-4D97-AF65-F5344CB8AC3E}">
        <p14:creationId xmlns:p14="http://schemas.microsoft.com/office/powerpoint/2010/main" val="42482204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Compelling,</a:t>
            </a:r>
            <a:r>
              <a:rPr lang="en-US" baseline="0" dirty="0" smtClean="0"/>
              <a:t> totally natural, intuitive, no training/setup needed, no break in flow, seamless and magical experience. Think of how RFID based keys work – you carry the key in your pocket, open car door and press start button without even inserting the key into any lock. maps app is a good example – gets the current location without even we doing anything. Think about how magical it would be if you can walk into a store, walk along the aisles, stop at the product you want to purchase, take your mobile device out, it shows the product you are holding in your hand and let’s you pay for it right there so you can simply walk out. Isn’t that a delightful/magical experience ?</a:t>
            </a:r>
            <a:endParaRPr lang="en-US" dirty="0"/>
          </a:p>
        </p:txBody>
      </p:sp>
      <p:sp>
        <p:nvSpPr>
          <p:cNvPr id="4" name="Slide Number Placeholder 3"/>
          <p:cNvSpPr>
            <a:spLocks noGrp="1"/>
          </p:cNvSpPr>
          <p:nvPr>
            <p:ph type="sldNum" sz="quarter" idx="10"/>
          </p:nvPr>
        </p:nvSpPr>
        <p:spPr/>
        <p:txBody>
          <a:bodyPr/>
          <a:lstStyle/>
          <a:p>
            <a:fld id="{265AEABE-06AB-9049-82A7-126B4D315CE5}" type="slidenum">
              <a:rPr lang="en-US" smtClean="0"/>
              <a:t>6</a:t>
            </a:fld>
            <a:endParaRPr lang="en-US"/>
          </a:p>
        </p:txBody>
      </p:sp>
    </p:spTree>
    <p:extLst>
      <p:ext uri="{BB962C8B-B14F-4D97-AF65-F5344CB8AC3E}">
        <p14:creationId xmlns:p14="http://schemas.microsoft.com/office/powerpoint/2010/main" val="393246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what in-app payments are – they let you collect payment right</a:t>
            </a:r>
            <a:r>
              <a:rPr lang="en-US" baseline="0" dirty="0" smtClean="0"/>
              <a:t> inside your app – you would ask what can I collect payment for ?</a:t>
            </a:r>
            <a:endParaRPr lang="en-US" dirty="0"/>
          </a:p>
        </p:txBody>
      </p:sp>
      <p:sp>
        <p:nvSpPr>
          <p:cNvPr id="4" name="Slide Number Placeholder 3"/>
          <p:cNvSpPr>
            <a:spLocks noGrp="1"/>
          </p:cNvSpPr>
          <p:nvPr>
            <p:ph type="sldNum" sz="quarter" idx="10"/>
          </p:nvPr>
        </p:nvSpPr>
        <p:spPr/>
        <p:txBody>
          <a:bodyPr/>
          <a:lstStyle/>
          <a:p>
            <a:fld id="{265AEABE-06AB-9049-82A7-126B4D315CE5}" type="slidenum">
              <a:rPr lang="en-US" smtClean="0"/>
              <a:t>7</a:t>
            </a:fld>
            <a:endParaRPr lang="en-US"/>
          </a:p>
        </p:txBody>
      </p:sp>
    </p:spTree>
    <p:extLst>
      <p:ext uri="{BB962C8B-B14F-4D97-AF65-F5344CB8AC3E}">
        <p14:creationId xmlns:p14="http://schemas.microsoft.com/office/powerpoint/2010/main" val="56614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but kitchen sink</a:t>
            </a:r>
            <a:endParaRPr lang="en-US" dirty="0"/>
          </a:p>
        </p:txBody>
      </p:sp>
      <p:sp>
        <p:nvSpPr>
          <p:cNvPr id="4" name="Slide Number Placeholder 3"/>
          <p:cNvSpPr>
            <a:spLocks noGrp="1"/>
          </p:cNvSpPr>
          <p:nvPr>
            <p:ph type="sldNum" sz="quarter" idx="10"/>
          </p:nvPr>
        </p:nvSpPr>
        <p:spPr/>
        <p:txBody>
          <a:bodyPr/>
          <a:lstStyle/>
          <a:p>
            <a:fld id="{265AEABE-06AB-9049-82A7-126B4D315CE5}" type="slidenum">
              <a:rPr lang="en-US" smtClean="0"/>
              <a:t>8</a:t>
            </a:fld>
            <a:endParaRPr lang="en-US"/>
          </a:p>
        </p:txBody>
      </p:sp>
    </p:spTree>
    <p:extLst>
      <p:ext uri="{BB962C8B-B14F-4D97-AF65-F5344CB8AC3E}">
        <p14:creationId xmlns:p14="http://schemas.microsoft.com/office/powerpoint/2010/main" val="276602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A66151-AFA5-B24D-95E9-7A51BF019A94}" type="datetimeFigureOut">
              <a:rPr lang="en-US" smtClean="0"/>
              <a:t>3/7/11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66151-AFA5-B24D-95E9-7A51BF019A94}" type="datetimeFigureOut">
              <a:rPr lang="en-US" smtClean="0"/>
              <a:t>3/7/11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66151-AFA5-B24D-95E9-7A51BF019A94}" type="datetimeFigureOut">
              <a:rPr lang="en-US" smtClean="0"/>
              <a:t>3/7/11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66151-AFA5-B24D-95E9-7A51BF019A94}" type="datetimeFigureOut">
              <a:rPr lang="en-US" smtClean="0"/>
              <a:t>3/7/11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66151-AFA5-B24D-95E9-7A51BF019A94}" type="datetimeFigureOut">
              <a:rPr lang="en-US" smtClean="0"/>
              <a:t>3/7/11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A66151-AFA5-B24D-95E9-7A51BF019A94}" type="datetimeFigureOut">
              <a:rPr lang="en-US" smtClean="0"/>
              <a:t>3/7/11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A66151-AFA5-B24D-95E9-7A51BF019A94}" type="datetimeFigureOut">
              <a:rPr lang="en-US" smtClean="0"/>
              <a:t>3/7/11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66151-AFA5-B24D-95E9-7A51BF019A94}" type="datetimeFigureOut">
              <a:rPr lang="en-US" smtClean="0"/>
              <a:t>3/7/11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66151-AFA5-B24D-95E9-7A51BF019A94}" type="datetimeFigureOut">
              <a:rPr lang="en-US" smtClean="0"/>
              <a:t>3/7/11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66151-AFA5-B24D-95E9-7A51BF019A94}" type="datetimeFigureOut">
              <a:rPr lang="en-US" smtClean="0"/>
              <a:t>3/7/11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66151-AFA5-B24D-95E9-7A51BF019A94}" type="datetimeFigureOut">
              <a:rPr lang="en-US" smtClean="0"/>
              <a:t>3/7/11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18D7F-1DFD-4F46-8131-8B23B49699A5}"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66151-AFA5-B24D-95E9-7A51BF019A94}" type="datetimeFigureOut">
              <a:rPr lang="en-US" smtClean="0"/>
              <a:t>3/7/11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18D7F-1DFD-4F46-8131-8B23B49699A5}"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x.com" TargetMode="Externa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t>In-App payments for the Kitchen </a:t>
            </a:r>
            <a:r>
              <a:rPr lang="en-US" sz="4800" b="1" dirty="0" smtClean="0"/>
              <a:t>Sink</a:t>
            </a:r>
            <a:endParaRPr lang="en-US" sz="4800" b="1" dirty="0"/>
          </a:p>
        </p:txBody>
      </p:sp>
      <p:sp>
        <p:nvSpPr>
          <p:cNvPr id="3" name="Subtitle 2"/>
          <p:cNvSpPr>
            <a:spLocks noGrp="1"/>
          </p:cNvSpPr>
          <p:nvPr>
            <p:ph type="subTitle" idx="1"/>
          </p:nvPr>
        </p:nvSpPr>
        <p:spPr/>
        <p:txBody>
          <a:bodyPr/>
          <a:lstStyle/>
          <a:p>
            <a:r>
              <a:rPr lang="en-US" dirty="0" smtClean="0"/>
              <a:t>Praveen </a:t>
            </a:r>
            <a:r>
              <a:rPr lang="en-US" dirty="0" smtClean="0"/>
              <a:t>(@</a:t>
            </a:r>
            <a:r>
              <a:rPr lang="en-US" dirty="0" err="1" smtClean="0"/>
              <a:t>ppalavilli</a:t>
            </a:r>
            <a:r>
              <a:rPr lang="en-US" dirty="0" smtClean="0"/>
              <a:t>)</a:t>
            </a:r>
          </a:p>
          <a:p>
            <a:r>
              <a:rPr lang="en-US" dirty="0" smtClean="0"/>
              <a:t>Developer Evangelist, PayPal</a:t>
            </a:r>
            <a:endParaRPr lang="en-US" dirty="0" smtClean="0"/>
          </a:p>
        </p:txBody>
      </p:sp>
      <p:pic>
        <p:nvPicPr>
          <p:cNvPr id="5" name="Picture 4" descr="paypal-x-600-x-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593" y="4762831"/>
            <a:ext cx="1715468" cy="1715468"/>
          </a:xfrm>
          <a:prstGeom prst="rect">
            <a:avLst/>
          </a:prstGeom>
        </p:spPr>
      </p:pic>
    </p:spTree>
    <p:extLst>
      <p:ext uri="{BB962C8B-B14F-4D97-AF65-F5344CB8AC3E}">
        <p14:creationId xmlns:p14="http://schemas.microsoft.com/office/powerpoint/2010/main" val="2856654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0-11-07 at 6.43.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10" y="380999"/>
            <a:ext cx="8138886" cy="6070253"/>
          </a:xfrm>
          <a:prstGeom prst="rect">
            <a:avLst/>
          </a:prstGeom>
        </p:spPr>
      </p:pic>
    </p:spTree>
    <p:extLst>
      <p:ext uri="{BB962C8B-B14F-4D97-AF65-F5344CB8AC3E}">
        <p14:creationId xmlns:p14="http://schemas.microsoft.com/office/powerpoint/2010/main" val="42554269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1-02-26 at 10.59.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29" y="1517918"/>
            <a:ext cx="8198896" cy="4708896"/>
          </a:xfrm>
          <a:prstGeom prst="rect">
            <a:avLst/>
          </a:prstGeom>
        </p:spPr>
      </p:pic>
      <p:sp>
        <p:nvSpPr>
          <p:cNvPr id="5" name="TextBox 4"/>
          <p:cNvSpPr txBox="1"/>
          <p:nvPr/>
        </p:nvSpPr>
        <p:spPr>
          <a:xfrm>
            <a:off x="495629" y="203776"/>
            <a:ext cx="8198896" cy="1200329"/>
          </a:xfrm>
          <a:prstGeom prst="rect">
            <a:avLst/>
          </a:prstGeom>
          <a:noFill/>
        </p:spPr>
        <p:txBody>
          <a:bodyPr wrap="square" rtlCol="0">
            <a:spAutoFit/>
          </a:bodyPr>
          <a:lstStyle/>
          <a:p>
            <a:pPr algn="ctr"/>
            <a:r>
              <a:rPr lang="en-US" sz="3600" dirty="0" smtClean="0"/>
              <a:t>PayPal Mobile Payment Library (MPL) &amp; Mobile Express Checkout (MEC)</a:t>
            </a:r>
            <a:endParaRPr lang="en-US" sz="3600" dirty="0"/>
          </a:p>
        </p:txBody>
      </p:sp>
    </p:spTree>
    <p:extLst>
      <p:ext uri="{BB962C8B-B14F-4D97-AF65-F5344CB8AC3E}">
        <p14:creationId xmlns:p14="http://schemas.microsoft.com/office/powerpoint/2010/main" val="3564912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3346078"/>
            <a:ext cx="7772400" cy="1362075"/>
          </a:xfrm>
        </p:spPr>
        <p:txBody>
          <a:bodyPr>
            <a:normAutofit fontScale="90000"/>
          </a:bodyPr>
          <a:lstStyle/>
          <a:p>
            <a:r>
              <a:rPr lang="en-US" dirty="0" smtClean="0"/>
              <a:t>406: Monetizing with PayPal’s In-App and Mobile Web Payment Solutions</a:t>
            </a:r>
            <a:endParaRPr lang="en-US" dirty="0"/>
          </a:p>
        </p:txBody>
      </p:sp>
      <p:sp>
        <p:nvSpPr>
          <p:cNvPr id="5" name="Text Placeholder 4"/>
          <p:cNvSpPr>
            <a:spLocks noGrp="1"/>
          </p:cNvSpPr>
          <p:nvPr>
            <p:ph type="body" idx="1"/>
          </p:nvPr>
        </p:nvSpPr>
        <p:spPr>
          <a:xfrm>
            <a:off x="722313" y="1845891"/>
            <a:ext cx="7772400" cy="1500187"/>
          </a:xfrm>
        </p:spPr>
        <p:txBody>
          <a:bodyPr/>
          <a:lstStyle/>
          <a:p>
            <a:r>
              <a:rPr lang="en-US" dirty="0" smtClean="0"/>
              <a:t>Attend our class tomorrow at 3:45 PM</a:t>
            </a:r>
            <a:endParaRPr lang="en-US" dirty="0"/>
          </a:p>
        </p:txBody>
      </p:sp>
    </p:spTree>
    <p:extLst>
      <p:ext uri="{BB962C8B-B14F-4D97-AF65-F5344CB8AC3E}">
        <p14:creationId xmlns:p14="http://schemas.microsoft.com/office/powerpoint/2010/main" val="19059778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alphaModFix/>
          </a:blip>
          <a:stretch>
            <a:fillRect/>
          </a:stretch>
        </p:blipFill>
        <p:spPr>
          <a:xfrm>
            <a:off x="1423897" y="932187"/>
            <a:ext cx="6483112" cy="5402593"/>
          </a:xfrm>
          <a:prstGeom prst="rect">
            <a:avLst/>
          </a:prstGeom>
        </p:spPr>
      </p:pic>
      <p:sp>
        <p:nvSpPr>
          <p:cNvPr id="12" name="TextBox 11"/>
          <p:cNvSpPr txBox="1"/>
          <p:nvPr/>
        </p:nvSpPr>
        <p:spPr>
          <a:xfrm>
            <a:off x="687859" y="210716"/>
            <a:ext cx="7688790" cy="584776"/>
          </a:xfrm>
          <a:prstGeom prst="rect">
            <a:avLst/>
          </a:prstGeom>
          <a:effectLst>
            <a:glow rad="228600">
              <a:schemeClr val="accent3">
                <a:satMod val="175000"/>
                <a:alpha val="40000"/>
              </a:schemeClr>
            </a:glow>
            <a:outerShdw blurRad="40000" dist="23000" dir="5400000" rotWithShape="0">
              <a:srgbClr val="000000">
                <a:alpha val="35000"/>
              </a:srgbClr>
            </a:outerShdw>
            <a:reflection blurRad="6350" stA="50000" endA="300" endPos="90000" dist="50800" dir="5400000" sy="-100000" algn="bl" rotWithShape="0"/>
          </a:effectLst>
          <a:scene3d>
            <a:camera prst="perspectiveFront"/>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PayPal X Developer Challenge for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Android</a:t>
            </a:r>
            <a:r>
              <a:rPr lang="en-US" sz="3200" b="1" baseline="3000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a:t>
            </a:r>
            <a:endParaRPr lang="en-US" sz="3200" b="1" baseline="30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3" name="Rectangle 12"/>
          <p:cNvSpPr/>
          <p:nvPr/>
        </p:nvSpPr>
        <p:spPr>
          <a:xfrm>
            <a:off x="2120465" y="6334780"/>
            <a:ext cx="5270067"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800" b="1" dirty="0" smtClean="0">
                <a:solidFill>
                  <a:srgbClr val="9BBB59"/>
                </a:solidFill>
              </a:rPr>
              <a:t>https://</a:t>
            </a:r>
            <a:r>
              <a:rPr lang="en-US" sz="2800" b="1" dirty="0" err="1" smtClean="0">
                <a:solidFill>
                  <a:srgbClr val="9BBB59"/>
                </a:solidFill>
              </a:rPr>
              <a:t>www.x.com</a:t>
            </a:r>
            <a:r>
              <a:rPr lang="en-US" sz="2800" b="1" dirty="0" smtClean="0">
                <a:solidFill>
                  <a:srgbClr val="9BBB59"/>
                </a:solidFill>
              </a:rPr>
              <a:t>/</a:t>
            </a:r>
            <a:r>
              <a:rPr lang="en-US" sz="2800" b="1" dirty="0" err="1" smtClean="0">
                <a:solidFill>
                  <a:srgbClr val="9BBB59"/>
                </a:solidFill>
              </a:rPr>
              <a:t>devchallenge</a:t>
            </a:r>
            <a:endParaRPr lang="en-US" sz="2800" b="1" dirty="0">
              <a:solidFill>
                <a:srgbClr val="9BBB59"/>
              </a:solidFill>
            </a:endParaRPr>
          </a:p>
        </p:txBody>
      </p:sp>
    </p:spTree>
    <p:extLst>
      <p:ext uri="{BB962C8B-B14F-4D97-AF65-F5344CB8AC3E}">
        <p14:creationId xmlns:p14="http://schemas.microsoft.com/office/powerpoint/2010/main" val="29799939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ph idx="1"/>
          </p:nvPr>
        </p:nvSpPr>
        <p:spPr>
          <a:xfrm>
            <a:off x="1447800" y="3314700"/>
            <a:ext cx="6248400" cy="2057400"/>
          </a:xfrm>
        </p:spPr>
        <p:txBody>
          <a:bodyPr anchor="ctr"/>
          <a:lstStyle/>
          <a:p>
            <a:pPr marL="0" indent="0" algn="ctr">
              <a:buNone/>
            </a:pPr>
            <a:r>
              <a:rPr lang="en-US" dirty="0" smtClean="0">
                <a:hlinkClick r:id="rId2"/>
              </a:rPr>
              <a:t>www.x.com</a:t>
            </a:r>
            <a:endParaRPr lang="en-US" dirty="0" smtClean="0"/>
          </a:p>
          <a:p>
            <a:pPr marL="0" indent="0" algn="ctr">
              <a:buNone/>
            </a:pPr>
            <a:r>
              <a:rPr lang="en-US" dirty="0" smtClean="0"/>
              <a:t>@</a:t>
            </a:r>
            <a:r>
              <a:rPr lang="en-US" dirty="0" err="1" smtClean="0"/>
              <a:t>paypalx</a:t>
            </a:r>
            <a:endParaRPr lang="en-US" dirty="0" smtClean="0"/>
          </a:p>
          <a:p>
            <a:pPr marL="0" indent="0" algn="ctr">
              <a:buNone/>
            </a:pPr>
            <a:r>
              <a:rPr lang="en-US" dirty="0" err="1"/>
              <a:t>f</a:t>
            </a:r>
            <a:r>
              <a:rPr lang="en-US" dirty="0" err="1" smtClean="0"/>
              <a:t>acebook.com</a:t>
            </a:r>
            <a:r>
              <a:rPr lang="en-US" dirty="0" smtClean="0"/>
              <a:t>/</a:t>
            </a:r>
            <a:r>
              <a:rPr lang="en-US" dirty="0" err="1" smtClean="0"/>
              <a:t>paypalx</a:t>
            </a:r>
            <a:endParaRPr lang="en-US" dirty="0"/>
          </a:p>
        </p:txBody>
      </p:sp>
      <p:pic>
        <p:nvPicPr>
          <p:cNvPr id="5" name="Picture 4" descr="x_com_mobile_qr_c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914400"/>
            <a:ext cx="1905000" cy="1905000"/>
          </a:xfrm>
          <a:prstGeom prst="rect">
            <a:avLst/>
          </a:prstGeom>
        </p:spPr>
      </p:pic>
    </p:spTree>
    <p:extLst>
      <p:ext uri="{BB962C8B-B14F-4D97-AF65-F5344CB8AC3E}">
        <p14:creationId xmlns:p14="http://schemas.microsoft.com/office/powerpoint/2010/main" val="18799926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6154" y="575626"/>
            <a:ext cx="7306400" cy="5682756"/>
          </a:xfrm>
          <a:prstGeom prst="rect">
            <a:avLst/>
          </a:prstGeom>
        </p:spPr>
      </p:pic>
    </p:spTree>
    <p:extLst>
      <p:ext uri="{BB962C8B-B14F-4D97-AF65-F5344CB8AC3E}">
        <p14:creationId xmlns:p14="http://schemas.microsoft.com/office/powerpoint/2010/main" val="40337244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v</a:t>
            </a:r>
            <a:r>
              <a:rPr lang="en-US" dirty="0" smtClean="0"/>
              <a:t>ery engaging</a:t>
            </a:r>
            <a:endParaRPr lang="en-US" dirty="0"/>
          </a:p>
        </p:txBody>
      </p:sp>
    </p:spTree>
    <p:extLst>
      <p:ext uri="{BB962C8B-B14F-4D97-AF65-F5344CB8AC3E}">
        <p14:creationId xmlns:p14="http://schemas.microsoft.com/office/powerpoint/2010/main" val="33645314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trike="sngStrike" dirty="0"/>
              <a:t>b</a:t>
            </a:r>
            <a:r>
              <a:rPr lang="en-US" strike="sngStrike" dirty="0" smtClean="0"/>
              <a:t>etter</a:t>
            </a:r>
            <a:r>
              <a:rPr lang="en-US" dirty="0" smtClean="0"/>
              <a:t> </a:t>
            </a:r>
            <a:br>
              <a:rPr lang="en-US" dirty="0" smtClean="0"/>
            </a:br>
            <a:r>
              <a:rPr lang="en-US" dirty="0" smtClean="0"/>
              <a:t>awesome conversion</a:t>
            </a:r>
            <a:endParaRPr lang="en-US" dirty="0"/>
          </a:p>
        </p:txBody>
      </p:sp>
    </p:spTree>
    <p:extLst>
      <p:ext uri="{BB962C8B-B14F-4D97-AF65-F5344CB8AC3E}">
        <p14:creationId xmlns:p14="http://schemas.microsoft.com/office/powerpoint/2010/main" val="18843489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m</a:t>
            </a:r>
            <a:r>
              <a:rPr lang="en-US" dirty="0" smtClean="0"/>
              <a:t>ore $$$</a:t>
            </a:r>
            <a:endParaRPr lang="en-US" dirty="0"/>
          </a:p>
        </p:txBody>
      </p:sp>
    </p:spTree>
    <p:extLst>
      <p:ext uri="{BB962C8B-B14F-4D97-AF65-F5344CB8AC3E}">
        <p14:creationId xmlns:p14="http://schemas.microsoft.com/office/powerpoint/2010/main" val="16262619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
            </a:r>
            <a:r>
              <a:rPr lang="en-US" dirty="0" smtClean="0"/>
              <a:t>elightful </a:t>
            </a:r>
            <a:r>
              <a:rPr lang="en-US" dirty="0"/>
              <a:t>e</a:t>
            </a:r>
            <a:r>
              <a:rPr lang="en-US" dirty="0" smtClean="0"/>
              <a:t>xperience</a:t>
            </a:r>
            <a:endParaRPr lang="en-US" dirty="0"/>
          </a:p>
        </p:txBody>
      </p:sp>
    </p:spTree>
    <p:extLst>
      <p:ext uri="{BB962C8B-B14F-4D97-AF65-F5344CB8AC3E}">
        <p14:creationId xmlns:p14="http://schemas.microsoft.com/office/powerpoint/2010/main" val="6517905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In-app Payments</a:t>
            </a:r>
            <a:endParaRPr lang="en-US" dirty="0"/>
          </a:p>
        </p:txBody>
      </p:sp>
    </p:spTree>
    <p:extLst>
      <p:ext uri="{BB962C8B-B14F-4D97-AF65-F5344CB8AC3E}">
        <p14:creationId xmlns:p14="http://schemas.microsoft.com/office/powerpoint/2010/main" val="8797272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84763" y="686320"/>
            <a:ext cx="7484460" cy="5370100"/>
          </a:xfrm>
          <a:prstGeom prst="rect">
            <a:avLst/>
          </a:prstGeom>
        </p:spPr>
      </p:pic>
    </p:spTree>
    <p:extLst>
      <p:ext uri="{BB962C8B-B14F-4D97-AF65-F5344CB8AC3E}">
        <p14:creationId xmlns:p14="http://schemas.microsoft.com/office/powerpoint/2010/main" val="22746289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691946702"/>
              </p:ext>
            </p:extLst>
          </p:nvPr>
        </p:nvGraphicFramePr>
        <p:xfrm>
          <a:off x="520391" y="1113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520391" y="4210541"/>
            <a:ext cx="1904999" cy="1143000"/>
            <a:chOff x="2095500" y="2793999"/>
            <a:chExt cx="1904999" cy="1143000"/>
          </a:xfrm>
        </p:grpSpPr>
        <p:sp>
          <p:nvSpPr>
            <p:cNvPr id="8" name="Rectangle 7"/>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ectangle 8"/>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B2B</a:t>
              </a:r>
              <a:endParaRPr lang="en-US" sz="2900" kern="1200" dirty="0"/>
            </a:p>
          </p:txBody>
        </p:sp>
      </p:grpSp>
      <p:grpSp>
        <p:nvGrpSpPr>
          <p:cNvPr id="10" name="Group 9"/>
          <p:cNvGrpSpPr/>
          <p:nvPr/>
        </p:nvGrpSpPr>
        <p:grpSpPr>
          <a:xfrm>
            <a:off x="2615891" y="4210541"/>
            <a:ext cx="1904999" cy="1143000"/>
            <a:chOff x="2095500" y="2793999"/>
            <a:chExt cx="1904999" cy="1143000"/>
          </a:xfrm>
        </p:grpSpPr>
        <p:sp>
          <p:nvSpPr>
            <p:cNvPr id="11" name="Rectangle 10"/>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Rectangle 11"/>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Invoicing</a:t>
              </a:r>
              <a:endParaRPr lang="en-US" sz="2900" kern="1200" dirty="0"/>
            </a:p>
          </p:txBody>
        </p:sp>
      </p:grpSp>
      <p:grpSp>
        <p:nvGrpSpPr>
          <p:cNvPr id="13" name="Group 12"/>
          <p:cNvGrpSpPr/>
          <p:nvPr/>
        </p:nvGrpSpPr>
        <p:grpSpPr>
          <a:xfrm>
            <a:off x="4711392" y="4210541"/>
            <a:ext cx="1904999" cy="1143000"/>
            <a:chOff x="2095500" y="2793999"/>
            <a:chExt cx="1904999" cy="1143000"/>
          </a:xfrm>
        </p:grpSpPr>
        <p:sp>
          <p:nvSpPr>
            <p:cNvPr id="14" name="Rectangle 13"/>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Rectangle 14"/>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Govt. Services</a:t>
              </a:r>
              <a:endParaRPr lang="en-US" sz="2900" kern="1200" dirty="0"/>
            </a:p>
          </p:txBody>
        </p:sp>
      </p:grpSp>
      <p:grpSp>
        <p:nvGrpSpPr>
          <p:cNvPr id="16" name="Group 15"/>
          <p:cNvGrpSpPr/>
          <p:nvPr/>
        </p:nvGrpSpPr>
        <p:grpSpPr>
          <a:xfrm>
            <a:off x="520391" y="5453901"/>
            <a:ext cx="1904999" cy="1143000"/>
            <a:chOff x="2095500" y="2793999"/>
            <a:chExt cx="1904999" cy="1143000"/>
          </a:xfrm>
        </p:grpSpPr>
        <p:sp>
          <p:nvSpPr>
            <p:cNvPr id="17" name="Rectangle 16"/>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Rectangle 17"/>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Tickets</a:t>
              </a:r>
              <a:endParaRPr lang="en-US" sz="2900" kern="1200" dirty="0"/>
            </a:p>
          </p:txBody>
        </p:sp>
      </p:grpSp>
      <p:grpSp>
        <p:nvGrpSpPr>
          <p:cNvPr id="19" name="Group 18"/>
          <p:cNvGrpSpPr/>
          <p:nvPr/>
        </p:nvGrpSpPr>
        <p:grpSpPr>
          <a:xfrm>
            <a:off x="2615891" y="5453901"/>
            <a:ext cx="1904999" cy="1143000"/>
            <a:chOff x="2095500" y="2793999"/>
            <a:chExt cx="1904999" cy="1143000"/>
          </a:xfrm>
        </p:grpSpPr>
        <p:sp>
          <p:nvSpPr>
            <p:cNvPr id="20" name="Rectangle 19"/>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Rectangle 20"/>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Referrals</a:t>
              </a:r>
              <a:endParaRPr lang="en-US" sz="2900" kern="1200" dirty="0"/>
            </a:p>
          </p:txBody>
        </p:sp>
      </p:grpSp>
      <p:grpSp>
        <p:nvGrpSpPr>
          <p:cNvPr id="22" name="Group 21"/>
          <p:cNvGrpSpPr/>
          <p:nvPr/>
        </p:nvGrpSpPr>
        <p:grpSpPr>
          <a:xfrm>
            <a:off x="4711392" y="5453901"/>
            <a:ext cx="1904999" cy="1143000"/>
            <a:chOff x="2095500" y="2793999"/>
            <a:chExt cx="1904999" cy="1143000"/>
          </a:xfrm>
        </p:grpSpPr>
        <p:sp>
          <p:nvSpPr>
            <p:cNvPr id="23" name="Rectangle 22"/>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ectangle 23"/>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Bill Pay</a:t>
              </a:r>
              <a:endParaRPr lang="en-US" sz="2900" kern="1200" dirty="0"/>
            </a:p>
          </p:txBody>
        </p:sp>
      </p:grpSp>
      <p:grpSp>
        <p:nvGrpSpPr>
          <p:cNvPr id="25" name="Group 24"/>
          <p:cNvGrpSpPr/>
          <p:nvPr/>
        </p:nvGrpSpPr>
        <p:grpSpPr>
          <a:xfrm>
            <a:off x="6763653" y="239762"/>
            <a:ext cx="1904999" cy="1143000"/>
            <a:chOff x="2095500" y="2793999"/>
            <a:chExt cx="1904999" cy="1143000"/>
          </a:xfrm>
        </p:grpSpPr>
        <p:sp>
          <p:nvSpPr>
            <p:cNvPr id="26" name="Rectangle 25"/>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Rectangle 26"/>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Marketplaces</a:t>
              </a:r>
              <a:endParaRPr lang="en-US" sz="2900" kern="1200" dirty="0"/>
            </a:p>
          </p:txBody>
        </p:sp>
      </p:grpSp>
      <p:grpSp>
        <p:nvGrpSpPr>
          <p:cNvPr id="28" name="Group 27"/>
          <p:cNvGrpSpPr/>
          <p:nvPr/>
        </p:nvGrpSpPr>
        <p:grpSpPr>
          <a:xfrm>
            <a:off x="6763653" y="1575090"/>
            <a:ext cx="1904999" cy="1143000"/>
            <a:chOff x="2095500" y="2793999"/>
            <a:chExt cx="1904999" cy="1143000"/>
          </a:xfrm>
        </p:grpSpPr>
        <p:sp>
          <p:nvSpPr>
            <p:cNvPr id="29" name="Rectangle 28"/>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0" name="Rectangle 29"/>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Mobile Payments</a:t>
              </a:r>
              <a:endParaRPr lang="en-US" sz="2900" kern="1200" dirty="0"/>
            </a:p>
          </p:txBody>
        </p:sp>
      </p:grpSp>
      <p:grpSp>
        <p:nvGrpSpPr>
          <p:cNvPr id="31" name="Group 30"/>
          <p:cNvGrpSpPr/>
          <p:nvPr/>
        </p:nvGrpSpPr>
        <p:grpSpPr>
          <a:xfrm>
            <a:off x="6763653" y="2888476"/>
            <a:ext cx="1904999" cy="1143000"/>
            <a:chOff x="2095500" y="2793999"/>
            <a:chExt cx="1904999" cy="1143000"/>
          </a:xfrm>
        </p:grpSpPr>
        <p:sp>
          <p:nvSpPr>
            <p:cNvPr id="32" name="Rectangle 31"/>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Rectangle 32"/>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Device Payments</a:t>
              </a:r>
              <a:endParaRPr lang="en-US" sz="2900" kern="1200" dirty="0"/>
            </a:p>
          </p:txBody>
        </p:sp>
      </p:grpSp>
      <p:grpSp>
        <p:nvGrpSpPr>
          <p:cNvPr id="34" name="Group 33"/>
          <p:cNvGrpSpPr/>
          <p:nvPr/>
        </p:nvGrpSpPr>
        <p:grpSpPr>
          <a:xfrm>
            <a:off x="6763653" y="4182786"/>
            <a:ext cx="1904999" cy="1143000"/>
            <a:chOff x="2095500" y="2793999"/>
            <a:chExt cx="1904999" cy="1143000"/>
          </a:xfrm>
        </p:grpSpPr>
        <p:sp>
          <p:nvSpPr>
            <p:cNvPr id="35" name="Rectangle 34"/>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ectangle 35"/>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Food</a:t>
              </a:r>
              <a:r>
                <a:rPr lang="en-US" sz="2900" dirty="0"/>
                <a:t> </a:t>
              </a:r>
              <a:r>
                <a:rPr lang="en-US" sz="2900" kern="1200" dirty="0" smtClean="0"/>
                <a:t>Orders</a:t>
              </a:r>
              <a:endParaRPr lang="en-US" sz="2900" kern="1200" dirty="0"/>
            </a:p>
          </p:txBody>
        </p:sp>
      </p:grpSp>
      <p:grpSp>
        <p:nvGrpSpPr>
          <p:cNvPr id="38" name="Group 37"/>
          <p:cNvGrpSpPr/>
          <p:nvPr/>
        </p:nvGrpSpPr>
        <p:grpSpPr>
          <a:xfrm>
            <a:off x="6763653" y="5453901"/>
            <a:ext cx="1904999" cy="1143000"/>
            <a:chOff x="2095500" y="2793999"/>
            <a:chExt cx="1904999" cy="1143000"/>
          </a:xfrm>
        </p:grpSpPr>
        <p:sp>
          <p:nvSpPr>
            <p:cNvPr id="39" name="Rectangle 38"/>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0" name="Rectangle 39"/>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Taxi</a:t>
              </a:r>
              <a:endParaRPr lang="en-US" sz="2900" kern="1200" dirty="0"/>
            </a:p>
          </p:txBody>
        </p:sp>
      </p:grpSp>
      <p:grpSp>
        <p:nvGrpSpPr>
          <p:cNvPr id="41" name="Group 40"/>
          <p:cNvGrpSpPr/>
          <p:nvPr/>
        </p:nvGrpSpPr>
        <p:grpSpPr>
          <a:xfrm>
            <a:off x="8557756" y="495666"/>
            <a:ext cx="1904999" cy="1398266"/>
            <a:chOff x="2095500" y="2793999"/>
            <a:chExt cx="1904999" cy="1143000"/>
          </a:xfrm>
          <a:scene3d>
            <a:camera prst="isometricLeftDown"/>
            <a:lightRig rig="threePt" dir="t"/>
          </a:scene3d>
        </p:grpSpPr>
        <p:sp>
          <p:nvSpPr>
            <p:cNvPr id="42" name="Rectangle 41"/>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3" name="Rectangle 42"/>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44" name="Group 43"/>
          <p:cNvGrpSpPr/>
          <p:nvPr/>
        </p:nvGrpSpPr>
        <p:grpSpPr>
          <a:xfrm>
            <a:off x="8544748" y="1800014"/>
            <a:ext cx="1904999" cy="1398266"/>
            <a:chOff x="2095500" y="2793999"/>
            <a:chExt cx="1904999" cy="1143000"/>
          </a:xfrm>
          <a:scene3d>
            <a:camera prst="isometricLeftDown"/>
            <a:lightRig rig="threePt" dir="t"/>
          </a:scene3d>
        </p:grpSpPr>
        <p:sp>
          <p:nvSpPr>
            <p:cNvPr id="45" name="Rectangle 44"/>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6" name="Rectangle 45"/>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47" name="Group 46"/>
          <p:cNvGrpSpPr/>
          <p:nvPr/>
        </p:nvGrpSpPr>
        <p:grpSpPr>
          <a:xfrm>
            <a:off x="8532587" y="3133368"/>
            <a:ext cx="1904999" cy="1398266"/>
            <a:chOff x="2095500" y="2793999"/>
            <a:chExt cx="1904999" cy="1143000"/>
          </a:xfrm>
          <a:scene3d>
            <a:camera prst="isometricLeftDown"/>
            <a:lightRig rig="threePt" dir="t"/>
          </a:scene3d>
        </p:grpSpPr>
        <p:sp>
          <p:nvSpPr>
            <p:cNvPr id="48" name="Rectangle 47"/>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9" name="Rectangle 48"/>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50" name="Group 49"/>
          <p:cNvGrpSpPr/>
          <p:nvPr/>
        </p:nvGrpSpPr>
        <p:grpSpPr>
          <a:xfrm>
            <a:off x="8543117" y="4376451"/>
            <a:ext cx="1904999" cy="1398266"/>
            <a:chOff x="2095500" y="2793999"/>
            <a:chExt cx="1904999" cy="1143000"/>
          </a:xfrm>
          <a:scene3d>
            <a:camera prst="isometricLeftDown"/>
            <a:lightRig rig="threePt" dir="t"/>
          </a:scene3d>
        </p:grpSpPr>
        <p:sp>
          <p:nvSpPr>
            <p:cNvPr id="51" name="Rectangle 50"/>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2" name="Rectangle 51"/>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53" name="Group 52"/>
          <p:cNvGrpSpPr/>
          <p:nvPr/>
        </p:nvGrpSpPr>
        <p:grpSpPr>
          <a:xfrm>
            <a:off x="8546444" y="5709805"/>
            <a:ext cx="1904999" cy="1398266"/>
            <a:chOff x="2095500" y="2793999"/>
            <a:chExt cx="1904999" cy="1143000"/>
          </a:xfrm>
          <a:scene3d>
            <a:camera prst="isometricLeftDown"/>
            <a:lightRig rig="threePt" dir="t"/>
          </a:scene3d>
        </p:grpSpPr>
        <p:sp>
          <p:nvSpPr>
            <p:cNvPr id="54" name="Rectangle 53"/>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5" name="Rectangle 54"/>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56" name="Group 55"/>
          <p:cNvGrpSpPr/>
          <p:nvPr/>
        </p:nvGrpSpPr>
        <p:grpSpPr>
          <a:xfrm>
            <a:off x="-1279908" y="479198"/>
            <a:ext cx="1904999" cy="1398266"/>
            <a:chOff x="2095500" y="2793999"/>
            <a:chExt cx="1904999" cy="1143000"/>
          </a:xfrm>
          <a:scene3d>
            <a:camera prst="isometricRightUp"/>
            <a:lightRig rig="threePt" dir="t"/>
          </a:scene3d>
        </p:grpSpPr>
        <p:sp>
          <p:nvSpPr>
            <p:cNvPr id="57" name="Rectangle 56"/>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8" name="Rectangle 57"/>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59" name="Group 58"/>
          <p:cNvGrpSpPr/>
          <p:nvPr/>
        </p:nvGrpSpPr>
        <p:grpSpPr>
          <a:xfrm>
            <a:off x="-1279908" y="1848197"/>
            <a:ext cx="1904999" cy="1398266"/>
            <a:chOff x="2095500" y="2793999"/>
            <a:chExt cx="1904999" cy="1143000"/>
          </a:xfrm>
          <a:scene3d>
            <a:camera prst="isometricRightUp"/>
            <a:lightRig rig="threePt" dir="t"/>
          </a:scene3d>
        </p:grpSpPr>
        <p:sp>
          <p:nvSpPr>
            <p:cNvPr id="60" name="Rectangle 59"/>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Rectangle 60"/>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62" name="Group 61"/>
          <p:cNvGrpSpPr/>
          <p:nvPr/>
        </p:nvGrpSpPr>
        <p:grpSpPr>
          <a:xfrm>
            <a:off x="-1279908" y="3183525"/>
            <a:ext cx="1904999" cy="1398266"/>
            <a:chOff x="2095500" y="2793999"/>
            <a:chExt cx="1904999" cy="1143000"/>
          </a:xfrm>
          <a:scene3d>
            <a:camera prst="isometricRightUp"/>
            <a:lightRig rig="threePt" dir="t"/>
          </a:scene3d>
        </p:grpSpPr>
        <p:sp>
          <p:nvSpPr>
            <p:cNvPr id="63" name="Rectangle 62"/>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Rectangle 63"/>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65" name="Group 64"/>
          <p:cNvGrpSpPr/>
          <p:nvPr/>
        </p:nvGrpSpPr>
        <p:grpSpPr>
          <a:xfrm>
            <a:off x="-1262260" y="4466439"/>
            <a:ext cx="1904999" cy="1398266"/>
            <a:chOff x="2095500" y="2793999"/>
            <a:chExt cx="1904999" cy="1143000"/>
          </a:xfrm>
          <a:scene3d>
            <a:camera prst="isometricRightUp"/>
            <a:lightRig rig="threePt" dir="t"/>
          </a:scene3d>
        </p:grpSpPr>
        <p:sp>
          <p:nvSpPr>
            <p:cNvPr id="66" name="Rectangle 65"/>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7" name="Rectangle 66"/>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grpSp>
        <p:nvGrpSpPr>
          <p:cNvPr id="68" name="Group 67"/>
          <p:cNvGrpSpPr/>
          <p:nvPr/>
        </p:nvGrpSpPr>
        <p:grpSpPr>
          <a:xfrm>
            <a:off x="-1246772" y="5697546"/>
            <a:ext cx="1904999" cy="1398266"/>
            <a:chOff x="2095500" y="2793999"/>
            <a:chExt cx="1904999" cy="1143000"/>
          </a:xfrm>
          <a:scene3d>
            <a:camera prst="isometricRightUp"/>
            <a:lightRig rig="threePt" dir="t"/>
          </a:scene3d>
        </p:grpSpPr>
        <p:sp>
          <p:nvSpPr>
            <p:cNvPr id="69" name="Rectangle 68"/>
            <p:cNvSpPr/>
            <p:nvPr/>
          </p:nvSpPr>
          <p:spPr>
            <a:xfrm>
              <a:off x="2095500" y="2793999"/>
              <a:ext cx="1904999" cy="114300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0" name="Rectangle 69"/>
            <p:cNvSpPr/>
            <p:nvPr/>
          </p:nvSpPr>
          <p:spPr>
            <a:xfrm>
              <a:off x="2095500" y="2793999"/>
              <a:ext cx="1904999"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p>
          </p:txBody>
        </p:sp>
      </p:grpSp>
    </p:spTree>
    <p:extLst>
      <p:ext uri="{BB962C8B-B14F-4D97-AF65-F5344CB8AC3E}">
        <p14:creationId xmlns:p14="http://schemas.microsoft.com/office/powerpoint/2010/main" val="29302504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509</TotalTime>
  <Words>293</Words>
  <Application>Microsoft Macintosh PowerPoint</Application>
  <PresentationFormat>On-screen Show (4:3)</PresentationFormat>
  <Paragraphs>42</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Black</vt:lpstr>
      <vt:lpstr>In-App payments for the Kitchen Sink</vt:lpstr>
      <vt:lpstr>PowerPoint Presentation</vt:lpstr>
      <vt:lpstr>very engaging</vt:lpstr>
      <vt:lpstr>better  awesome conversion</vt:lpstr>
      <vt:lpstr>more $$$</vt:lpstr>
      <vt:lpstr>delightful experience</vt:lpstr>
      <vt:lpstr>In-app Payments</vt:lpstr>
      <vt:lpstr>PowerPoint Presentation</vt:lpstr>
      <vt:lpstr>PowerPoint Presentation</vt:lpstr>
      <vt:lpstr>PowerPoint Presentation</vt:lpstr>
      <vt:lpstr>PowerPoint Presentation</vt:lpstr>
      <vt:lpstr>406: Monetizing with PayPal’s In-App and Mobile Web Payment Solutions</vt:lpstr>
      <vt:lpstr>PowerPoint Presentation</vt:lpstr>
      <vt:lpstr>PowerPoint Presentation</vt:lpstr>
    </vt:vector>
  </TitlesOfParts>
  <Company>eBay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In-App payments for the Kitchen Sync</dc:title>
  <dc:creator>palavilli</dc:creator>
  <cp:lastModifiedBy>palavilli</cp:lastModifiedBy>
  <cp:revision>20</cp:revision>
  <dcterms:created xsi:type="dcterms:W3CDTF">2011-03-03T08:48:38Z</dcterms:created>
  <dcterms:modified xsi:type="dcterms:W3CDTF">2011-03-08T01:57:41Z</dcterms:modified>
</cp:coreProperties>
</file>