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2" r:id="rId5"/>
  </p:sldMasterIdLst>
  <p:notesMasterIdLst>
    <p:notesMasterId r:id="rId17"/>
  </p:notesMasterIdLst>
  <p:handoutMasterIdLst>
    <p:handoutMasterId r:id="rId18"/>
  </p:handoutMasterIdLst>
  <p:sldIdLst>
    <p:sldId id="259" r:id="rId6"/>
    <p:sldId id="309" r:id="rId7"/>
    <p:sldId id="260" r:id="rId8"/>
    <p:sldId id="312" r:id="rId9"/>
    <p:sldId id="311" r:id="rId10"/>
    <p:sldId id="320" r:id="rId11"/>
    <p:sldId id="316" r:id="rId12"/>
    <p:sldId id="317" r:id="rId13"/>
    <p:sldId id="314" r:id="rId14"/>
    <p:sldId id="315" r:id="rId15"/>
    <p:sldId id="31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2809" autoAdjust="0"/>
  </p:normalViewPr>
  <p:slideViewPr>
    <p:cSldViewPr snapToGrid="0" showGuides="1">
      <p:cViewPr varScale="1">
        <p:scale>
          <a:sx n="110" d="100"/>
          <a:sy n="110" d="100"/>
        </p:scale>
        <p:origin x="-1240" y="-104"/>
      </p:cViewPr>
      <p:guideLst>
        <p:guide orient="horz" pos="2160"/>
        <p:guide orient="horz" pos="719"/>
        <p:guide orient="horz" pos="370"/>
        <p:guide orient="horz" pos="3909"/>
        <p:guide orient="horz" pos="4167"/>
        <p:guide pos="2879"/>
        <p:guide pos="5616"/>
        <p:guide pos="14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FBA7D-75A5-4592-8473-08CF6101391B}" type="datetimeFigureOut">
              <a:rPr lang="en-US" smtClean="0"/>
              <a:pPr/>
              <a:t>3/30/11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F6843-C751-4977-9AC4-AE98C5F18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9C373-82C2-4B16-9370-85941515046B}" type="datetimeFigureOut">
              <a:rPr lang="en-US" smtClean="0"/>
              <a:pPr/>
              <a:t>3/30/11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D28A0-3621-4222-981B-625F50482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4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510" y="2321249"/>
            <a:ext cx="7484406" cy="11614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75" y="4228670"/>
            <a:ext cx="3625797" cy="359233"/>
          </a:xfrm>
        </p:spPr>
        <p:txBody>
          <a:bodyPr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XX YEAR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522" y="3417431"/>
            <a:ext cx="7282610" cy="542319"/>
          </a:xfrm>
        </p:spPr>
        <p:txBody>
          <a:bodyPr>
            <a:noAutofit/>
          </a:bodyPr>
          <a:lstStyle>
            <a:lvl1pPr marL="0" indent="0">
              <a:buNone/>
              <a:defRPr sz="1800" b="0" i="1" baseline="0"/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0752" y="6468510"/>
            <a:ext cx="2594113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700" b="1" i="1" dirty="0" smtClean="0">
                <a:solidFill>
                  <a:schemeClr val="tx2"/>
                </a:solidFill>
              </a:rPr>
              <a:t>CONFIDENTIAL &amp; PROPRIETARY</a:t>
            </a:r>
            <a:endParaRPr lang="en-US" sz="7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sis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pic>
        <p:nvPicPr>
          <p:cNvPr id="6" name="Picture 2" descr="C:\Users\Shreya\Desktop\Palograms\white-shadow\threequarter-width-white-rev-shadow.png"/>
          <p:cNvPicPr>
            <a:picLocks noChangeAspect="1" noChangeArrowheads="1"/>
          </p:cNvPicPr>
          <p:nvPr userDrawn="1"/>
        </p:nvPicPr>
        <p:blipFill>
          <a:blip r:embed="rId2" cstate="print"/>
          <a:srcRect t="4300" r="51488" b="78149"/>
          <a:stretch>
            <a:fillRect/>
          </a:stretch>
        </p:blipFill>
        <p:spPr bwMode="auto">
          <a:xfrm>
            <a:off x="3029568" y="3438872"/>
            <a:ext cx="6114432" cy="1655764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3969825" y="3666058"/>
            <a:ext cx="4945575" cy="1167506"/>
          </a:xfrm>
        </p:spPr>
        <p:txBody>
          <a:bodyPr anchor="ctr"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 l="25964"/>
          <a:stretch>
            <a:fillRect/>
          </a:stretch>
        </p:blipFill>
        <p:spPr bwMode="auto">
          <a:xfrm>
            <a:off x="0" y="1802391"/>
            <a:ext cx="3660754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 l="35544"/>
          <a:stretch>
            <a:fillRect/>
          </a:stretch>
        </p:blipFill>
        <p:spPr bwMode="auto">
          <a:xfrm>
            <a:off x="0" y="3649853"/>
            <a:ext cx="3187029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pic>
        <p:nvPicPr>
          <p:cNvPr id="14" name="Picture 2" descr="C:\Users\Shreya\Desktop\Palograms\white-shadow\threequarter-width-white-rev-shadow.png"/>
          <p:cNvPicPr>
            <a:picLocks noChangeAspect="1" noChangeArrowheads="1"/>
          </p:cNvPicPr>
          <p:nvPr userDrawn="1"/>
        </p:nvPicPr>
        <p:blipFill>
          <a:blip r:embed="rId2" cstate="print"/>
          <a:srcRect t="4300" r="54981" b="78149"/>
          <a:stretch>
            <a:fillRect/>
          </a:stretch>
        </p:blipFill>
        <p:spPr bwMode="auto">
          <a:xfrm>
            <a:off x="3469834" y="1593139"/>
            <a:ext cx="5674166" cy="1655764"/>
          </a:xfrm>
          <a:prstGeom prst="rect">
            <a:avLst/>
          </a:prstGeom>
          <a:noFill/>
        </p:spPr>
      </p:pic>
      <p:sp>
        <p:nvSpPr>
          <p:cNvPr id="15" name="Content Placeholder 23"/>
          <p:cNvSpPr>
            <a:spLocks noGrp="1"/>
          </p:cNvSpPr>
          <p:nvPr userDrawn="1">
            <p:ph idx="13" hasCustomPrompt="1"/>
          </p:nvPr>
        </p:nvSpPr>
        <p:spPr>
          <a:xfrm>
            <a:off x="4405744" y="1811786"/>
            <a:ext cx="4509655" cy="1173108"/>
          </a:xfrm>
        </p:spPr>
        <p:txBody>
          <a:bodyPr anchor="ctr">
            <a:normAutofit/>
          </a:bodyPr>
          <a:lstStyle>
            <a:lvl1pPr marL="0" indent="0">
              <a:defRPr sz="1600" b="0" i="1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8" name="Content Placeholder 23"/>
          <p:cNvSpPr>
            <a:spLocks noGrp="1"/>
          </p:cNvSpPr>
          <p:nvPr userDrawn="1">
            <p:ph idx="15" hasCustomPrompt="1"/>
          </p:nvPr>
        </p:nvSpPr>
        <p:spPr>
          <a:xfrm>
            <a:off x="0" y="1811786"/>
            <a:ext cx="3574473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ONE</a:t>
            </a:r>
            <a:endParaRPr lang="en-US" dirty="0"/>
          </a:p>
        </p:txBody>
      </p:sp>
      <p:sp>
        <p:nvSpPr>
          <p:cNvPr id="19" name="Content Placeholder 23"/>
          <p:cNvSpPr>
            <a:spLocks noGrp="1"/>
          </p:cNvSpPr>
          <p:nvPr userDrawn="1">
            <p:ph idx="16" hasCustomPrompt="1"/>
          </p:nvPr>
        </p:nvSpPr>
        <p:spPr>
          <a:xfrm>
            <a:off x="0" y="3652461"/>
            <a:ext cx="3040084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TWO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589B4F7D-DA8E-1B4F-A7F1-F2639CB35B14}" type="datetime1">
              <a:rPr lang="en-US" smtClean="0"/>
              <a:t>3/30/11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&amp;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Shreya\Desktop\Palograms\white-shadow\threequarter-width-white-shadow.png"/>
          <p:cNvPicPr>
            <a:picLocks noChangeAspect="1" noChangeArrowheads="1"/>
          </p:cNvPicPr>
          <p:nvPr userDrawn="1"/>
        </p:nvPicPr>
        <p:blipFill>
          <a:blip r:embed="rId2" cstate="print"/>
          <a:srcRect l="58613" t="55646" b="4612"/>
          <a:stretch>
            <a:fillRect/>
          </a:stretch>
        </p:blipFill>
        <p:spPr bwMode="auto">
          <a:xfrm>
            <a:off x="-1" y="1768869"/>
            <a:ext cx="5011387" cy="313705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8751" y="2262804"/>
            <a:ext cx="3598226" cy="2332392"/>
          </a:xfrm>
        </p:spPr>
        <p:txBody>
          <a:bodyPr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 l="25964"/>
          <a:stretch>
            <a:fillRect/>
          </a:stretch>
        </p:blipFill>
        <p:spPr bwMode="auto">
          <a:xfrm>
            <a:off x="0" y="1659026"/>
            <a:ext cx="3660754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8" name="Content Placeholder 23"/>
          <p:cNvSpPr>
            <a:spLocks noGrp="1"/>
          </p:cNvSpPr>
          <p:nvPr userDrawn="1">
            <p:ph idx="15" hasCustomPrompt="1"/>
          </p:nvPr>
        </p:nvSpPr>
        <p:spPr>
          <a:xfrm>
            <a:off x="0" y="1668421"/>
            <a:ext cx="3574473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ONE</a:t>
            </a:r>
            <a:endParaRPr lang="en-US" dirty="0"/>
          </a:p>
        </p:txBody>
      </p:sp>
      <p:pic>
        <p:nvPicPr>
          <p:cNvPr id="21" name="Picture 2" descr="C:\Users\Shreya\Desktop\Palograms\white-shadow\threequarter-width-white-shadow.png"/>
          <p:cNvPicPr>
            <a:picLocks noChangeAspect="1" noChangeArrowheads="1"/>
          </p:cNvPicPr>
          <p:nvPr userDrawn="1"/>
        </p:nvPicPr>
        <p:blipFill>
          <a:blip r:embed="rId2" cstate="print"/>
          <a:srcRect l="58613" t="55646" b="4612"/>
          <a:stretch>
            <a:fillRect/>
          </a:stretch>
        </p:blipFill>
        <p:spPr bwMode="auto">
          <a:xfrm rot="10800000">
            <a:off x="4132613" y="1733244"/>
            <a:ext cx="5011387" cy="3137059"/>
          </a:xfrm>
          <a:prstGeom prst="rect">
            <a:avLst/>
          </a:prstGeom>
          <a:noFill/>
        </p:spPr>
      </p:pic>
      <p:sp>
        <p:nvSpPr>
          <p:cNvPr id="22" name="Content Placeholder 22"/>
          <p:cNvSpPr>
            <a:spLocks noGrp="1"/>
          </p:cNvSpPr>
          <p:nvPr userDrawn="1">
            <p:ph idx="17" hasCustomPrompt="1"/>
          </p:nvPr>
        </p:nvSpPr>
        <p:spPr>
          <a:xfrm>
            <a:off x="5343894" y="2262804"/>
            <a:ext cx="3690255" cy="2332392"/>
          </a:xfrm>
        </p:spPr>
        <p:txBody>
          <a:bodyPr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4098" name="Picture 2" descr="C:\Users\Bryan\Documents\Quick Toolbar\Frequent\PayPal\PP_Palograms_powerpoint_flipped.png"/>
          <p:cNvPicPr>
            <a:picLocks noChangeAspect="1" noChangeArrowheads="1"/>
          </p:cNvPicPr>
          <p:nvPr userDrawn="1"/>
        </p:nvPicPr>
        <p:blipFill>
          <a:blip r:embed="rId4" cstate="print"/>
          <a:srcRect l="836" r="63590"/>
          <a:stretch>
            <a:fillRect/>
          </a:stretch>
        </p:blipFill>
        <p:spPr bwMode="auto">
          <a:xfrm>
            <a:off x="5937662" y="1508808"/>
            <a:ext cx="3206338" cy="75882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</p:pic>
      <p:sp>
        <p:nvSpPr>
          <p:cNvPr id="19" name="Content Placeholder 23"/>
          <p:cNvSpPr>
            <a:spLocks noGrp="1"/>
          </p:cNvSpPr>
          <p:nvPr userDrawn="1">
            <p:ph idx="16" hasCustomPrompt="1"/>
          </p:nvPr>
        </p:nvSpPr>
        <p:spPr>
          <a:xfrm>
            <a:off x="6032666" y="1656545"/>
            <a:ext cx="3111334" cy="504209"/>
          </a:xfrm>
        </p:spPr>
        <p:txBody>
          <a:bodyPr anchor="ctr">
            <a:normAutofit/>
          </a:bodyPr>
          <a:lstStyle>
            <a:lvl1pPr marL="0" indent="0" algn="l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TWO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D26FA8F3-AF36-7F46-BBBE-FC6B39457AA2}" type="datetime1">
              <a:rPr lang="en-US" smtClean="0"/>
              <a:t>3/30/11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409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0" y="2065620"/>
            <a:ext cx="3139209" cy="2260036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625509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2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2395" y="2065620"/>
            <a:ext cx="3139209" cy="2260036"/>
          </a:xfrm>
          <a:prstGeom prst="rect">
            <a:avLst/>
          </a:prstGeom>
          <a:noFill/>
        </p:spPr>
      </p:pic>
      <p:sp>
        <p:nvSpPr>
          <p:cNvPr id="30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3604154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31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9866" y="2065620"/>
            <a:ext cx="3139209" cy="2260036"/>
          </a:xfrm>
          <a:prstGeom prst="rect">
            <a:avLst/>
          </a:prstGeom>
          <a:noFill/>
        </p:spPr>
      </p:pic>
      <p:sp>
        <p:nvSpPr>
          <p:cNvPr id="32" name="Content Placeholder 22"/>
          <p:cNvSpPr>
            <a:spLocks noGrp="1"/>
          </p:cNvSpPr>
          <p:nvPr userDrawn="1">
            <p:ph idx="16" hasCustomPrompt="1"/>
          </p:nvPr>
        </p:nvSpPr>
        <p:spPr>
          <a:xfrm>
            <a:off x="6551625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3CAC35D6-AB54-1344-BD6E-694D808EB620}" type="datetime1">
              <a:rPr lang="en-US" smtClean="0"/>
              <a:t>3/30/11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 Three Conten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409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 l="27988"/>
          <a:stretch>
            <a:fillRect/>
          </a:stretch>
        </p:blipFill>
        <p:spPr bwMode="auto">
          <a:xfrm>
            <a:off x="0" y="1691314"/>
            <a:ext cx="3009407" cy="3008648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8149" y="1986258"/>
            <a:ext cx="2055035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2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2482" y="1691314"/>
            <a:ext cx="4179036" cy="3008648"/>
          </a:xfrm>
          <a:prstGeom prst="rect">
            <a:avLst/>
          </a:prstGeom>
          <a:noFill/>
        </p:spPr>
      </p:pic>
      <p:sp>
        <p:nvSpPr>
          <p:cNvPr id="30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3284892" y="1991021"/>
            <a:ext cx="2566208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31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 r="26887"/>
          <a:stretch>
            <a:fillRect/>
          </a:stretch>
        </p:blipFill>
        <p:spPr bwMode="auto">
          <a:xfrm>
            <a:off x="6088606" y="1691314"/>
            <a:ext cx="3055394" cy="3008648"/>
          </a:xfrm>
          <a:prstGeom prst="rect">
            <a:avLst/>
          </a:prstGeom>
          <a:noFill/>
        </p:spPr>
      </p:pic>
      <p:sp>
        <p:nvSpPr>
          <p:cNvPr id="32" name="Content Placeholder 22"/>
          <p:cNvSpPr>
            <a:spLocks noGrp="1"/>
          </p:cNvSpPr>
          <p:nvPr userDrawn="1">
            <p:ph idx="16" hasCustomPrompt="1"/>
          </p:nvPr>
        </p:nvSpPr>
        <p:spPr>
          <a:xfrm>
            <a:off x="6887687" y="2006600"/>
            <a:ext cx="2189513" cy="238760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FEBE4F37-642F-7B4E-8A55-96B708E7B84F}" type="datetime1">
              <a:rPr lang="en-US" smtClean="0"/>
              <a:t>3/30/11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use &amp;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6147" name="Picture 3" descr="C:\Users\Bryan\Desktop\Template Working Files\Palogram_yellow.png"/>
          <p:cNvPicPr>
            <a:picLocks noChangeAspect="1" noChangeArrowheads="1"/>
          </p:cNvPicPr>
          <p:nvPr userDrawn="1"/>
        </p:nvPicPr>
        <p:blipFill>
          <a:blip r:embed="rId2" cstate="print"/>
          <a:srcRect l="62046"/>
          <a:stretch>
            <a:fillRect/>
          </a:stretch>
        </p:blipFill>
        <p:spPr bwMode="auto">
          <a:xfrm>
            <a:off x="0" y="1634281"/>
            <a:ext cx="4985424" cy="3163350"/>
          </a:xfrm>
          <a:prstGeom prst="rect">
            <a:avLst/>
          </a:prstGeom>
          <a:noFill/>
        </p:spPr>
      </p:pic>
      <p:pic>
        <p:nvPicPr>
          <p:cNvPr id="23" name="Picture 3" descr="C:\Users\Bryan\Desktop\Template Working Files\Palogram_yellow.png"/>
          <p:cNvPicPr>
            <a:picLocks noChangeAspect="1" noChangeArrowheads="1"/>
          </p:cNvPicPr>
          <p:nvPr userDrawn="1"/>
        </p:nvPicPr>
        <p:blipFill>
          <a:blip r:embed="rId2" cstate="print"/>
          <a:srcRect l="61945"/>
          <a:stretch>
            <a:fillRect/>
          </a:stretch>
        </p:blipFill>
        <p:spPr bwMode="auto">
          <a:xfrm rot="10800000">
            <a:off x="4145315" y="1634281"/>
            <a:ext cx="4998684" cy="3163350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 userDrawn="1"/>
        </p:nvGrpSpPr>
        <p:grpSpPr>
          <a:xfrm>
            <a:off x="3979066" y="2602704"/>
            <a:ext cx="1185868" cy="1185868"/>
            <a:chOff x="3833612" y="4531149"/>
            <a:chExt cx="954515" cy="954517"/>
          </a:xfrm>
        </p:grpSpPr>
        <p:sp>
          <p:nvSpPr>
            <p:cNvPr id="18" name="Oval 17"/>
            <p:cNvSpPr/>
            <p:nvPr/>
          </p:nvSpPr>
          <p:spPr bwMode="auto">
            <a:xfrm>
              <a:off x="3833612" y="4531149"/>
              <a:ext cx="954515" cy="954517"/>
            </a:xfrm>
            <a:prstGeom prst="ellipse">
              <a:avLst/>
            </a:prstGeom>
            <a:gradFill flip="none" rotWithShape="1">
              <a:gsLst>
                <a:gs pos="77000">
                  <a:srgbClr val="4F81BD"/>
                </a:gs>
                <a:gs pos="94000">
                  <a:srgbClr val="4F81BD">
                    <a:lumMod val="60000"/>
                    <a:lumOff val="4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49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45000">
                      <a:srgbClr val="F79646">
                        <a:alpha val="0"/>
                      </a:srgbClr>
                    </a:gs>
                    <a:gs pos="81000">
                      <a:srgbClr val="F79646"/>
                    </a:gs>
                    <a:gs pos="0">
                      <a:srgbClr val="F79646">
                        <a:alpha val="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Verdana" pitchFamily="92" charset="0"/>
                <a:ea typeface="Geneva" pitchFamily="92" charset="0"/>
                <a:cs typeface="Geneva" pitchFamily="92" charset="0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 rot="5400000">
              <a:off x="4143694" y="4699408"/>
              <a:ext cx="368928" cy="640811"/>
            </a:xfrm>
            <a:custGeom>
              <a:avLst/>
              <a:gdLst>
                <a:gd name="connsiteX0" fmla="*/ 0 w 346731"/>
                <a:gd name="connsiteY0" fmla="*/ 173366 h 753763"/>
                <a:gd name="connsiteX1" fmla="*/ 173366 w 346731"/>
                <a:gd name="connsiteY1" fmla="*/ 0 h 753763"/>
                <a:gd name="connsiteX2" fmla="*/ 346731 w 346731"/>
                <a:gd name="connsiteY2" fmla="*/ 173366 h 753763"/>
                <a:gd name="connsiteX3" fmla="*/ 260048 w 346731"/>
                <a:gd name="connsiteY3" fmla="*/ 173366 h 753763"/>
                <a:gd name="connsiteX4" fmla="*/ 260048 w 346731"/>
                <a:gd name="connsiteY4" fmla="*/ 753763 h 753763"/>
                <a:gd name="connsiteX5" fmla="*/ 86683 w 346731"/>
                <a:gd name="connsiteY5" fmla="*/ 753763 h 753763"/>
                <a:gd name="connsiteX6" fmla="*/ 86683 w 346731"/>
                <a:gd name="connsiteY6" fmla="*/ 173366 h 753763"/>
                <a:gd name="connsiteX7" fmla="*/ 0 w 346731"/>
                <a:gd name="connsiteY7" fmla="*/ 173366 h 753763"/>
                <a:gd name="connsiteX0" fmla="*/ 0 w 439221"/>
                <a:gd name="connsiteY0" fmla="*/ 173366 h 753763"/>
                <a:gd name="connsiteX1" fmla="*/ 173366 w 439221"/>
                <a:gd name="connsiteY1" fmla="*/ 0 h 753763"/>
                <a:gd name="connsiteX2" fmla="*/ 346731 w 439221"/>
                <a:gd name="connsiteY2" fmla="*/ 173366 h 753763"/>
                <a:gd name="connsiteX3" fmla="*/ 260048 w 439221"/>
                <a:gd name="connsiteY3" fmla="*/ 173366 h 753763"/>
                <a:gd name="connsiteX4" fmla="*/ 439221 w 439221"/>
                <a:gd name="connsiteY4" fmla="*/ 753763 h 753763"/>
                <a:gd name="connsiteX5" fmla="*/ 86683 w 439221"/>
                <a:gd name="connsiteY5" fmla="*/ 753763 h 753763"/>
                <a:gd name="connsiteX6" fmla="*/ 86683 w 439221"/>
                <a:gd name="connsiteY6" fmla="*/ 173366 h 753763"/>
                <a:gd name="connsiteX7" fmla="*/ 0 w 439221"/>
                <a:gd name="connsiteY7" fmla="*/ 173366 h 753763"/>
                <a:gd name="connsiteX0" fmla="*/ 18349 w 457570"/>
                <a:gd name="connsiteY0" fmla="*/ 173366 h 753763"/>
                <a:gd name="connsiteX1" fmla="*/ 191715 w 457570"/>
                <a:gd name="connsiteY1" fmla="*/ 0 h 753763"/>
                <a:gd name="connsiteX2" fmla="*/ 365080 w 457570"/>
                <a:gd name="connsiteY2" fmla="*/ 173366 h 753763"/>
                <a:gd name="connsiteX3" fmla="*/ 278397 w 457570"/>
                <a:gd name="connsiteY3" fmla="*/ 173366 h 753763"/>
                <a:gd name="connsiteX4" fmla="*/ 457570 w 457570"/>
                <a:gd name="connsiteY4" fmla="*/ 753763 h 753763"/>
                <a:gd name="connsiteX5" fmla="*/ 0 w 457570"/>
                <a:gd name="connsiteY5" fmla="*/ 753763 h 753763"/>
                <a:gd name="connsiteX6" fmla="*/ 105032 w 457570"/>
                <a:gd name="connsiteY6" fmla="*/ 173366 h 753763"/>
                <a:gd name="connsiteX7" fmla="*/ 18349 w 457570"/>
                <a:gd name="connsiteY7" fmla="*/ 173366 h 753763"/>
                <a:gd name="connsiteX0" fmla="*/ 49241 w 488462"/>
                <a:gd name="connsiteY0" fmla="*/ 173366 h 753763"/>
                <a:gd name="connsiteX1" fmla="*/ 222607 w 488462"/>
                <a:gd name="connsiteY1" fmla="*/ 0 h 753763"/>
                <a:gd name="connsiteX2" fmla="*/ 395972 w 488462"/>
                <a:gd name="connsiteY2" fmla="*/ 173366 h 753763"/>
                <a:gd name="connsiteX3" fmla="*/ 309289 w 488462"/>
                <a:gd name="connsiteY3" fmla="*/ 173366 h 753763"/>
                <a:gd name="connsiteX4" fmla="*/ 488462 w 488462"/>
                <a:gd name="connsiteY4" fmla="*/ 753763 h 753763"/>
                <a:gd name="connsiteX5" fmla="*/ 0 w 488462"/>
                <a:gd name="connsiteY5" fmla="*/ 741407 h 753763"/>
                <a:gd name="connsiteX6" fmla="*/ 135924 w 488462"/>
                <a:gd name="connsiteY6" fmla="*/ 173366 h 753763"/>
                <a:gd name="connsiteX7" fmla="*/ 49241 w 488462"/>
                <a:gd name="connsiteY7" fmla="*/ 173366 h 753763"/>
                <a:gd name="connsiteX0" fmla="*/ 49241 w 488462"/>
                <a:gd name="connsiteY0" fmla="*/ 173366 h 848436"/>
                <a:gd name="connsiteX1" fmla="*/ 222607 w 488462"/>
                <a:gd name="connsiteY1" fmla="*/ 0 h 848436"/>
                <a:gd name="connsiteX2" fmla="*/ 395972 w 488462"/>
                <a:gd name="connsiteY2" fmla="*/ 173366 h 848436"/>
                <a:gd name="connsiteX3" fmla="*/ 309289 w 488462"/>
                <a:gd name="connsiteY3" fmla="*/ 173366 h 848436"/>
                <a:gd name="connsiteX4" fmla="*/ 488462 w 488462"/>
                <a:gd name="connsiteY4" fmla="*/ 753763 h 848436"/>
                <a:gd name="connsiteX5" fmla="*/ 0 w 488462"/>
                <a:gd name="connsiteY5" fmla="*/ 741407 h 848436"/>
                <a:gd name="connsiteX6" fmla="*/ 135924 w 488462"/>
                <a:gd name="connsiteY6" fmla="*/ 173366 h 848436"/>
                <a:gd name="connsiteX7" fmla="*/ 49241 w 488462"/>
                <a:gd name="connsiteY7" fmla="*/ 173366 h 8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462" h="848436">
                  <a:moveTo>
                    <a:pt x="49241" y="173366"/>
                  </a:moveTo>
                  <a:lnTo>
                    <a:pt x="222607" y="0"/>
                  </a:lnTo>
                  <a:lnTo>
                    <a:pt x="395972" y="173366"/>
                  </a:lnTo>
                  <a:lnTo>
                    <a:pt x="309289" y="173366"/>
                  </a:lnTo>
                  <a:lnTo>
                    <a:pt x="488462" y="753763"/>
                  </a:lnTo>
                  <a:cubicBezTo>
                    <a:pt x="436914" y="848436"/>
                    <a:pt x="58756" y="838140"/>
                    <a:pt x="0" y="741407"/>
                  </a:cubicBezTo>
                  <a:lnTo>
                    <a:pt x="135924" y="173366"/>
                  </a:lnTo>
                  <a:lnTo>
                    <a:pt x="49241" y="1733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97D">
                    <a:shade val="30000"/>
                    <a:satMod val="115000"/>
                  </a:srgbClr>
                </a:gs>
                <a:gs pos="50000">
                  <a:srgbClr val="1F497D">
                    <a:shade val="67500"/>
                    <a:satMod val="115000"/>
                  </a:srgbClr>
                </a:gs>
                <a:gs pos="100000">
                  <a:srgbClr val="1F497D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92" charset="0"/>
                <a:ea typeface="Geneva" pitchFamily="92" charset="0"/>
                <a:cs typeface="Geneva" pitchFamily="92" charset="0"/>
              </a:endParaRPr>
            </a:p>
          </p:txBody>
        </p:sp>
      </p:grpSp>
      <p:sp>
        <p:nvSpPr>
          <p:cNvPr id="24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6589" y="1986258"/>
            <a:ext cx="3576376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6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5434435" y="1986258"/>
            <a:ext cx="3576376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4C37AD41-173A-234D-9C6B-A6E340C37DA0}" type="datetime1">
              <a:rPr lang="en-US" smtClean="0"/>
              <a:t>3/30/11</a:t>
            </a:fld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2"/>
          <p:cNvSpPr>
            <a:spLocks noGrp="1"/>
          </p:cNvSpPr>
          <p:nvPr>
            <p:ph idx="16" hasCustomPrompt="1"/>
          </p:nvPr>
        </p:nvSpPr>
        <p:spPr>
          <a:xfrm>
            <a:off x="1889090" y="2070221"/>
            <a:ext cx="7026310" cy="2270668"/>
          </a:xfrm>
          <a:prstGeom prst="roundRect">
            <a:avLst>
              <a:gd name="adj" fmla="val 9703"/>
            </a:avLst>
          </a:prstGeom>
          <a:solidFill>
            <a:schemeClr val="bg2"/>
          </a:solidFill>
          <a:ln>
            <a:noFill/>
          </a:ln>
          <a:effectLst/>
        </p:spPr>
        <p:txBody>
          <a:bodyPr>
            <a:normAutofit/>
          </a:bodyPr>
          <a:lstStyle>
            <a:lvl1pPr marL="2341563" indent="0">
              <a:defRPr sz="1400" b="0" i="1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Image call-out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9DD225AF-7903-1142-A1E7-25D3D9A616B9}" type="datetime1">
              <a:rPr lang="en-US" smtClean="0"/>
              <a:t>3/30/11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2"/>
          <p:cNvSpPr>
            <a:spLocks noGrp="1"/>
          </p:cNvSpPr>
          <p:nvPr>
            <p:ph idx="16" hasCustomPrompt="1"/>
          </p:nvPr>
        </p:nvSpPr>
        <p:spPr>
          <a:xfrm>
            <a:off x="1889091" y="2120204"/>
            <a:ext cx="7026310" cy="2411603"/>
          </a:xfrm>
          <a:prstGeom prst="roundRect">
            <a:avLst>
              <a:gd name="adj" fmla="val 15120"/>
            </a:avLst>
          </a:prstGeom>
          <a:solidFill>
            <a:schemeClr val="bg2"/>
          </a:solidFill>
          <a:ln>
            <a:noFill/>
          </a:ln>
          <a:effectLst/>
        </p:spPr>
        <p:txBody>
          <a:bodyPr>
            <a:normAutofit/>
          </a:bodyPr>
          <a:lstStyle>
            <a:lvl1pPr marL="4059238" indent="0">
              <a:defRPr sz="1400" b="0" i="1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Image call-out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6F92C9D6-196F-684D-B6A2-AEA17B691081}" type="datetime1">
              <a:rPr lang="en-US" smtClean="0"/>
              <a:t>3/30/11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2485581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5042A2C6-B1D5-4C41-B174-869164D78102}" type="datetime1">
              <a:rPr lang="en-US" smtClean="0"/>
              <a:t>3/30/11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2019766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3638783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20" hasCustomPrompt="1"/>
          </p:nvPr>
        </p:nvSpPr>
        <p:spPr>
          <a:xfrm>
            <a:off x="5257800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sis Statemen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pic>
        <p:nvPicPr>
          <p:cNvPr id="6" name="Picture 2" descr="C:\Users\Shreya\Desktop\Palograms\white-shadow\threequarter-width-white-rev-shadow.png"/>
          <p:cNvPicPr>
            <a:picLocks noChangeAspect="1" noChangeArrowheads="1"/>
          </p:cNvPicPr>
          <p:nvPr userDrawn="1"/>
        </p:nvPicPr>
        <p:blipFill>
          <a:blip r:embed="rId2" cstate="print"/>
          <a:srcRect t="4300" r="51488" b="78149"/>
          <a:stretch>
            <a:fillRect/>
          </a:stretch>
        </p:blipFill>
        <p:spPr bwMode="auto">
          <a:xfrm>
            <a:off x="3029568" y="3438872"/>
            <a:ext cx="6114432" cy="1655764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3969825" y="3666058"/>
            <a:ext cx="4945575" cy="1167506"/>
          </a:xfrm>
        </p:spPr>
        <p:txBody>
          <a:bodyPr anchor="ctr"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 l="25964"/>
          <a:stretch>
            <a:fillRect/>
          </a:stretch>
        </p:blipFill>
        <p:spPr bwMode="auto">
          <a:xfrm>
            <a:off x="0" y="1802391"/>
            <a:ext cx="3660754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 l="35544"/>
          <a:stretch>
            <a:fillRect/>
          </a:stretch>
        </p:blipFill>
        <p:spPr bwMode="auto">
          <a:xfrm>
            <a:off x="0" y="3649853"/>
            <a:ext cx="3187029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pic>
        <p:nvPicPr>
          <p:cNvPr id="14" name="Picture 2" descr="C:\Users\Shreya\Desktop\Palograms\white-shadow\threequarter-width-white-rev-shadow.png"/>
          <p:cNvPicPr>
            <a:picLocks noChangeAspect="1" noChangeArrowheads="1"/>
          </p:cNvPicPr>
          <p:nvPr userDrawn="1"/>
        </p:nvPicPr>
        <p:blipFill>
          <a:blip r:embed="rId2" cstate="print"/>
          <a:srcRect t="4300" r="54981" b="78149"/>
          <a:stretch>
            <a:fillRect/>
          </a:stretch>
        </p:blipFill>
        <p:spPr bwMode="auto">
          <a:xfrm>
            <a:off x="3469834" y="1593139"/>
            <a:ext cx="5674166" cy="1655764"/>
          </a:xfrm>
          <a:prstGeom prst="rect">
            <a:avLst/>
          </a:prstGeom>
          <a:noFill/>
        </p:spPr>
      </p:pic>
      <p:sp>
        <p:nvSpPr>
          <p:cNvPr id="15" name="Content Placeholder 23"/>
          <p:cNvSpPr>
            <a:spLocks noGrp="1"/>
          </p:cNvSpPr>
          <p:nvPr userDrawn="1">
            <p:ph idx="13" hasCustomPrompt="1"/>
          </p:nvPr>
        </p:nvSpPr>
        <p:spPr>
          <a:xfrm>
            <a:off x="4405744" y="1811786"/>
            <a:ext cx="4509655" cy="1173108"/>
          </a:xfrm>
        </p:spPr>
        <p:txBody>
          <a:bodyPr anchor="ctr">
            <a:normAutofit/>
          </a:bodyPr>
          <a:lstStyle>
            <a:lvl1pPr marL="0" indent="0">
              <a:defRPr sz="1600" b="0" i="1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8" name="Content Placeholder 23"/>
          <p:cNvSpPr>
            <a:spLocks noGrp="1"/>
          </p:cNvSpPr>
          <p:nvPr userDrawn="1">
            <p:ph idx="15" hasCustomPrompt="1"/>
          </p:nvPr>
        </p:nvSpPr>
        <p:spPr>
          <a:xfrm>
            <a:off x="0" y="1811786"/>
            <a:ext cx="3574473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ONE</a:t>
            </a:r>
            <a:endParaRPr lang="en-US" dirty="0"/>
          </a:p>
        </p:txBody>
      </p:sp>
      <p:sp>
        <p:nvSpPr>
          <p:cNvPr id="19" name="Content Placeholder 23"/>
          <p:cNvSpPr>
            <a:spLocks noGrp="1"/>
          </p:cNvSpPr>
          <p:nvPr userDrawn="1">
            <p:ph idx="16" hasCustomPrompt="1"/>
          </p:nvPr>
        </p:nvSpPr>
        <p:spPr>
          <a:xfrm>
            <a:off x="0" y="3652461"/>
            <a:ext cx="3040084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TWO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05361164-965D-F24C-B059-F855B5B5C382}" type="datetime1">
              <a:rPr lang="en-US" smtClean="0"/>
              <a:t>3/30/11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xmlns:p14="http://schemas.microsoft.com/office/powerpoint/2010/main"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&amp; Contras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Shreya\Desktop\Palograms\white-shadow\threequarter-width-white-shadow.png"/>
          <p:cNvPicPr>
            <a:picLocks noChangeAspect="1" noChangeArrowheads="1"/>
          </p:cNvPicPr>
          <p:nvPr userDrawn="1"/>
        </p:nvPicPr>
        <p:blipFill>
          <a:blip r:embed="rId2" cstate="print"/>
          <a:srcRect l="58613" t="55646" b="4612"/>
          <a:stretch>
            <a:fillRect/>
          </a:stretch>
        </p:blipFill>
        <p:spPr bwMode="auto">
          <a:xfrm>
            <a:off x="-1" y="1768869"/>
            <a:ext cx="5011387" cy="313705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8751" y="2262804"/>
            <a:ext cx="3598226" cy="2332392"/>
          </a:xfrm>
        </p:spPr>
        <p:txBody>
          <a:bodyPr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 l="25964"/>
          <a:stretch>
            <a:fillRect/>
          </a:stretch>
        </p:blipFill>
        <p:spPr bwMode="auto">
          <a:xfrm>
            <a:off x="0" y="1659026"/>
            <a:ext cx="3660754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8" name="Content Placeholder 23"/>
          <p:cNvSpPr>
            <a:spLocks noGrp="1"/>
          </p:cNvSpPr>
          <p:nvPr userDrawn="1">
            <p:ph idx="15" hasCustomPrompt="1"/>
          </p:nvPr>
        </p:nvSpPr>
        <p:spPr>
          <a:xfrm>
            <a:off x="0" y="1668421"/>
            <a:ext cx="3574473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ONE</a:t>
            </a:r>
            <a:endParaRPr lang="en-US" dirty="0"/>
          </a:p>
        </p:txBody>
      </p:sp>
      <p:pic>
        <p:nvPicPr>
          <p:cNvPr id="21" name="Picture 2" descr="C:\Users\Shreya\Desktop\Palograms\white-shadow\threequarter-width-white-shadow.png"/>
          <p:cNvPicPr>
            <a:picLocks noChangeAspect="1" noChangeArrowheads="1"/>
          </p:cNvPicPr>
          <p:nvPr userDrawn="1"/>
        </p:nvPicPr>
        <p:blipFill>
          <a:blip r:embed="rId2" cstate="print"/>
          <a:srcRect l="58613" t="55646" b="4612"/>
          <a:stretch>
            <a:fillRect/>
          </a:stretch>
        </p:blipFill>
        <p:spPr bwMode="auto">
          <a:xfrm rot="10800000">
            <a:off x="4132613" y="1733244"/>
            <a:ext cx="5011387" cy="3137059"/>
          </a:xfrm>
          <a:prstGeom prst="rect">
            <a:avLst/>
          </a:prstGeom>
          <a:noFill/>
        </p:spPr>
      </p:pic>
      <p:sp>
        <p:nvSpPr>
          <p:cNvPr id="22" name="Content Placeholder 22"/>
          <p:cNvSpPr>
            <a:spLocks noGrp="1"/>
          </p:cNvSpPr>
          <p:nvPr userDrawn="1">
            <p:ph idx="17" hasCustomPrompt="1"/>
          </p:nvPr>
        </p:nvSpPr>
        <p:spPr>
          <a:xfrm>
            <a:off x="5343894" y="2262804"/>
            <a:ext cx="3690255" cy="2332392"/>
          </a:xfrm>
        </p:spPr>
        <p:txBody>
          <a:bodyPr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4098" name="Picture 2" descr="C:\Users\Bryan\Documents\Quick Toolbar\Frequent\PayPal\PP_Palograms_powerpoint_flipped.png"/>
          <p:cNvPicPr>
            <a:picLocks noChangeAspect="1" noChangeArrowheads="1"/>
          </p:cNvPicPr>
          <p:nvPr userDrawn="1"/>
        </p:nvPicPr>
        <p:blipFill>
          <a:blip r:embed="rId4" cstate="print"/>
          <a:srcRect l="836" r="63590"/>
          <a:stretch>
            <a:fillRect/>
          </a:stretch>
        </p:blipFill>
        <p:spPr bwMode="auto">
          <a:xfrm>
            <a:off x="5937662" y="1508808"/>
            <a:ext cx="3206338" cy="75882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</p:pic>
      <p:sp>
        <p:nvSpPr>
          <p:cNvPr id="19" name="Content Placeholder 23"/>
          <p:cNvSpPr>
            <a:spLocks noGrp="1"/>
          </p:cNvSpPr>
          <p:nvPr userDrawn="1">
            <p:ph idx="16" hasCustomPrompt="1"/>
          </p:nvPr>
        </p:nvSpPr>
        <p:spPr>
          <a:xfrm>
            <a:off x="6032666" y="1656545"/>
            <a:ext cx="3111334" cy="504209"/>
          </a:xfrm>
        </p:spPr>
        <p:txBody>
          <a:bodyPr anchor="ctr">
            <a:normAutofit/>
          </a:bodyPr>
          <a:lstStyle>
            <a:lvl1pPr marL="0" indent="0" algn="l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TWO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1707971E-F163-D841-88C7-1C139F7CE2AF}" type="datetime1">
              <a:rPr lang="en-US" smtClean="0"/>
              <a:t>3/30/11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xmlns:p14="http://schemas.microsoft.com/office/powerpoint/2010/main"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xmlns:p14="http://schemas.microsoft.com/office/powerpoint/2010/main"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99" y="114300"/>
            <a:ext cx="8856663" cy="10287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SINGLE LINE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sz="2000" i="0" baseline="0"/>
            </a:lvl1pPr>
            <a:lvl2pPr>
              <a:defRPr baseline="0"/>
            </a:lvl2pPr>
            <a:lvl3pPr>
              <a:defRPr baseline="0"/>
            </a:lvl3pPr>
            <a:lvl4pPr>
              <a:defRPr/>
            </a:lvl4pPr>
            <a:lvl5pPr>
              <a:defRPr sz="1050"/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Use this section to add: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Smart art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media content (Video / Audio)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Bulleted lists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DD65-FFC3-7549-AB7F-54F248016DCA}" type="datetime1">
              <a:rPr lang="en-US" smtClean="0"/>
              <a:t>3/30/11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 Three Conten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409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0" y="2065620"/>
            <a:ext cx="3139209" cy="2260036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625509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2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2395" y="2065620"/>
            <a:ext cx="3139209" cy="2260036"/>
          </a:xfrm>
          <a:prstGeom prst="rect">
            <a:avLst/>
          </a:prstGeom>
          <a:noFill/>
        </p:spPr>
      </p:pic>
      <p:sp>
        <p:nvSpPr>
          <p:cNvPr id="30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3604154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31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9866" y="2065620"/>
            <a:ext cx="3139209" cy="2260036"/>
          </a:xfrm>
          <a:prstGeom prst="rect">
            <a:avLst/>
          </a:prstGeom>
          <a:noFill/>
        </p:spPr>
      </p:pic>
      <p:sp>
        <p:nvSpPr>
          <p:cNvPr id="32" name="Content Placeholder 22"/>
          <p:cNvSpPr>
            <a:spLocks noGrp="1"/>
          </p:cNvSpPr>
          <p:nvPr userDrawn="1">
            <p:ph idx="16" hasCustomPrompt="1"/>
          </p:nvPr>
        </p:nvSpPr>
        <p:spPr>
          <a:xfrm>
            <a:off x="6551625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8B485981-4388-394B-AF62-B69B13D0CEBC}" type="datetime1">
              <a:rPr lang="en-US" smtClean="0"/>
              <a:t>3/30/11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4504E-6 L 2.77778E-6 1.1450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09669E-6 L 2.77778E-6 -4.0966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4504E-6 L 0 1.1450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09669E-6 L -1.94444E-6 -4.0966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09669E-6 L 5E-6 -4.09669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4504E-6 L -3.33333E-6 1.14504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xmlns:p14="http://schemas.microsoft.com/office/powerpoint/2010/main"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25 -4.09669E-6 L 2.77778E-6 -4.09669E-6 " pathEditMode="relative" rAng="0" ptsTypes="AA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25" y="0"/>
                    </p:animMotion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xmlns:p14="http://schemas.microsoft.com/office/powerpoint/2010/main"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25 -4.09669E-6 L -1.94444E-6 -4.09669E-6 " pathEditMode="relative" rAng="0" ptsTypes="AA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25" y="0"/>
                    </p:animMotion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xmlns:p14="http://schemas.microsoft.com/office/powerpoint/2010/main"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25 -4.09669E-6 L 5E-6 -4.09669E-6 " pathEditMode="relative" rAng="0" ptsTypes="AA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25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 Three Content Large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409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 l="27988"/>
          <a:stretch>
            <a:fillRect/>
          </a:stretch>
        </p:blipFill>
        <p:spPr bwMode="auto">
          <a:xfrm>
            <a:off x="0" y="1691314"/>
            <a:ext cx="3009407" cy="3008648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8149" y="1986258"/>
            <a:ext cx="2055035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2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2482" y="1691314"/>
            <a:ext cx="4179036" cy="3008648"/>
          </a:xfrm>
          <a:prstGeom prst="rect">
            <a:avLst/>
          </a:prstGeom>
          <a:noFill/>
        </p:spPr>
      </p:pic>
      <p:sp>
        <p:nvSpPr>
          <p:cNvPr id="30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3284892" y="1991021"/>
            <a:ext cx="2566208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31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 r="26887"/>
          <a:stretch>
            <a:fillRect/>
          </a:stretch>
        </p:blipFill>
        <p:spPr bwMode="auto">
          <a:xfrm>
            <a:off x="6088606" y="1691314"/>
            <a:ext cx="3055394" cy="3008648"/>
          </a:xfrm>
          <a:prstGeom prst="rect">
            <a:avLst/>
          </a:prstGeom>
          <a:noFill/>
        </p:spPr>
      </p:pic>
      <p:sp>
        <p:nvSpPr>
          <p:cNvPr id="32" name="Content Placeholder 22"/>
          <p:cNvSpPr>
            <a:spLocks noGrp="1"/>
          </p:cNvSpPr>
          <p:nvPr userDrawn="1">
            <p:ph idx="16" hasCustomPrompt="1"/>
          </p:nvPr>
        </p:nvSpPr>
        <p:spPr>
          <a:xfrm>
            <a:off x="6887687" y="1993900"/>
            <a:ext cx="2189513" cy="237490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70315F6E-7E32-1941-9BB5-4EB1BAFB4E82}" type="datetime1">
              <a:rPr lang="en-US" smtClean="0"/>
              <a:t>3/30/11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use &amp; Effec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C:\Users\Bryan\Desktop\Template Working Files\Palogram_yellow.png"/>
          <p:cNvPicPr>
            <a:picLocks noChangeAspect="1" noChangeArrowheads="1"/>
          </p:cNvPicPr>
          <p:nvPr userDrawn="1"/>
        </p:nvPicPr>
        <p:blipFill>
          <a:blip r:embed="rId2" cstate="print"/>
          <a:srcRect l="61945"/>
          <a:stretch>
            <a:fillRect/>
          </a:stretch>
        </p:blipFill>
        <p:spPr bwMode="auto">
          <a:xfrm rot="10800000">
            <a:off x="4145315" y="1634281"/>
            <a:ext cx="4998684" cy="3163350"/>
          </a:xfrm>
          <a:prstGeom prst="rect">
            <a:avLst/>
          </a:prstGeom>
          <a:noFill/>
        </p:spPr>
      </p:pic>
      <p:sp>
        <p:nvSpPr>
          <p:cNvPr id="26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5325626" y="1986258"/>
            <a:ext cx="3685185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6147" name="Picture 3" descr="C:\Users\Bryan\Desktop\Template Working Files\Palogram_yellow.png"/>
          <p:cNvPicPr>
            <a:picLocks noChangeAspect="1" noChangeArrowheads="1"/>
          </p:cNvPicPr>
          <p:nvPr userDrawn="1"/>
        </p:nvPicPr>
        <p:blipFill>
          <a:blip r:embed="rId2" cstate="print"/>
          <a:srcRect l="62046"/>
          <a:stretch>
            <a:fillRect/>
          </a:stretch>
        </p:blipFill>
        <p:spPr bwMode="auto">
          <a:xfrm>
            <a:off x="0" y="1634281"/>
            <a:ext cx="4985424" cy="3163350"/>
          </a:xfrm>
          <a:prstGeom prst="rect">
            <a:avLst/>
          </a:prstGeom>
          <a:noFill/>
        </p:spPr>
      </p:pic>
      <p:grpSp>
        <p:nvGrpSpPr>
          <p:cNvPr id="2" name="Group 14"/>
          <p:cNvGrpSpPr/>
          <p:nvPr userDrawn="1"/>
        </p:nvGrpSpPr>
        <p:grpSpPr>
          <a:xfrm>
            <a:off x="3979066" y="2602704"/>
            <a:ext cx="1185868" cy="1185868"/>
            <a:chOff x="3833612" y="4531149"/>
            <a:chExt cx="954515" cy="954517"/>
          </a:xfrm>
        </p:grpSpPr>
        <p:sp>
          <p:nvSpPr>
            <p:cNvPr id="18" name="Oval 17"/>
            <p:cNvSpPr/>
            <p:nvPr/>
          </p:nvSpPr>
          <p:spPr bwMode="auto">
            <a:xfrm>
              <a:off x="3833612" y="4531149"/>
              <a:ext cx="954515" cy="954517"/>
            </a:xfrm>
            <a:prstGeom prst="ellipse">
              <a:avLst/>
            </a:prstGeom>
            <a:gradFill flip="none" rotWithShape="1">
              <a:gsLst>
                <a:gs pos="77000">
                  <a:srgbClr val="4F81BD"/>
                </a:gs>
                <a:gs pos="94000">
                  <a:srgbClr val="4F81BD">
                    <a:lumMod val="60000"/>
                    <a:lumOff val="4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49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45000">
                      <a:srgbClr val="F79646">
                        <a:alpha val="0"/>
                      </a:srgbClr>
                    </a:gs>
                    <a:gs pos="81000">
                      <a:srgbClr val="F79646"/>
                    </a:gs>
                    <a:gs pos="0">
                      <a:srgbClr val="F79646">
                        <a:alpha val="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Verdana" pitchFamily="92" charset="0"/>
                <a:ea typeface="Geneva" pitchFamily="92" charset="0"/>
                <a:cs typeface="Geneva" pitchFamily="92" charset="0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 rot="5400000">
              <a:off x="4143694" y="4699408"/>
              <a:ext cx="368928" cy="640811"/>
            </a:xfrm>
            <a:custGeom>
              <a:avLst/>
              <a:gdLst>
                <a:gd name="connsiteX0" fmla="*/ 0 w 346731"/>
                <a:gd name="connsiteY0" fmla="*/ 173366 h 753763"/>
                <a:gd name="connsiteX1" fmla="*/ 173366 w 346731"/>
                <a:gd name="connsiteY1" fmla="*/ 0 h 753763"/>
                <a:gd name="connsiteX2" fmla="*/ 346731 w 346731"/>
                <a:gd name="connsiteY2" fmla="*/ 173366 h 753763"/>
                <a:gd name="connsiteX3" fmla="*/ 260048 w 346731"/>
                <a:gd name="connsiteY3" fmla="*/ 173366 h 753763"/>
                <a:gd name="connsiteX4" fmla="*/ 260048 w 346731"/>
                <a:gd name="connsiteY4" fmla="*/ 753763 h 753763"/>
                <a:gd name="connsiteX5" fmla="*/ 86683 w 346731"/>
                <a:gd name="connsiteY5" fmla="*/ 753763 h 753763"/>
                <a:gd name="connsiteX6" fmla="*/ 86683 w 346731"/>
                <a:gd name="connsiteY6" fmla="*/ 173366 h 753763"/>
                <a:gd name="connsiteX7" fmla="*/ 0 w 346731"/>
                <a:gd name="connsiteY7" fmla="*/ 173366 h 753763"/>
                <a:gd name="connsiteX0" fmla="*/ 0 w 439221"/>
                <a:gd name="connsiteY0" fmla="*/ 173366 h 753763"/>
                <a:gd name="connsiteX1" fmla="*/ 173366 w 439221"/>
                <a:gd name="connsiteY1" fmla="*/ 0 h 753763"/>
                <a:gd name="connsiteX2" fmla="*/ 346731 w 439221"/>
                <a:gd name="connsiteY2" fmla="*/ 173366 h 753763"/>
                <a:gd name="connsiteX3" fmla="*/ 260048 w 439221"/>
                <a:gd name="connsiteY3" fmla="*/ 173366 h 753763"/>
                <a:gd name="connsiteX4" fmla="*/ 439221 w 439221"/>
                <a:gd name="connsiteY4" fmla="*/ 753763 h 753763"/>
                <a:gd name="connsiteX5" fmla="*/ 86683 w 439221"/>
                <a:gd name="connsiteY5" fmla="*/ 753763 h 753763"/>
                <a:gd name="connsiteX6" fmla="*/ 86683 w 439221"/>
                <a:gd name="connsiteY6" fmla="*/ 173366 h 753763"/>
                <a:gd name="connsiteX7" fmla="*/ 0 w 439221"/>
                <a:gd name="connsiteY7" fmla="*/ 173366 h 753763"/>
                <a:gd name="connsiteX0" fmla="*/ 18349 w 457570"/>
                <a:gd name="connsiteY0" fmla="*/ 173366 h 753763"/>
                <a:gd name="connsiteX1" fmla="*/ 191715 w 457570"/>
                <a:gd name="connsiteY1" fmla="*/ 0 h 753763"/>
                <a:gd name="connsiteX2" fmla="*/ 365080 w 457570"/>
                <a:gd name="connsiteY2" fmla="*/ 173366 h 753763"/>
                <a:gd name="connsiteX3" fmla="*/ 278397 w 457570"/>
                <a:gd name="connsiteY3" fmla="*/ 173366 h 753763"/>
                <a:gd name="connsiteX4" fmla="*/ 457570 w 457570"/>
                <a:gd name="connsiteY4" fmla="*/ 753763 h 753763"/>
                <a:gd name="connsiteX5" fmla="*/ 0 w 457570"/>
                <a:gd name="connsiteY5" fmla="*/ 753763 h 753763"/>
                <a:gd name="connsiteX6" fmla="*/ 105032 w 457570"/>
                <a:gd name="connsiteY6" fmla="*/ 173366 h 753763"/>
                <a:gd name="connsiteX7" fmla="*/ 18349 w 457570"/>
                <a:gd name="connsiteY7" fmla="*/ 173366 h 753763"/>
                <a:gd name="connsiteX0" fmla="*/ 49241 w 488462"/>
                <a:gd name="connsiteY0" fmla="*/ 173366 h 753763"/>
                <a:gd name="connsiteX1" fmla="*/ 222607 w 488462"/>
                <a:gd name="connsiteY1" fmla="*/ 0 h 753763"/>
                <a:gd name="connsiteX2" fmla="*/ 395972 w 488462"/>
                <a:gd name="connsiteY2" fmla="*/ 173366 h 753763"/>
                <a:gd name="connsiteX3" fmla="*/ 309289 w 488462"/>
                <a:gd name="connsiteY3" fmla="*/ 173366 h 753763"/>
                <a:gd name="connsiteX4" fmla="*/ 488462 w 488462"/>
                <a:gd name="connsiteY4" fmla="*/ 753763 h 753763"/>
                <a:gd name="connsiteX5" fmla="*/ 0 w 488462"/>
                <a:gd name="connsiteY5" fmla="*/ 741407 h 753763"/>
                <a:gd name="connsiteX6" fmla="*/ 135924 w 488462"/>
                <a:gd name="connsiteY6" fmla="*/ 173366 h 753763"/>
                <a:gd name="connsiteX7" fmla="*/ 49241 w 488462"/>
                <a:gd name="connsiteY7" fmla="*/ 173366 h 753763"/>
                <a:gd name="connsiteX0" fmla="*/ 49241 w 488462"/>
                <a:gd name="connsiteY0" fmla="*/ 173366 h 848436"/>
                <a:gd name="connsiteX1" fmla="*/ 222607 w 488462"/>
                <a:gd name="connsiteY1" fmla="*/ 0 h 848436"/>
                <a:gd name="connsiteX2" fmla="*/ 395972 w 488462"/>
                <a:gd name="connsiteY2" fmla="*/ 173366 h 848436"/>
                <a:gd name="connsiteX3" fmla="*/ 309289 w 488462"/>
                <a:gd name="connsiteY3" fmla="*/ 173366 h 848436"/>
                <a:gd name="connsiteX4" fmla="*/ 488462 w 488462"/>
                <a:gd name="connsiteY4" fmla="*/ 753763 h 848436"/>
                <a:gd name="connsiteX5" fmla="*/ 0 w 488462"/>
                <a:gd name="connsiteY5" fmla="*/ 741407 h 848436"/>
                <a:gd name="connsiteX6" fmla="*/ 135924 w 488462"/>
                <a:gd name="connsiteY6" fmla="*/ 173366 h 848436"/>
                <a:gd name="connsiteX7" fmla="*/ 49241 w 488462"/>
                <a:gd name="connsiteY7" fmla="*/ 173366 h 8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462" h="848436">
                  <a:moveTo>
                    <a:pt x="49241" y="173366"/>
                  </a:moveTo>
                  <a:lnTo>
                    <a:pt x="222607" y="0"/>
                  </a:lnTo>
                  <a:lnTo>
                    <a:pt x="395972" y="173366"/>
                  </a:lnTo>
                  <a:lnTo>
                    <a:pt x="309289" y="173366"/>
                  </a:lnTo>
                  <a:lnTo>
                    <a:pt x="488462" y="753763"/>
                  </a:lnTo>
                  <a:cubicBezTo>
                    <a:pt x="436914" y="848436"/>
                    <a:pt x="58756" y="838140"/>
                    <a:pt x="0" y="741407"/>
                  </a:cubicBezTo>
                  <a:lnTo>
                    <a:pt x="135924" y="173366"/>
                  </a:lnTo>
                  <a:lnTo>
                    <a:pt x="49241" y="1733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97D">
                    <a:shade val="30000"/>
                    <a:satMod val="115000"/>
                  </a:srgbClr>
                </a:gs>
                <a:gs pos="50000">
                  <a:srgbClr val="1F497D">
                    <a:shade val="67500"/>
                    <a:satMod val="115000"/>
                  </a:srgbClr>
                </a:gs>
                <a:gs pos="100000">
                  <a:srgbClr val="1F497D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92" charset="0"/>
                <a:ea typeface="Geneva" pitchFamily="92" charset="0"/>
                <a:cs typeface="Geneva" pitchFamily="92" charset="0"/>
              </a:endParaRPr>
            </a:p>
          </p:txBody>
        </p:sp>
      </p:grpSp>
      <p:sp>
        <p:nvSpPr>
          <p:cNvPr id="24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6589" y="1986258"/>
            <a:ext cx="3576376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69452123-5197-1245-AEFE-940DA54267AE}" type="datetime1">
              <a:rPr lang="en-US" smtClean="0"/>
              <a:t>3/30/11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xmlns:p14="http://schemas.microsoft.com/office/powerpoint/2010/main"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Call-Ou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2"/>
          <p:cNvSpPr>
            <a:spLocks noGrp="1"/>
          </p:cNvSpPr>
          <p:nvPr>
            <p:ph idx="16" hasCustomPrompt="1"/>
          </p:nvPr>
        </p:nvSpPr>
        <p:spPr>
          <a:xfrm>
            <a:off x="1889090" y="2070221"/>
            <a:ext cx="7026310" cy="2270668"/>
          </a:xfrm>
          <a:prstGeom prst="roundRect">
            <a:avLst>
              <a:gd name="adj" fmla="val 9703"/>
            </a:avLst>
          </a:prstGeom>
          <a:solidFill>
            <a:schemeClr val="bg2"/>
          </a:solidFill>
          <a:ln>
            <a:noFill/>
          </a:ln>
          <a:effectLst/>
        </p:spPr>
        <p:txBody>
          <a:bodyPr>
            <a:normAutofit/>
          </a:bodyPr>
          <a:lstStyle>
            <a:lvl1pPr marL="2341563" indent="0">
              <a:defRPr sz="1400" b="0" i="1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Image call-out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3731BDFD-5DA1-C14E-A6B8-446B5CA5F665}" type="datetime1">
              <a:rPr lang="en-US" smtClean="0"/>
              <a:t>3/30/11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 animBg="1">
        <p:tmplLst>
          <p:tmpl>
            <p:tnLst>
              <p:par>
                <p:cTn xmlns:p14="http://schemas.microsoft.com/office/powerpoint/2010/main"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4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all-Ou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2"/>
          <p:cNvSpPr>
            <a:spLocks noGrp="1"/>
          </p:cNvSpPr>
          <p:nvPr>
            <p:ph idx="16" hasCustomPrompt="1"/>
          </p:nvPr>
        </p:nvSpPr>
        <p:spPr>
          <a:xfrm>
            <a:off x="1889091" y="2120204"/>
            <a:ext cx="7026310" cy="2411603"/>
          </a:xfrm>
          <a:prstGeom prst="roundRect">
            <a:avLst>
              <a:gd name="adj" fmla="val 15120"/>
            </a:avLst>
          </a:prstGeom>
          <a:solidFill>
            <a:schemeClr val="bg2"/>
          </a:solidFill>
          <a:ln>
            <a:noFill/>
          </a:ln>
          <a:effectLst/>
        </p:spPr>
        <p:txBody>
          <a:bodyPr>
            <a:normAutofit/>
          </a:bodyPr>
          <a:lstStyle>
            <a:lvl1pPr marL="4059238" indent="0">
              <a:defRPr sz="1400" b="0" i="1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Image call-out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FA8BCD5A-BDA0-734C-90AA-0C34FE20128F}" type="datetime1">
              <a:rPr lang="en-US" smtClean="0"/>
              <a:t>3/30/11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2485581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1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 animBg="1">
        <p:tmplLst>
          <p:tmpl>
            <p:tnLst>
              <p:par>
                <p:cTn xmlns:p14="http://schemas.microsoft.com/office/powerpoint/2010/main"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Left)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4" grpId="1" animBg="1"/>
      <p:bldP spid="18" grpId="0" animBg="1"/>
      <p:bldP spid="18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18F2CA6C-D16A-7B4C-92E5-7839D0691577}" type="datetime1">
              <a:rPr lang="en-US" smtClean="0"/>
              <a:t>3/30/11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2019766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3638783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20" hasCustomPrompt="1"/>
          </p:nvPr>
        </p:nvSpPr>
        <p:spPr>
          <a:xfrm>
            <a:off x="5257800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k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8149" y="1464823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idx="15" hasCustomPrompt="1"/>
          </p:nvPr>
        </p:nvSpPr>
        <p:spPr>
          <a:xfrm>
            <a:off x="118149" y="2092056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idx="16" hasCustomPrompt="1"/>
          </p:nvPr>
        </p:nvSpPr>
        <p:spPr>
          <a:xfrm>
            <a:off x="118149" y="276364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5" name="Content Placeholder 22"/>
          <p:cNvSpPr>
            <a:spLocks noGrp="1"/>
          </p:cNvSpPr>
          <p:nvPr>
            <p:ph idx="17" hasCustomPrompt="1"/>
          </p:nvPr>
        </p:nvSpPr>
        <p:spPr>
          <a:xfrm>
            <a:off x="118149" y="34290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8" name="Content Placeholder 22"/>
          <p:cNvSpPr>
            <a:spLocks noGrp="1"/>
          </p:cNvSpPr>
          <p:nvPr>
            <p:ph idx="18" hasCustomPrompt="1"/>
          </p:nvPr>
        </p:nvSpPr>
        <p:spPr>
          <a:xfrm>
            <a:off x="118149" y="4117339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idx="19" hasCustomPrompt="1"/>
          </p:nvPr>
        </p:nvSpPr>
        <p:spPr>
          <a:xfrm>
            <a:off x="118149" y="47748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idx="20" hasCustomPrompt="1"/>
          </p:nvPr>
        </p:nvSpPr>
        <p:spPr>
          <a:xfrm>
            <a:off x="118149" y="543981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idx="21" hasCustomPrompt="1"/>
          </p:nvPr>
        </p:nvSpPr>
        <p:spPr>
          <a:xfrm>
            <a:off x="3123448" y="1464823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2" name="Content Placeholder 22"/>
          <p:cNvSpPr>
            <a:spLocks noGrp="1"/>
          </p:cNvSpPr>
          <p:nvPr>
            <p:ph idx="22" hasCustomPrompt="1"/>
          </p:nvPr>
        </p:nvSpPr>
        <p:spPr>
          <a:xfrm>
            <a:off x="3123448" y="2092056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23" hasCustomPrompt="1"/>
          </p:nvPr>
        </p:nvSpPr>
        <p:spPr>
          <a:xfrm>
            <a:off x="3123448" y="276364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4" name="Content Placeholder 22"/>
          <p:cNvSpPr>
            <a:spLocks noGrp="1"/>
          </p:cNvSpPr>
          <p:nvPr>
            <p:ph idx="24" hasCustomPrompt="1"/>
          </p:nvPr>
        </p:nvSpPr>
        <p:spPr>
          <a:xfrm>
            <a:off x="3123448" y="34290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5" name="Content Placeholder 22"/>
          <p:cNvSpPr>
            <a:spLocks noGrp="1"/>
          </p:cNvSpPr>
          <p:nvPr>
            <p:ph idx="25" hasCustomPrompt="1"/>
          </p:nvPr>
        </p:nvSpPr>
        <p:spPr>
          <a:xfrm>
            <a:off x="3123448" y="4117339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6" name="Content Placeholder 22"/>
          <p:cNvSpPr>
            <a:spLocks noGrp="1"/>
          </p:cNvSpPr>
          <p:nvPr>
            <p:ph idx="26" hasCustomPrompt="1"/>
          </p:nvPr>
        </p:nvSpPr>
        <p:spPr>
          <a:xfrm>
            <a:off x="3123448" y="47748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7" name="Content Placeholder 22"/>
          <p:cNvSpPr>
            <a:spLocks noGrp="1"/>
          </p:cNvSpPr>
          <p:nvPr>
            <p:ph idx="27" hasCustomPrompt="1"/>
          </p:nvPr>
        </p:nvSpPr>
        <p:spPr>
          <a:xfrm>
            <a:off x="3123448" y="543981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39" name="Content Placeholder 22"/>
          <p:cNvSpPr>
            <a:spLocks noGrp="1"/>
          </p:cNvSpPr>
          <p:nvPr>
            <p:ph idx="28" hasCustomPrompt="1"/>
          </p:nvPr>
        </p:nvSpPr>
        <p:spPr>
          <a:xfrm>
            <a:off x="6246896" y="1464823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0" name="Content Placeholder 22"/>
          <p:cNvSpPr>
            <a:spLocks noGrp="1"/>
          </p:cNvSpPr>
          <p:nvPr>
            <p:ph idx="29" hasCustomPrompt="1"/>
          </p:nvPr>
        </p:nvSpPr>
        <p:spPr>
          <a:xfrm>
            <a:off x="6246896" y="2092056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1" name="Content Placeholder 22"/>
          <p:cNvSpPr>
            <a:spLocks noGrp="1"/>
          </p:cNvSpPr>
          <p:nvPr>
            <p:ph idx="30" hasCustomPrompt="1"/>
          </p:nvPr>
        </p:nvSpPr>
        <p:spPr>
          <a:xfrm>
            <a:off x="6246896" y="276364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2" name="Content Placeholder 22"/>
          <p:cNvSpPr>
            <a:spLocks noGrp="1"/>
          </p:cNvSpPr>
          <p:nvPr>
            <p:ph idx="31" hasCustomPrompt="1"/>
          </p:nvPr>
        </p:nvSpPr>
        <p:spPr>
          <a:xfrm>
            <a:off x="6246896" y="34290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3" name="Content Placeholder 22"/>
          <p:cNvSpPr>
            <a:spLocks noGrp="1"/>
          </p:cNvSpPr>
          <p:nvPr>
            <p:ph idx="32" hasCustomPrompt="1"/>
          </p:nvPr>
        </p:nvSpPr>
        <p:spPr>
          <a:xfrm>
            <a:off x="6246896" y="4117339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4" name="Content Placeholder 22"/>
          <p:cNvSpPr>
            <a:spLocks noGrp="1"/>
          </p:cNvSpPr>
          <p:nvPr>
            <p:ph idx="33" hasCustomPrompt="1"/>
          </p:nvPr>
        </p:nvSpPr>
        <p:spPr>
          <a:xfrm>
            <a:off x="6246896" y="47748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5" name="Content Placeholder 22"/>
          <p:cNvSpPr>
            <a:spLocks noGrp="1"/>
          </p:cNvSpPr>
          <p:nvPr>
            <p:ph idx="34" hasCustomPrompt="1"/>
          </p:nvPr>
        </p:nvSpPr>
        <p:spPr>
          <a:xfrm>
            <a:off x="6246896" y="543981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12DBE1C8-8255-4E46-83EE-0B32582A7318}" type="datetime1">
              <a:rPr lang="en-US" smtClean="0"/>
              <a:t>3/30/11</a:t>
            </a:fld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Box 29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0509" y="2321249"/>
            <a:ext cx="7975396" cy="11614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APPENDIX / DIVIDER SLIDE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522" y="3417431"/>
            <a:ext cx="7982325" cy="677491"/>
          </a:xfrm>
        </p:spPr>
        <p:txBody>
          <a:bodyPr>
            <a:noAutofit/>
          </a:bodyPr>
          <a:lstStyle>
            <a:lvl1pPr marL="0" indent="0">
              <a:buNone/>
              <a:defRPr sz="1800" b="0" i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If you need a subhead, this is where it goes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5E9F1E10-0191-9441-A599-BBE90483EBEE}" type="datetime1">
              <a:rPr lang="en-US" smtClean="0"/>
              <a:t>3/30/11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14300"/>
            <a:ext cx="8877300" cy="1028700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SINGLE LINE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sz="200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7440D927-7B24-CB4D-85C3-73FE51547CF8}" type="datetime1">
              <a:rPr lang="en-US" smtClean="0"/>
              <a:t>3/30/11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Content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THIS IS AN EXAMPLE IF THE HEADLINE EXTENDS ONTO TWO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sz="20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26E5A30C-C766-8140-BDD8-9C43CE837D02}" type="datetime1">
              <a:rPr lang="en-US" smtClean="0"/>
              <a:t>3/30/11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THIS IS AN EXAMPLE IF THE HEADLINE EXTENDS ONTO TWO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sz="2000"/>
            </a:lvl1pPr>
            <a:lvl5pPr>
              <a:defRPr sz="1050"/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D08ECB1F-C777-8B4A-ACC4-CADED378E14C}" type="datetime1">
              <a:rPr lang="en-US" smtClean="0"/>
              <a:t>3/30/11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 Headline and Content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sz="200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2D326AA5-7BAC-2F41-B936-8468B525E61C}" type="datetime1">
              <a:rPr lang="en-US" smtClean="0"/>
              <a:t>3/30/11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DOUBLE COLUMN LAYOUT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399" y="1485900"/>
            <a:ext cx="4196963" cy="4525963"/>
          </a:xfrm>
        </p:spPr>
        <p:txBody>
          <a:bodyPr/>
          <a:lstStyle>
            <a:lvl1pPr marL="0" indent="0">
              <a:defRPr sz="160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>
              <a:defRPr sz="1600">
                <a:solidFill>
                  <a:schemeClr val="accent6">
                    <a:lumMod val="10000"/>
                    <a:lumOff val="9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10000"/>
                    <a:lumOff val="9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10000"/>
                    <a:lumOff val="90000"/>
                  </a:schemeClr>
                </a:solidFill>
              </a:defRPr>
            </a:lvl4pPr>
            <a:lvl5pPr>
              <a:defRPr sz="1000">
                <a:solidFill>
                  <a:schemeClr val="accent6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89282" y="1485900"/>
            <a:ext cx="4343400" cy="4525963"/>
          </a:xfrm>
        </p:spPr>
        <p:txBody>
          <a:bodyPr/>
          <a:lstStyle>
            <a:lvl1pPr marL="0" indent="0">
              <a:defRPr sz="160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>
              <a:defRPr sz="1600">
                <a:solidFill>
                  <a:schemeClr val="accent6">
                    <a:lumMod val="10000"/>
                    <a:lumOff val="9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10000"/>
                    <a:lumOff val="9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10000"/>
                    <a:lumOff val="90000"/>
                  </a:schemeClr>
                </a:solidFill>
              </a:defRPr>
            </a:lvl4pPr>
            <a:lvl5pPr>
              <a:defRPr sz="1050">
                <a:solidFill>
                  <a:schemeClr val="accent6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D74E4733-ED15-0B47-87A7-00DB3E05F86E}" type="datetime1">
              <a:rPr lang="en-US" smtClean="0"/>
              <a:t>3/30/11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85E661CF-F7E8-224C-8DE9-43476570F5CF}" type="datetime1">
              <a:rPr lang="en-US" smtClean="0"/>
              <a:t>3/30/11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14300"/>
            <a:ext cx="8877300" cy="1028700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93838"/>
            <a:ext cx="5471932" cy="4632325"/>
          </a:xfrm>
        </p:spPr>
        <p:txBody>
          <a:bodyPr>
            <a:normAutofit/>
          </a:bodyPr>
          <a:lstStyle>
            <a:lvl1pPr marL="0" indent="0"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854700" y="1493838"/>
            <a:ext cx="3175000" cy="4632325"/>
          </a:xfrm>
        </p:spPr>
        <p:txBody>
          <a:bodyPr>
            <a:normAutofit/>
          </a:bodyPr>
          <a:lstStyle>
            <a:lvl1pPr marL="0" indent="0">
              <a:defRPr sz="16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1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12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1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05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9879A3C4-FBC8-B847-A554-ED554578BDD4}" type="datetime1">
              <a:rPr lang="en-US" smtClean="0"/>
              <a:t>3/30/11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Content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14300"/>
            <a:ext cx="8877300" cy="1028700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19668" y="1493838"/>
            <a:ext cx="5510032" cy="4632325"/>
          </a:xfrm>
        </p:spPr>
        <p:txBody>
          <a:bodyPr>
            <a:normAutofit/>
          </a:bodyPr>
          <a:lstStyle>
            <a:lvl1pPr marL="0" indent="0"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152400" y="1493838"/>
            <a:ext cx="3136900" cy="4632325"/>
          </a:xfrm>
        </p:spPr>
        <p:txBody>
          <a:bodyPr>
            <a:normAutofit/>
          </a:bodyPr>
          <a:lstStyle>
            <a:lvl1pPr marL="0" indent="0">
              <a:defRPr sz="16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1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12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1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05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E2E4CC20-8C92-A643-A81F-1EADE1F8D3BF}" type="datetime1">
              <a:rPr lang="en-US" smtClean="0"/>
              <a:t>3/30/11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yan\Desktop\Template Working Files\palogram_lar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" y="1400071"/>
            <a:ext cx="7594600" cy="4419601"/>
          </a:xfrm>
          <a:prstGeom prst="rect">
            <a:avLst/>
          </a:prstGeom>
          <a:noFill/>
          <a:effectLst>
            <a:outerShdw blurRad="584200" sx="102000" sy="102000" algn="ctr" rotWithShape="0">
              <a:prstClr val="black">
                <a:alpha val="67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>
              <a:defRPr sz="1800" b="0" i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1" name="Media Placeholder 10"/>
          <p:cNvSpPr>
            <a:spLocks noGrp="1"/>
          </p:cNvSpPr>
          <p:nvPr>
            <p:ph type="media" sz="quarter" idx="14" hasCustomPrompt="1"/>
          </p:nvPr>
        </p:nvSpPr>
        <p:spPr>
          <a:xfrm>
            <a:off x="2090056" y="1862235"/>
            <a:ext cx="4963888" cy="3460106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Insert media by clicking on icon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81E57A39-5AD4-4240-A669-103BBC22713B}" type="datetime1">
              <a:rPr lang="en-US" smtClean="0"/>
              <a:t>3/30/11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 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85900"/>
            <a:ext cx="8877300" cy="4525963"/>
          </a:xfrm>
        </p:spPr>
        <p:txBody>
          <a:bodyPr/>
          <a:lstStyle>
            <a:lvl1pPr marL="0" indent="0">
              <a:defRPr sz="2000"/>
            </a:lvl1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2ADE5F3E-E856-7D45-8CC2-099525AB0D52}" type="datetime1">
              <a:rPr lang="en-US" smtClean="0"/>
              <a:t>3/30/11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0509" y="2321249"/>
            <a:ext cx="7975396" cy="11614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APPENDIX / DIVIDER SLIDE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522" y="3417431"/>
            <a:ext cx="7982325" cy="677491"/>
          </a:xfrm>
        </p:spPr>
        <p:txBody>
          <a:bodyPr>
            <a:noAutofit/>
          </a:bodyPr>
          <a:lstStyle>
            <a:lvl1pPr marL="0" indent="0">
              <a:buNone/>
              <a:defRPr sz="1800" b="0" i="1" baseline="0"/>
            </a:lvl1pPr>
          </a:lstStyle>
          <a:p>
            <a:pPr lvl="0"/>
            <a:r>
              <a:rPr lang="en-US" dirty="0" smtClean="0"/>
              <a:t>If you need a subhead, this is where it goes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253043AD-EB39-C84C-AC55-CE65D2869645}" type="datetime1">
              <a:rPr lang="en-US" smtClean="0"/>
              <a:t>3/30/11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DOUBLE COLUMN LAYOUT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399" y="1485900"/>
            <a:ext cx="4196963" cy="4525963"/>
          </a:xfrm>
        </p:spPr>
        <p:txBody>
          <a:bodyPr/>
          <a:lstStyle>
            <a:lvl1pPr marL="0" indent="0"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97619" y="1485900"/>
            <a:ext cx="4235062" cy="4525963"/>
          </a:xfrm>
        </p:spPr>
        <p:txBody>
          <a:bodyPr/>
          <a:lstStyle>
            <a:lvl1pPr marL="0" indent="0">
              <a:defRPr sz="1600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2B0CF3A5-E4BB-7B4A-A59E-16EA952E7319}" type="datetime1">
              <a:rPr lang="en-US" smtClean="0"/>
              <a:t>3/30/11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9293CF6F-1F40-3748-ADE8-D843FF8CE96C}" type="datetime1">
              <a:rPr lang="en-US" smtClean="0"/>
              <a:t>3/30/11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30601" y="1493838"/>
            <a:ext cx="5510032" cy="4632325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14300"/>
            <a:ext cx="8877300" cy="10287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52399" y="1493838"/>
            <a:ext cx="3136901" cy="4632325"/>
          </a:xfrm>
        </p:spPr>
        <p:txBody>
          <a:bodyPr>
            <a:normAutofit/>
          </a:bodyPr>
          <a:lstStyle>
            <a:lvl1pPr marL="0" indent="0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37FC233A-63E7-4746-BA84-E15807412636}" type="datetime1">
              <a:rPr lang="en-US" smtClean="0"/>
              <a:t>3/30/11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14300"/>
            <a:ext cx="8877300" cy="10287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93838"/>
            <a:ext cx="5471932" cy="4632325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5854700" y="1493838"/>
            <a:ext cx="3175000" cy="4632325"/>
          </a:xfrm>
        </p:spPr>
        <p:txBody>
          <a:bodyPr>
            <a:normAutofit/>
          </a:bodyPr>
          <a:lstStyle>
            <a:lvl1pPr marL="0" indent="0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70739BF0-3915-7A46-A354-442F9DE0841F}" type="datetime1">
              <a:rPr lang="en-US" smtClean="0"/>
              <a:t>3/30/11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241" y="114300"/>
            <a:ext cx="8846344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85900"/>
            <a:ext cx="8877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7592" y="6394463"/>
            <a:ext cx="826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D7B262-A9F8-7B4A-8626-AE0A86651A51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6961" y="6376300"/>
            <a:ext cx="62185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529" y="6388580"/>
            <a:ext cx="606282" cy="3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1">
                <a:solidFill>
                  <a:schemeClr val="bg1"/>
                </a:solidFill>
              </a:defRPr>
            </a:lvl1pPr>
          </a:lstStyle>
          <a:p>
            <a:fld id="{F5C38DA7-C5E7-4EC6-A4E8-D73C0420CA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1" r:id="rId4"/>
    <p:sldLayoutId id="2147483651" r:id="rId5"/>
    <p:sldLayoutId id="2147483652" r:id="rId6"/>
    <p:sldLayoutId id="2147483655" r:id="rId7"/>
    <p:sldLayoutId id="2147483656" r:id="rId8"/>
    <p:sldLayoutId id="2147483668" r:id="rId9"/>
    <p:sldLayoutId id="2147483673" r:id="rId10"/>
    <p:sldLayoutId id="2147483675" r:id="rId11"/>
    <p:sldLayoutId id="2147483674" r:id="rId12"/>
    <p:sldLayoutId id="2147483676" r:id="rId13"/>
    <p:sldLayoutId id="2147483677" r:id="rId14"/>
    <p:sldLayoutId id="2147483681" r:id="rId15"/>
    <p:sldLayoutId id="2147483680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78" r:id="rId26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800" b="1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1450" algn="l" defTabSz="914400" rtl="0" eaLnBrk="1" latinLnBrk="0" hangingPunct="1">
        <a:spcBef>
          <a:spcPct val="20000"/>
        </a:spcBef>
        <a:buSzPct val="10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9025" indent="-171450" algn="l" defTabSz="914400" rtl="0" eaLnBrk="1" latinLnBrk="0" hangingPunct="1">
        <a:spcBef>
          <a:spcPct val="20000"/>
        </a:spcBef>
        <a:buFont typeface="Symbol" pitchFamily="18" charset="2"/>
        <a:buChar char="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175" indent="-166688" algn="l" defTabSz="914400" rtl="0" eaLnBrk="1" latinLnBrk="0" hangingPunct="1">
        <a:spcBef>
          <a:spcPct val="20000"/>
        </a:spcBef>
        <a:buFont typeface="Verdana" pitchFamily="34" charset="0"/>
        <a:buChar char="‒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FILESERVER\General\1-Clients\PayPal\APAC\Resources\Background.png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0" y="0"/>
            <a:ext cx="9144000" cy="630423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14300"/>
            <a:ext cx="88773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85900"/>
            <a:ext cx="8877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7592" y="6394463"/>
            <a:ext cx="826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B96C3C-FD20-E144-BC95-6B5C30FA4823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6961" y="6376300"/>
            <a:ext cx="62185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529" y="6388978"/>
            <a:ext cx="606282" cy="3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1">
                <a:solidFill>
                  <a:schemeClr val="bg1"/>
                </a:solidFill>
              </a:defRPr>
            </a:lvl1pPr>
          </a:lstStyle>
          <a:p>
            <a:fld id="{F5C38DA7-C5E7-4EC6-A4E8-D73C0420CA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800" b="1" i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174625" indent="-171450" algn="l" defTabSz="914400" rtl="0" eaLnBrk="1" latinLnBrk="0" hangingPunct="1">
        <a:spcBef>
          <a:spcPct val="20000"/>
        </a:spcBef>
        <a:buSzPct val="100000"/>
        <a:buFont typeface="Courier New" pitchFamily="49" charset="0"/>
        <a:buChar char="o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62865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89025" indent="-171450" algn="l" defTabSz="914400" rtl="0" eaLnBrk="1" latinLnBrk="0" hangingPunct="1">
        <a:spcBef>
          <a:spcPct val="20000"/>
        </a:spcBef>
        <a:buFont typeface="Symbol" pitchFamily="18" charset="2"/>
        <a:buChar char=""/>
        <a:tabLst/>
        <a:defRPr sz="1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654175" indent="-166688" algn="l" defTabSz="914400" rtl="0" eaLnBrk="1" latinLnBrk="0" hangingPunct="1">
        <a:spcBef>
          <a:spcPct val="20000"/>
        </a:spcBef>
        <a:buFont typeface="Verdana" pitchFamily="34" charset="0"/>
        <a:buChar char="‒"/>
        <a:defRPr sz="105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PayPal </a:t>
            </a:r>
            <a:r>
              <a:rPr lang="en-US" dirty="0" smtClean="0"/>
              <a:t>Mobile Express Checkout </a:t>
            </a:r>
            <a:br>
              <a:rPr lang="en-US" dirty="0" smtClean="0"/>
            </a:br>
            <a:r>
              <a:rPr lang="en-US" dirty="0" smtClean="0"/>
              <a:t>&amp; </a:t>
            </a:r>
            <a:r>
              <a:rPr lang="en-US" dirty="0" err="1" smtClean="0"/>
              <a:t>Sencha</a:t>
            </a:r>
            <a:r>
              <a:rPr lang="en-US" dirty="0" smtClean="0"/>
              <a:t> Touch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March, </a:t>
            </a:r>
            <a:r>
              <a:rPr lang="en-US" dirty="0" smtClean="0"/>
              <a:t>31 2011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ajax</a:t>
            </a:r>
            <a:r>
              <a:rPr lang="en-US" dirty="0" smtClean="0"/>
              <a:t> request in </a:t>
            </a:r>
            <a:r>
              <a:rPr lang="en-US" dirty="0" err="1" smtClean="0"/>
              <a:t>Sencha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Courier"/>
                <a:cs typeface="Courier"/>
              </a:rPr>
              <a:t>var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makeAjaxRequest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function() {</a:t>
            </a:r>
          </a:p>
          <a:p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Ext.getBody</a:t>
            </a:r>
            <a:r>
              <a:rPr lang="en-US" sz="1800" dirty="0">
                <a:latin typeface="Courier"/>
                <a:cs typeface="Courier"/>
              </a:rPr>
              <a:t>().mask('Loading...', 'x-mask-loading', true);</a:t>
            </a:r>
          </a:p>
          <a:p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Ext.Ajax.request</a:t>
            </a:r>
            <a:r>
              <a:rPr lang="en-US" sz="1800" dirty="0">
                <a:latin typeface="Courier"/>
                <a:cs typeface="Courier"/>
              </a:rPr>
              <a:t>({</a:t>
            </a:r>
          </a:p>
          <a:p>
            <a:r>
              <a:rPr lang="fr-FR" sz="1800" dirty="0">
                <a:latin typeface="Courier"/>
                <a:cs typeface="Courier"/>
              </a:rPr>
              <a:t>	</a:t>
            </a:r>
            <a:r>
              <a:rPr lang="fr-FR" sz="1800" dirty="0" smtClean="0">
                <a:latin typeface="Courier"/>
                <a:cs typeface="Courier"/>
              </a:rPr>
              <a:t>	url</a:t>
            </a:r>
            <a:r>
              <a:rPr lang="fr-FR" sz="1800" dirty="0">
                <a:latin typeface="Courier"/>
                <a:cs typeface="Courier"/>
              </a:rPr>
              <a:t>: '</a:t>
            </a:r>
            <a:r>
              <a:rPr lang="fr-FR" sz="1800" dirty="0" err="1">
                <a:latin typeface="Courier"/>
                <a:cs typeface="Courier"/>
              </a:rPr>
              <a:t>Order.cfm</a:t>
            </a:r>
            <a:r>
              <a:rPr lang="fr-FR" sz="1800" dirty="0">
                <a:latin typeface="Courier"/>
                <a:cs typeface="Courier"/>
              </a:rPr>
              <a:t>',</a:t>
            </a:r>
          </a:p>
          <a:p>
            <a:r>
              <a:rPr lang="fr-FR" sz="1800" dirty="0">
                <a:latin typeface="Courier"/>
                <a:cs typeface="Courier"/>
              </a:rPr>
              <a:t>		</a:t>
            </a:r>
            <a:r>
              <a:rPr lang="fr-FR" sz="1800" dirty="0" err="1" smtClean="0">
                <a:latin typeface="Courier"/>
                <a:cs typeface="Courier"/>
              </a:rPr>
              <a:t>success</a:t>
            </a:r>
            <a:r>
              <a:rPr lang="fr-FR" sz="1800" dirty="0">
                <a:latin typeface="Courier"/>
                <a:cs typeface="Courier"/>
              </a:rPr>
              <a:t>: </a:t>
            </a:r>
            <a:r>
              <a:rPr lang="fr-FR" sz="1800" dirty="0" err="1">
                <a:latin typeface="Courier"/>
                <a:cs typeface="Courier"/>
              </a:rPr>
              <a:t>function</a:t>
            </a:r>
            <a:r>
              <a:rPr lang="fr-FR" sz="1800" dirty="0">
                <a:latin typeface="Courier"/>
                <a:cs typeface="Courier"/>
              </a:rPr>
              <a:t>(</a:t>
            </a:r>
            <a:r>
              <a:rPr lang="fr-FR" sz="1800" dirty="0" err="1">
                <a:latin typeface="Courier"/>
                <a:cs typeface="Courier"/>
              </a:rPr>
              <a:t>response</a:t>
            </a:r>
            <a:r>
              <a:rPr lang="fr-FR" sz="1800" dirty="0">
                <a:latin typeface="Courier"/>
                <a:cs typeface="Courier"/>
              </a:rPr>
              <a:t>, </a:t>
            </a:r>
            <a:r>
              <a:rPr lang="fr-FR" sz="1800" dirty="0" err="1">
                <a:latin typeface="Courier"/>
                <a:cs typeface="Courier"/>
              </a:rPr>
              <a:t>opts</a:t>
            </a:r>
            <a:r>
              <a:rPr lang="fr-FR" sz="1800" dirty="0">
                <a:latin typeface="Courier"/>
                <a:cs typeface="Courier"/>
              </a:rPr>
              <a:t>) {</a:t>
            </a:r>
          </a:p>
          <a:p>
            <a:r>
              <a:rPr lang="fr-FR" sz="1800" dirty="0" smtClean="0">
                <a:latin typeface="Courier"/>
                <a:cs typeface="Courier"/>
              </a:rPr>
              <a:t>	</a:t>
            </a:r>
            <a:r>
              <a:rPr lang="fr-FR" sz="1800" dirty="0">
                <a:latin typeface="Courier"/>
                <a:cs typeface="Courier"/>
              </a:rPr>
              <a:t>		</a:t>
            </a:r>
            <a:r>
              <a:rPr lang="fr-FR" sz="1800" dirty="0" smtClean="0">
                <a:latin typeface="Courier"/>
                <a:cs typeface="Courier"/>
              </a:rPr>
              <a:t>/</a:t>
            </a:r>
            <a:r>
              <a:rPr lang="fr-FR" sz="1800" dirty="0">
                <a:latin typeface="Courier"/>
                <a:cs typeface="Courier"/>
              </a:rPr>
              <a:t>/ </a:t>
            </a:r>
            <a:r>
              <a:rPr lang="fr-FR" sz="1800" dirty="0" err="1">
                <a:latin typeface="Courier"/>
                <a:cs typeface="Courier"/>
              </a:rPr>
              <a:t>redirect</a:t>
            </a:r>
            <a:r>
              <a:rPr lang="fr-FR" sz="1800" dirty="0">
                <a:latin typeface="Courier"/>
                <a:cs typeface="Courier"/>
              </a:rPr>
              <a:t> to </a:t>
            </a:r>
            <a:r>
              <a:rPr lang="fr-FR" sz="1800" dirty="0" err="1">
                <a:latin typeface="Courier"/>
                <a:cs typeface="Courier"/>
              </a:rPr>
              <a:t>PayPal</a:t>
            </a:r>
            <a:r>
              <a:rPr lang="fr-FR" sz="1800" dirty="0">
                <a:latin typeface="Courier"/>
                <a:cs typeface="Courier"/>
              </a:rPr>
              <a:t> </a:t>
            </a:r>
            <a:r>
              <a:rPr lang="fr-FR" sz="1800" dirty="0" err="1">
                <a:latin typeface="Courier"/>
                <a:cs typeface="Courier"/>
              </a:rPr>
              <a:t>with</a:t>
            </a:r>
            <a:r>
              <a:rPr lang="fr-FR" sz="1800" dirty="0">
                <a:latin typeface="Courier"/>
                <a:cs typeface="Courier"/>
              </a:rPr>
              <a:t> </a:t>
            </a:r>
            <a:r>
              <a:rPr lang="fr-FR" sz="1800" dirty="0" err="1">
                <a:latin typeface="Courier"/>
                <a:cs typeface="Courier"/>
              </a:rPr>
              <a:t>Token</a:t>
            </a:r>
            <a:endParaRPr lang="fr-FR" sz="1800" dirty="0">
              <a:latin typeface="Courier"/>
              <a:cs typeface="Courier"/>
            </a:endParaRPr>
          </a:p>
          <a:p>
            <a:r>
              <a:rPr lang="fr-FR" sz="1800" dirty="0" smtClean="0">
                <a:latin typeface="Courier"/>
                <a:cs typeface="Courier"/>
              </a:rPr>
              <a:t>	</a:t>
            </a:r>
            <a:r>
              <a:rPr lang="fr-FR" sz="1800" dirty="0">
                <a:latin typeface="Courier"/>
                <a:cs typeface="Courier"/>
              </a:rPr>
              <a:t>		</a:t>
            </a:r>
            <a:r>
              <a:rPr lang="fr-FR" sz="1800" dirty="0" err="1" smtClean="0">
                <a:latin typeface="Courier"/>
                <a:cs typeface="Courier"/>
              </a:rPr>
              <a:t>window.location.href</a:t>
            </a:r>
            <a:r>
              <a:rPr lang="fr-FR" sz="1800" dirty="0" smtClean="0">
                <a:latin typeface="Courier"/>
                <a:cs typeface="Courier"/>
              </a:rPr>
              <a:t> </a:t>
            </a:r>
            <a:r>
              <a:rPr lang="fr-FR" sz="1800" dirty="0">
                <a:latin typeface="Courier"/>
                <a:cs typeface="Courier"/>
              </a:rPr>
              <a:t>= </a:t>
            </a:r>
            <a:r>
              <a:rPr lang="fr-FR" sz="1800" dirty="0" err="1">
                <a:latin typeface="Courier"/>
                <a:cs typeface="Courier"/>
              </a:rPr>
              <a:t>response.responseText</a:t>
            </a:r>
            <a:r>
              <a:rPr lang="fr-FR" sz="1800" dirty="0">
                <a:latin typeface="Courier"/>
                <a:cs typeface="Courier"/>
              </a:rPr>
              <a:t>;</a:t>
            </a:r>
          </a:p>
          <a:p>
            <a:r>
              <a:rPr lang="fr-FR" sz="1800" dirty="0">
                <a:latin typeface="Courier"/>
                <a:cs typeface="Courier"/>
              </a:rPr>
              <a:t>		</a:t>
            </a:r>
            <a:r>
              <a:rPr lang="fr-FR" sz="1800" dirty="0" smtClean="0">
                <a:latin typeface="Courier"/>
                <a:cs typeface="Courier"/>
              </a:rPr>
              <a:t>}</a:t>
            </a:r>
            <a:endParaRPr lang="fr-FR" sz="1800" dirty="0">
              <a:latin typeface="Courier"/>
              <a:cs typeface="Courier"/>
            </a:endParaRPr>
          </a:p>
          <a:p>
            <a:r>
              <a:rPr lang="fr-FR" sz="1800" dirty="0">
                <a:latin typeface="Courier"/>
                <a:cs typeface="Courier"/>
              </a:rPr>
              <a:t>	</a:t>
            </a:r>
            <a:r>
              <a:rPr lang="fr-FR" sz="1800" dirty="0" smtClean="0">
                <a:latin typeface="Courier"/>
                <a:cs typeface="Courier"/>
              </a:rPr>
              <a:t>}</a:t>
            </a:r>
            <a:r>
              <a:rPr lang="fr-FR" sz="1800" dirty="0">
                <a:latin typeface="Courier"/>
                <a:cs typeface="Courier"/>
              </a:rPr>
              <a:t>);</a:t>
            </a:r>
          </a:p>
          <a:p>
            <a:r>
              <a:rPr lang="fr-FR" sz="1800" dirty="0" smtClean="0">
                <a:latin typeface="Courier"/>
                <a:cs typeface="Courier"/>
              </a:rPr>
              <a:t>}</a:t>
            </a:r>
            <a:r>
              <a:rPr lang="fr-FR" sz="1800" dirty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6FE5-AB69-7143-9DB8-A7A7CCD246B3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07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Safari, you need to change the User Agent to iPhone.</a:t>
            </a:r>
          </a:p>
          <a:p>
            <a:endParaRPr lang="en-US" sz="1800" dirty="0"/>
          </a:p>
          <a:p>
            <a:r>
              <a:rPr lang="en-US" sz="1800" dirty="0" smtClean="0"/>
              <a:t>Express Checkout will detect this and display the mobile friendly layout.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 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E713-5FB3-134B-8816-791D64F24C1E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Placeholder 1" descr="Screen shot 2011-03-30 at 12.09.07 PM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b="75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22011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</a:t>
            </a:r>
            <a:r>
              <a:rPr lang="en-US" dirty="0" smtClean="0"/>
              <a:t>Mobile Express Checkout</a:t>
            </a:r>
          </a:p>
          <a:p>
            <a:r>
              <a:rPr lang="en-US" dirty="0" smtClean="0"/>
              <a:t>Client/Server workflow</a:t>
            </a:r>
            <a:endParaRPr lang="en-US" dirty="0" smtClean="0"/>
          </a:p>
          <a:p>
            <a:r>
              <a:rPr lang="en-US" dirty="0" smtClean="0"/>
              <a:t>Working with the </a:t>
            </a:r>
            <a:r>
              <a:rPr lang="en-US" dirty="0" smtClean="0"/>
              <a:t>PayPal Sandbox</a:t>
            </a:r>
          </a:p>
          <a:p>
            <a:r>
              <a:rPr lang="en-US" dirty="0" smtClean="0"/>
              <a:t>Modify server-side code</a:t>
            </a: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 smtClean="0"/>
              <a:t>PayPal to </a:t>
            </a:r>
            <a:r>
              <a:rPr lang="en-US" dirty="0" err="1" smtClean="0"/>
              <a:t>Sencha</a:t>
            </a:r>
            <a:r>
              <a:rPr lang="en-US" dirty="0" smtClean="0"/>
              <a:t> Touch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0A9B-640B-D74D-A1E8-E9199145DB09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385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Mobile Express Checkout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08BD-FC4B-E543-8235-1AE653A2E769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Sencha</a:t>
            </a:r>
            <a:r>
              <a:rPr lang="en-US" dirty="0"/>
              <a:t> Touch BYOL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3218" y="1577108"/>
            <a:ext cx="6209145" cy="401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1450" algn="l" defTabSz="914400" rtl="0" eaLnBrk="1" latinLnBrk="0" hangingPunct="1">
              <a:spcBef>
                <a:spcPct val="20000"/>
              </a:spcBef>
              <a:buSzPct val="100000"/>
              <a:buFont typeface="Courier New" pitchFamily="49" charset="0"/>
              <a:buChar char="o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9025" indent="-171450" algn="l" defTabSz="914400" rtl="0" eaLnBrk="1" latinLnBrk="0" hangingPunct="1">
              <a:spcBef>
                <a:spcPct val="20000"/>
              </a:spcBef>
              <a:buFont typeface="Symbol" pitchFamily="18" charset="2"/>
              <a:buChar char="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4175" indent="-166688" algn="l" defTabSz="914400" rtl="0" eaLnBrk="1" latinLnBrk="0" hangingPunct="1">
              <a:spcBef>
                <a:spcPct val="20000"/>
              </a:spcBef>
              <a:buFont typeface="Verdana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90BB52"/>
              </a:buClr>
              <a:buNone/>
            </a:pPr>
            <a: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  <a:t>Mobile Express Checkout used by top merchants</a:t>
            </a:r>
            <a:b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</a:br>
            <a: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  <a:t>(</a:t>
            </a:r>
            <a:r>
              <a:rPr lang="en-US" sz="1700" b="1" dirty="0" err="1" smtClean="0">
                <a:latin typeface="Verdana" pitchFamily="34" charset="0"/>
                <a:ea typeface="ヒラギノ角ゴ Pro W3"/>
                <a:cs typeface="ヒラギノ角ゴ Pro W3"/>
              </a:rPr>
              <a:t>Nike.com</a:t>
            </a:r>
            <a: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  <a:t>, </a:t>
            </a:r>
            <a:r>
              <a:rPr lang="en-US" sz="1700" b="1" dirty="0" err="1" smtClean="0">
                <a:latin typeface="Verdana" pitchFamily="34" charset="0"/>
                <a:ea typeface="ヒラギノ角ゴ Pro W3"/>
                <a:cs typeface="ヒラギノ角ゴ Pro W3"/>
              </a:rPr>
              <a:t>Buy.com</a:t>
            </a:r>
            <a: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  <a:t>, </a:t>
            </a:r>
            <a:r>
              <a:rPr lang="en-US" sz="1700" b="1" dirty="0" err="1" smtClean="0">
                <a:latin typeface="Verdana" pitchFamily="34" charset="0"/>
                <a:ea typeface="ヒラギノ角ゴ Pro W3"/>
                <a:cs typeface="ヒラギノ角ゴ Pro W3"/>
              </a:rPr>
              <a:t>Footlocker.com</a:t>
            </a:r>
            <a: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700" dirty="0" smtClean="0"/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Optimized UI for </a:t>
            </a:r>
            <a:r>
              <a:rPr lang="en-US" sz="1700" dirty="0" err="1" smtClean="0"/>
              <a:t>webkit</a:t>
            </a:r>
            <a:r>
              <a:rPr lang="en-US" sz="1700" dirty="0" smtClean="0"/>
              <a:t> browsers</a:t>
            </a:r>
          </a:p>
          <a:p>
            <a:pPr>
              <a:buFont typeface="Arial" pitchFamily="34" charset="0"/>
              <a:buChar char="•"/>
            </a:pPr>
            <a:endParaRPr lang="en-US" sz="1700" dirty="0" smtClean="0"/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Supports iPhone and Android 2.0 browsers</a:t>
            </a:r>
          </a:p>
          <a:p>
            <a:pPr>
              <a:buFont typeface="Arial" pitchFamily="34" charset="0"/>
              <a:buChar char="•"/>
            </a:pPr>
            <a:endParaRPr lang="en-US" sz="1700" dirty="0" smtClean="0"/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Uses the same APIs as the web version so</a:t>
            </a:r>
            <a:br>
              <a:rPr lang="en-US" sz="1700" dirty="0" smtClean="0"/>
            </a:br>
            <a:r>
              <a:rPr lang="en-US" sz="1700" dirty="0" smtClean="0"/>
              <a:t>any online integrations can be reused</a:t>
            </a:r>
          </a:p>
          <a:p>
            <a:endParaRPr lang="en-US" sz="1700" dirty="0" smtClean="0"/>
          </a:p>
          <a:p>
            <a:r>
              <a:rPr lang="en-US" sz="1700" dirty="0" smtClean="0"/>
              <a:t>More information at </a:t>
            </a:r>
            <a:r>
              <a:rPr lang="en-US" sz="1700" dirty="0" err="1" smtClean="0"/>
              <a:t>www.x.com</a:t>
            </a:r>
            <a:r>
              <a:rPr lang="en-US" sz="1700" dirty="0" smtClean="0"/>
              <a:t>/mobile</a:t>
            </a:r>
          </a:p>
          <a:p>
            <a:endParaRPr lang="en-US" dirty="0" smtClean="0"/>
          </a:p>
        </p:txBody>
      </p:sp>
      <p:pic>
        <p:nvPicPr>
          <p:cNvPr id="11" name="Picture 8" descr="mec_review_pa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8377" y="1667163"/>
            <a:ext cx="216535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Client/Server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F5F-9AD6-954F-88DD-849B40202F71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Sencha</a:t>
            </a:r>
            <a:r>
              <a:rPr lang="en-US" dirty="0" smtClean="0"/>
              <a:t> Touch BYOL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37" y="1632529"/>
            <a:ext cx="798946" cy="798946"/>
          </a:xfrm>
          <a:prstGeom prst="rect">
            <a:avLst/>
          </a:prstGeom>
        </p:spPr>
      </p:pic>
      <p:pic>
        <p:nvPicPr>
          <p:cNvPr id="8" name="Picture 7" descr="iPhone-front-bla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2" y="1595584"/>
            <a:ext cx="851988" cy="8519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16182" y="1616364"/>
            <a:ext cx="207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Order.cfm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4855" y="1110674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94890" y="1133766"/>
            <a:ext cx="1923473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Your Server</a:t>
            </a:r>
            <a:endParaRPr lang="en-US" b="1" dirty="0"/>
          </a:p>
        </p:txBody>
      </p:sp>
      <p:pic>
        <p:nvPicPr>
          <p:cNvPr id="16" name="Picture 15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19" y="1632529"/>
            <a:ext cx="798946" cy="7989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19273" y="1112983"/>
            <a:ext cx="203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PayPal Server</a:t>
            </a:r>
            <a:endParaRPr lang="en-US" b="1" dirty="0"/>
          </a:p>
        </p:txBody>
      </p:sp>
      <p:sp>
        <p:nvSpPr>
          <p:cNvPr id="18" name="Right Arrow 17"/>
          <p:cNvSpPr/>
          <p:nvPr/>
        </p:nvSpPr>
        <p:spPr>
          <a:xfrm>
            <a:off x="4929909" y="1975427"/>
            <a:ext cx="1762216" cy="2066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18000" y="1641764"/>
            <a:ext cx="298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www.paypal.com</a:t>
            </a:r>
            <a:endParaRPr lang="en-US" sz="1600" b="1" dirty="0"/>
          </a:p>
        </p:txBody>
      </p:sp>
      <p:sp>
        <p:nvSpPr>
          <p:cNvPr id="20" name="Right Arrow 19"/>
          <p:cNvSpPr/>
          <p:nvPr/>
        </p:nvSpPr>
        <p:spPr>
          <a:xfrm>
            <a:off x="1526309" y="1977737"/>
            <a:ext cx="1762216" cy="1697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92" y="3124202"/>
            <a:ext cx="798946" cy="798946"/>
          </a:xfrm>
          <a:prstGeom prst="rect">
            <a:avLst/>
          </a:prstGeom>
        </p:spPr>
      </p:pic>
      <p:pic>
        <p:nvPicPr>
          <p:cNvPr id="22" name="Picture 21" descr="iPhone-front-bla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3087257"/>
            <a:ext cx="851988" cy="851988"/>
          </a:xfrm>
          <a:prstGeom prst="rect">
            <a:avLst/>
          </a:prstGeom>
        </p:spPr>
      </p:pic>
      <p:pic>
        <p:nvPicPr>
          <p:cNvPr id="23" name="Picture 22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74" y="3124202"/>
            <a:ext cx="798946" cy="798946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flipH="1">
            <a:off x="4932219" y="3394364"/>
            <a:ext cx="1762216" cy="2216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flipH="1">
            <a:off x="1540164" y="3469409"/>
            <a:ext cx="1762216" cy="2251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97218" y="2971800"/>
            <a:ext cx="298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Token returned</a:t>
            </a:r>
            <a:endParaRPr lang="en-US" sz="1600" b="1" dirty="0"/>
          </a:p>
        </p:txBody>
      </p:sp>
      <p:pic>
        <p:nvPicPr>
          <p:cNvPr id="28" name="Picture 27" descr="iPhone-front-bla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4403438"/>
            <a:ext cx="851988" cy="8519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22764" y="4435763"/>
            <a:ext cx="417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Redirected to PayPal Login</a:t>
            </a:r>
            <a:endParaRPr lang="en-US" sz="1600" b="1" dirty="0"/>
          </a:p>
        </p:txBody>
      </p:sp>
      <p:pic>
        <p:nvPicPr>
          <p:cNvPr id="30" name="Picture 29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74" y="4440383"/>
            <a:ext cx="798946" cy="798946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1540164" y="4785591"/>
            <a:ext cx="5237018" cy="1674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97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PayPal 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developer.paypal.com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Create Test Accounts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Seller, Buyer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Get API Credentials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API username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API password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Signature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405-D534-5247-A084-19FAD97E7569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Sencha</a:t>
            </a:r>
            <a:r>
              <a:rPr lang="en-US" dirty="0" smtClean="0"/>
              <a:t> Touch BYOL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8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Code available for 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Java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ASP.NET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Ruby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ColdFusion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PHP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Classic ASP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Express Checkout server-side code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x.com</a:t>
            </a:r>
            <a:r>
              <a:rPr lang="en-US" dirty="0" smtClean="0"/>
              <a:t> </a:t>
            </a:r>
            <a:r>
              <a:rPr lang="en-US" dirty="0"/>
              <a:t>&gt;&gt; </a:t>
            </a:r>
            <a:r>
              <a:rPr lang="en-US" dirty="0" smtClean="0"/>
              <a:t>Under “</a:t>
            </a:r>
            <a:r>
              <a:rPr lang="en-US" dirty="0" err="1" smtClean="0"/>
              <a:t>DevTools</a:t>
            </a:r>
            <a:r>
              <a:rPr lang="en-US" dirty="0" smtClean="0"/>
              <a:t>” &gt;&gt; SDKs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AEA-C64F-D24B-A5F8-4FF5D4AAE7C0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9" y="2542424"/>
            <a:ext cx="4169664" cy="1529312"/>
          </a:xfrm>
        </p:spPr>
      </p:pic>
      <p:sp>
        <p:nvSpPr>
          <p:cNvPr id="12" name="TextBox 11"/>
          <p:cNvSpPr txBox="1"/>
          <p:nvPr/>
        </p:nvSpPr>
        <p:spPr>
          <a:xfrm>
            <a:off x="1933480" y="4499661"/>
            <a:ext cx="721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www.x.com</a:t>
            </a:r>
            <a:r>
              <a:rPr lang="en-US" b="1" dirty="0"/>
              <a:t>/community/</a:t>
            </a:r>
            <a:r>
              <a:rPr lang="en-US" b="1" dirty="0" err="1"/>
              <a:t>ppx</a:t>
            </a:r>
            <a:r>
              <a:rPr lang="en-US" b="1" dirty="0"/>
              <a:t>/</a:t>
            </a:r>
            <a:r>
              <a:rPr lang="en-US" b="1" dirty="0" err="1"/>
              <a:t>sdks#NVP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7251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ReviewOrder</a:t>
            </a:r>
            <a:r>
              <a:rPr lang="en-US" dirty="0" smtClean="0"/>
              <a:t> &gt;&gt; </a:t>
            </a:r>
            <a:r>
              <a:rPr lang="en-US" dirty="0" err="1" smtClean="0"/>
              <a:t>Order.cfm</a:t>
            </a:r>
            <a:r>
              <a:rPr lang="en-US" dirty="0" smtClean="0"/>
              <a:t> on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B9DFF-577E-9C45-BBBA-9E92D1A5A024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485900"/>
            <a:ext cx="8877300" cy="4525963"/>
          </a:xfrm>
        </p:spPr>
        <p:txBody>
          <a:bodyPr/>
          <a:lstStyle/>
          <a:p>
            <a:r>
              <a:rPr lang="en-US" dirty="0" smtClean="0"/>
              <a:t>Add API </a:t>
            </a:r>
            <a:r>
              <a:rPr lang="en-US" dirty="0" smtClean="0"/>
              <a:t>Credentials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API username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API password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Signature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marL="3175" lvl="1" indent="0">
              <a:buNone/>
            </a:pPr>
            <a:r>
              <a:rPr lang="en-US" b="1" dirty="0" smtClean="0"/>
              <a:t>Set Method, </a:t>
            </a:r>
            <a:r>
              <a:rPr lang="en-US" b="1" dirty="0" err="1" smtClean="0"/>
              <a:t>PaymentAction</a:t>
            </a:r>
            <a:r>
              <a:rPr lang="en-US" b="1" dirty="0" smtClean="0"/>
              <a:t>, &amp; Version</a:t>
            </a:r>
          </a:p>
          <a:p>
            <a:pPr marL="3175" lvl="1" indent="0">
              <a:buNone/>
            </a:pPr>
            <a:endParaRPr lang="en-US" b="1" dirty="0"/>
          </a:p>
          <a:p>
            <a:pPr marL="3175" lvl="1" indent="0">
              <a:buNone/>
            </a:pPr>
            <a:r>
              <a:rPr lang="en-US" b="1" dirty="0" smtClean="0"/>
              <a:t>Change the redirect to just return the URL</a:t>
            </a:r>
          </a:p>
          <a:p>
            <a:pPr marL="3175" lvl="1" indent="0">
              <a:buNone/>
            </a:pPr>
            <a:endParaRPr lang="en-US" b="1" dirty="0"/>
          </a:p>
          <a:p>
            <a:pPr marL="3175" lvl="1" indent="0">
              <a:buNone/>
            </a:pPr>
            <a:r>
              <a:rPr lang="en-US" b="1" dirty="0" smtClean="0"/>
              <a:t>Let’s review the code</a:t>
            </a:r>
            <a:endParaRPr lang="en-US" b="1" dirty="0"/>
          </a:p>
          <a:p>
            <a:pPr marL="3175" lvl="1" indent="0">
              <a:buNone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67707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Checkout.cfm</a:t>
            </a:r>
            <a:r>
              <a:rPr lang="en-US" dirty="0" smtClean="0"/>
              <a:t> on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E95-D1D2-F54A-A955-ED5416A540FB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485900"/>
            <a:ext cx="8877300" cy="4525963"/>
          </a:xfrm>
        </p:spPr>
        <p:txBody>
          <a:bodyPr/>
          <a:lstStyle/>
          <a:p>
            <a:r>
              <a:rPr lang="en-US" dirty="0" smtClean="0"/>
              <a:t>Duplicate of </a:t>
            </a:r>
            <a:r>
              <a:rPr lang="en-US" dirty="0" err="1" smtClean="0"/>
              <a:t>Order.cfm</a:t>
            </a:r>
            <a:r>
              <a:rPr lang="en-US" dirty="0" smtClean="0"/>
              <a:t> with a few tweaks</a:t>
            </a:r>
            <a:endParaRPr lang="en-US" dirty="0"/>
          </a:p>
          <a:p>
            <a:pPr marL="3175" lvl="1" indent="0">
              <a:buNone/>
            </a:pPr>
            <a:endParaRPr lang="en-US" b="1" dirty="0" smtClean="0"/>
          </a:p>
          <a:p>
            <a:pPr marL="3175" lvl="1" indent="0">
              <a:buNone/>
            </a:pPr>
            <a:r>
              <a:rPr lang="en-US" b="1" dirty="0" smtClean="0"/>
              <a:t>Set Method, Token and </a:t>
            </a:r>
            <a:r>
              <a:rPr lang="en-US" b="1" dirty="0" err="1" smtClean="0"/>
              <a:t>PayerId</a:t>
            </a:r>
            <a:endParaRPr lang="en-US" b="1" dirty="0" smtClean="0"/>
          </a:p>
          <a:p>
            <a:pPr marL="3175" lvl="1" indent="0">
              <a:buNone/>
            </a:pPr>
            <a:endParaRPr lang="en-US" b="1" dirty="0"/>
          </a:p>
          <a:p>
            <a:pPr marL="3175" lvl="1" indent="0">
              <a:buNone/>
            </a:pPr>
            <a:r>
              <a:rPr lang="en-US" b="1" dirty="0" smtClean="0"/>
              <a:t>Set </a:t>
            </a:r>
            <a:r>
              <a:rPr lang="en-US" b="1" dirty="0" err="1" smtClean="0"/>
              <a:t>returnURLPath</a:t>
            </a:r>
            <a:endParaRPr lang="en-US" b="1" dirty="0" smtClean="0"/>
          </a:p>
          <a:p>
            <a:pPr marL="3175" lvl="1" indent="0">
              <a:buNone/>
            </a:pPr>
            <a:endParaRPr lang="en-US" b="1" dirty="0"/>
          </a:p>
          <a:p>
            <a:pPr marL="3175" lvl="1" indent="0">
              <a:buNone/>
            </a:pPr>
            <a:r>
              <a:rPr lang="en-US" b="1" dirty="0" smtClean="0"/>
              <a:t>Redirect back to your </a:t>
            </a:r>
            <a:r>
              <a:rPr lang="en-US" b="1" dirty="0" err="1" smtClean="0"/>
              <a:t>Sencha</a:t>
            </a:r>
            <a:r>
              <a:rPr lang="en-US" b="1" dirty="0" smtClean="0"/>
              <a:t> App</a:t>
            </a:r>
          </a:p>
          <a:p>
            <a:pPr marL="3175" lvl="1" indent="0">
              <a:buNone/>
            </a:pPr>
            <a:endParaRPr lang="en-US" b="1" dirty="0"/>
          </a:p>
          <a:p>
            <a:pPr marL="3175" lvl="1" indent="0">
              <a:buNone/>
            </a:pPr>
            <a:r>
              <a:rPr lang="en-US" b="1" dirty="0" smtClean="0"/>
              <a:t>Let’s review the code</a:t>
            </a:r>
            <a:endParaRPr lang="en-US" b="1" dirty="0"/>
          </a:p>
          <a:p>
            <a:pPr marL="3175" lvl="1" indent="0">
              <a:buNone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5826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Donate button in </a:t>
            </a:r>
            <a:r>
              <a:rPr lang="en-US" dirty="0" err="1" smtClean="0"/>
              <a:t>Sencha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405081"/>
            <a:ext cx="8877300" cy="4525963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donateButton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Ext.Button</a:t>
            </a:r>
            <a:r>
              <a:rPr lang="en-US" dirty="0">
                <a:latin typeface="Courier"/>
                <a:cs typeface="Courier"/>
              </a:rPr>
              <a:t>({</a:t>
            </a:r>
          </a:p>
          <a:p>
            <a:r>
              <a:rPr lang="cs-CZ" dirty="0">
                <a:latin typeface="Courier"/>
                <a:cs typeface="Courier"/>
              </a:rPr>
              <a:t>	</a:t>
            </a:r>
            <a:r>
              <a:rPr lang="cs-CZ" dirty="0" smtClean="0">
                <a:latin typeface="Courier"/>
                <a:cs typeface="Courier"/>
              </a:rPr>
              <a:t>text</a:t>
            </a:r>
            <a:r>
              <a:rPr lang="cs-CZ" dirty="0">
                <a:latin typeface="Courier"/>
                <a:cs typeface="Courier"/>
              </a:rPr>
              <a:t>:"</a:t>
            </a:r>
            <a:r>
              <a:rPr lang="cs-CZ" dirty="0" err="1">
                <a:latin typeface="Courier"/>
                <a:cs typeface="Courier"/>
              </a:rPr>
              <a:t>Donate</a:t>
            </a:r>
            <a:r>
              <a:rPr lang="cs-CZ" dirty="0">
                <a:latin typeface="Courier"/>
                <a:cs typeface="Courier"/>
              </a:rPr>
              <a:t> $10",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ui</a:t>
            </a:r>
            <a:r>
              <a:rPr lang="en-US" dirty="0">
                <a:latin typeface="Courier"/>
                <a:cs typeface="Courier"/>
              </a:rPr>
              <a:t>:"round",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handler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makeAjaxRequest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width:150,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56E-14B7-3043-A040-D1323E32FBFA}" type="datetime1">
              <a:rPr lang="en-US" smtClean="0"/>
              <a:t>3/30/11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1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yPal_PPT_template">
  <a:themeElements>
    <a:clrScheme name="PayPal">
      <a:dk1>
        <a:srgbClr val="336699"/>
      </a:dk1>
      <a:lt1>
        <a:srgbClr val="FFFFFF"/>
      </a:lt1>
      <a:dk2>
        <a:srgbClr val="003366"/>
      </a:dk2>
      <a:lt2>
        <a:srgbClr val="9FBEE0"/>
      </a:lt2>
      <a:accent1>
        <a:srgbClr val="F29116"/>
      </a:accent1>
      <a:accent2>
        <a:srgbClr val="336699"/>
      </a:accent2>
      <a:accent3>
        <a:srgbClr val="D8D3A4"/>
      </a:accent3>
      <a:accent4>
        <a:srgbClr val="999999"/>
      </a:accent4>
      <a:accent5>
        <a:srgbClr val="FFAA00"/>
      </a:accent5>
      <a:accent6>
        <a:srgbClr val="292929"/>
      </a:accent6>
      <a:hlink>
        <a:srgbClr val="336699"/>
      </a:hlink>
      <a:folHlink>
        <a:srgbClr val="FFEEC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yPal Dark Background">
  <a:themeElements>
    <a:clrScheme name="PayPal">
      <a:dk1>
        <a:srgbClr val="336699"/>
      </a:dk1>
      <a:lt1>
        <a:srgbClr val="FFFFFF"/>
      </a:lt1>
      <a:dk2>
        <a:srgbClr val="003366"/>
      </a:dk2>
      <a:lt2>
        <a:srgbClr val="9FBEE0"/>
      </a:lt2>
      <a:accent1>
        <a:srgbClr val="F29116"/>
      </a:accent1>
      <a:accent2>
        <a:srgbClr val="336699"/>
      </a:accent2>
      <a:accent3>
        <a:srgbClr val="D8D3A4"/>
      </a:accent3>
      <a:accent4>
        <a:srgbClr val="999999"/>
      </a:accent4>
      <a:accent5>
        <a:srgbClr val="FFAA00"/>
      </a:accent5>
      <a:accent6>
        <a:srgbClr val="292929"/>
      </a:accent6>
      <a:hlink>
        <a:srgbClr val="336699"/>
      </a:hlink>
      <a:folHlink>
        <a:srgbClr val="FFEEC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25245207D32488A481C996F125603" ma:contentTypeVersion="1" ma:contentTypeDescription="Create a new document." ma:contentTypeScope="" ma:versionID="b55c097e584e0e648e78c949eab6acc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9AF270-A300-411A-B340-4DD50E667FF7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CA5CBFA-85B5-4534-B4DD-708728549E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8ACC5BA-01EB-4370-8AC2-CFD80EF323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297</Words>
  <Application>Microsoft Macintosh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PayPal_PPT_template</vt:lpstr>
      <vt:lpstr>PayPal Dark Background</vt:lpstr>
      <vt:lpstr>PayPal Mobile Express Checkout  &amp; Sencha Touch</vt:lpstr>
      <vt:lpstr>Goals</vt:lpstr>
      <vt:lpstr> Mobile Express Checkout</vt:lpstr>
      <vt:lpstr> Client/Server Workflow</vt:lpstr>
      <vt:lpstr>How to use PayPal Sandbox</vt:lpstr>
      <vt:lpstr>Get Express Checkout server-side code</vt:lpstr>
      <vt:lpstr>ReviewOrder &gt;&gt; Order.cfm on Server</vt:lpstr>
      <vt:lpstr>Checkout.cfm on Server</vt:lpstr>
      <vt:lpstr>Add Donate button in Sencha</vt:lpstr>
      <vt:lpstr>Add ajax request in Sencha</vt:lpstr>
      <vt:lpstr>One more thing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SEVEN WORDS OR LESS</dc:title>
  <dc:creator>Bryan Neff</dc:creator>
  <cp:keywords>PayPal;PowerPoint;Template;Master</cp:keywords>
  <cp:lastModifiedBy>Sidney Maestre</cp:lastModifiedBy>
  <cp:revision>77</cp:revision>
  <dcterms:created xsi:type="dcterms:W3CDTF">2010-09-30T21:30:53Z</dcterms:created>
  <dcterms:modified xsi:type="dcterms:W3CDTF">2011-03-30T19:56:34Z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0x01010000725245207D32488A481C996F125603</vt:lpwstr>
  </property>
</Properties>
</file>