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CC6AF-BF29-4B59-A6BA-110F9C74B164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CF850-5617-429D-A266-EAC25096E12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02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CC6AF-BF29-4B59-A6BA-110F9C74B164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CF850-5617-429D-A266-EAC25096E12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360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CC6AF-BF29-4B59-A6BA-110F9C74B164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CF850-5617-429D-A266-EAC25096E12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834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CC6AF-BF29-4B59-A6BA-110F9C74B164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CF850-5617-429D-A266-EAC25096E12A}" type="slidenum">
              <a:rPr lang="en-US" smtClean="0"/>
              <a:t>‹N°›</a:t>
            </a:fld>
            <a:endParaRPr lang="en-US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5715921"/>
            <a:ext cx="2825033" cy="112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8546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CC6AF-BF29-4B59-A6BA-110F9C74B164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CF850-5617-429D-A266-EAC25096E12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835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CC6AF-BF29-4B59-A6BA-110F9C74B164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CF850-5617-429D-A266-EAC25096E12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828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CC6AF-BF29-4B59-A6BA-110F9C74B164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CF850-5617-429D-A266-EAC25096E12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45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CC6AF-BF29-4B59-A6BA-110F9C74B164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CF850-5617-429D-A266-EAC25096E12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612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CC6AF-BF29-4B59-A6BA-110F9C74B164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CF850-5617-429D-A266-EAC25096E12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476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CC6AF-BF29-4B59-A6BA-110F9C74B164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CF850-5617-429D-A266-EAC25096E12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908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CC6AF-BF29-4B59-A6BA-110F9C74B164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CF850-5617-429D-A266-EAC25096E12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239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CC6AF-BF29-4B59-A6BA-110F9C74B164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CCF850-5617-429D-A266-EAC25096E12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587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pynorte.python.org.br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pt-BR" sz="5400" dirty="0" smtClean="0"/>
              <a:t>Primeira conferência de Python na Amazônia</a:t>
            </a:r>
            <a:endParaRPr lang="en-US" sz="5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pt-BR" sz="3500" dirty="0" smtClean="0">
                <a:solidFill>
                  <a:schemeClr val="tx1"/>
                </a:solidFill>
              </a:rPr>
              <a:t>Manaus 12 e 13 de agosto de 2017</a:t>
            </a:r>
          </a:p>
          <a:p>
            <a:r>
              <a:rPr lang="pt-BR" sz="4800" dirty="0" smtClean="0">
                <a:solidFill>
                  <a:schemeClr val="tx1"/>
                </a:solidFill>
              </a:rPr>
              <a:t>UEA/EST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16632"/>
            <a:ext cx="4985273" cy="198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81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Bem vindos!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http://amazonia.python.org.br</a:t>
            </a:r>
            <a:endParaRPr lang="pt-BR" dirty="0"/>
          </a:p>
          <a:p>
            <a:r>
              <a:rPr lang="pt-BR" dirty="0" err="1" smtClean="0"/>
              <a:t>PyNorte</a:t>
            </a:r>
            <a:endParaRPr lang="pt-BR" dirty="0" smtClean="0"/>
          </a:p>
          <a:p>
            <a:pPr lvl="1"/>
            <a:r>
              <a:rPr lang="pt-BR" dirty="0" smtClean="0"/>
              <a:t>http://bit.ly/pynorte</a:t>
            </a:r>
          </a:p>
          <a:p>
            <a:pPr lvl="1"/>
            <a:r>
              <a:rPr lang="pt-BR" dirty="0" smtClean="0">
                <a:hlinkClick r:id="rId2"/>
              </a:rPr>
              <a:t>http://pynorte.python.org.br/</a:t>
            </a:r>
            <a:endParaRPr lang="pt-BR" dirty="0" smtClean="0"/>
          </a:p>
          <a:p>
            <a:endParaRPr lang="pt-BR" dirty="0"/>
          </a:p>
          <a:p>
            <a:r>
              <a:rPr lang="pt-BR" dirty="0" smtClean="0"/>
              <a:t>Participe!</a:t>
            </a:r>
          </a:p>
        </p:txBody>
      </p:sp>
    </p:spTree>
    <p:extLst>
      <p:ext uri="{BB962C8B-B14F-4D97-AF65-F5344CB8AC3E}">
        <p14:creationId xmlns:p14="http://schemas.microsoft.com/office/powerpoint/2010/main" val="423431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Informações importantes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Código de Ética</a:t>
            </a:r>
          </a:p>
          <a:p>
            <a:r>
              <a:rPr lang="pt-BR" dirty="0" err="1" smtClean="0"/>
              <a:t>Coffee</a:t>
            </a:r>
            <a:r>
              <a:rPr lang="pt-BR" dirty="0" smtClean="0"/>
              <a:t> Break</a:t>
            </a:r>
          </a:p>
          <a:p>
            <a:pPr lvl="1"/>
            <a:r>
              <a:rPr lang="pt-BR" dirty="0" smtClean="0"/>
              <a:t>10:00 – 10:30</a:t>
            </a:r>
          </a:p>
          <a:p>
            <a:pPr lvl="1"/>
            <a:r>
              <a:rPr lang="pt-BR" dirty="0" smtClean="0"/>
              <a:t>15:45 – 16:15</a:t>
            </a:r>
          </a:p>
          <a:p>
            <a:r>
              <a:rPr lang="pt-BR" dirty="0" smtClean="0"/>
              <a:t>Almoço</a:t>
            </a:r>
          </a:p>
          <a:p>
            <a:pPr lvl="1"/>
            <a:r>
              <a:rPr lang="pt-BR" dirty="0" smtClean="0"/>
              <a:t>12:00 – 13:30</a:t>
            </a:r>
          </a:p>
          <a:p>
            <a:r>
              <a:rPr lang="pt-BR" dirty="0" smtClean="0"/>
              <a:t>Banheiros</a:t>
            </a:r>
          </a:p>
          <a:p>
            <a:r>
              <a:rPr lang="pt-BR" dirty="0" smtClean="0"/>
              <a:t>Identificação</a:t>
            </a:r>
          </a:p>
          <a:p>
            <a:endParaRPr lang="pt-BR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50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Avisos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Favor não comer no auditório</a:t>
            </a:r>
          </a:p>
          <a:p>
            <a:r>
              <a:rPr lang="pt-BR" dirty="0" smtClean="0"/>
              <a:t>Não carregar o celular no bloco do auditório</a:t>
            </a:r>
          </a:p>
          <a:p>
            <a:r>
              <a:rPr lang="pt-BR" dirty="0" smtClean="0"/>
              <a:t>Camisas disponíveis a R$20,00</a:t>
            </a:r>
          </a:p>
          <a:p>
            <a:r>
              <a:rPr lang="pt-BR" dirty="0" smtClean="0"/>
              <a:t>Alteração na programação:</a:t>
            </a:r>
          </a:p>
          <a:p>
            <a:pPr lvl="1"/>
            <a:r>
              <a:rPr lang="en-US" dirty="0"/>
              <a:t>Python + Flask + MongoDB = Quokka </a:t>
            </a:r>
            <a:r>
              <a:rPr lang="en-US" dirty="0" smtClean="0"/>
              <a:t>CMS</a:t>
            </a:r>
            <a:br>
              <a:rPr lang="en-US" dirty="0" smtClean="0"/>
            </a:br>
            <a:r>
              <a:rPr lang="fr-BE" i="1" dirty="0" smtClean="0"/>
              <a:t>Marcos Paulo</a:t>
            </a:r>
            <a:endParaRPr lang="en-US" i="1" dirty="0" smtClean="0"/>
          </a:p>
          <a:p>
            <a:pPr lvl="2"/>
            <a:r>
              <a:rPr lang="pt-BR" dirty="0" smtClean="0"/>
              <a:t>Sala 1 – 11:15</a:t>
            </a:r>
          </a:p>
          <a:p>
            <a:pPr lvl="1"/>
            <a:r>
              <a:rPr lang="pt-BR" dirty="0" err="1"/>
              <a:t>Docker</a:t>
            </a:r>
            <a:r>
              <a:rPr lang="pt-BR" dirty="0"/>
              <a:t>, </a:t>
            </a:r>
            <a:r>
              <a:rPr lang="pt-BR" dirty="0" err="1"/>
              <a:t>Django</a:t>
            </a:r>
            <a:r>
              <a:rPr lang="pt-BR" dirty="0"/>
              <a:t> e </a:t>
            </a:r>
            <a:r>
              <a:rPr lang="pt-BR" dirty="0" err="1"/>
              <a:t>Amazon</a:t>
            </a:r>
            <a:r>
              <a:rPr lang="pt-BR" dirty="0"/>
              <a:t> Container </a:t>
            </a:r>
            <a:r>
              <a:rPr lang="pt-BR" dirty="0" smtClean="0"/>
              <a:t>Services</a:t>
            </a:r>
            <a:br>
              <a:rPr lang="pt-BR" dirty="0" smtClean="0"/>
            </a:br>
            <a:r>
              <a:rPr lang="pt-BR" i="1" dirty="0" smtClean="0"/>
              <a:t>Nilo Menezes</a:t>
            </a:r>
            <a:endParaRPr lang="pt-BR" i="1" dirty="0" smtClean="0"/>
          </a:p>
          <a:p>
            <a:pPr lvl="2"/>
            <a:r>
              <a:rPr lang="pt-BR" dirty="0" smtClean="0"/>
              <a:t>Auditório -  14:15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827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fr-BE" sz="13800" dirty="0" err="1" smtClean="0"/>
              <a:t>Feliz</a:t>
            </a:r>
            <a:r>
              <a:rPr lang="fr-BE" sz="13800" dirty="0" smtClean="0"/>
              <a:t> dia dos Pais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177929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pt-BR" sz="8800" dirty="0" smtClean="0"/>
              <a:t>Boa conferência!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57838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87</Words>
  <Application>Microsoft Office PowerPoint</Application>
  <PresentationFormat>Affichage à l'écran (4:3)</PresentationFormat>
  <Paragraphs>30</Paragraphs>
  <Slides>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Thème Office</vt:lpstr>
      <vt:lpstr>Primeira conferência de Python na Amazônia</vt:lpstr>
      <vt:lpstr>Bem vindos!</vt:lpstr>
      <vt:lpstr>Informações importantes</vt:lpstr>
      <vt:lpstr>Avisos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Assíncrono</dc:title>
  <dc:creator>Nilo Menezes</dc:creator>
  <cp:lastModifiedBy>Nilo Menezes</cp:lastModifiedBy>
  <cp:revision>14</cp:revision>
  <dcterms:created xsi:type="dcterms:W3CDTF">2017-08-11T22:03:32Z</dcterms:created>
  <dcterms:modified xsi:type="dcterms:W3CDTF">2017-08-13T13:04:40Z</dcterms:modified>
</cp:coreProperties>
</file>