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715921"/>
            <a:ext cx="2825033" cy="11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norte.python.org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/>
              <a:t>Comunidade</a:t>
            </a:r>
            <a:endParaRPr lang="en-US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sz="3500" dirty="0" smtClean="0">
                <a:solidFill>
                  <a:schemeClr val="tx1"/>
                </a:solidFill>
              </a:rPr>
              <a:t>Manaus 12 e 13 de agosto de 2017</a:t>
            </a:r>
          </a:p>
          <a:p>
            <a:r>
              <a:rPr lang="pt-BR" sz="4800" dirty="0" smtClean="0">
                <a:solidFill>
                  <a:schemeClr val="tx1"/>
                </a:solidFill>
              </a:rPr>
              <a:t>UEA/EST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4985273" cy="1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PyNorte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PyNorte</a:t>
            </a:r>
            <a:endParaRPr lang="pt-BR" dirty="0" smtClean="0"/>
          </a:p>
          <a:p>
            <a:pPr lvl="1"/>
            <a:r>
              <a:rPr lang="pt-BR" dirty="0" smtClean="0"/>
              <a:t>http://bit.ly/pynorte</a:t>
            </a:r>
          </a:p>
          <a:p>
            <a:pPr lvl="1"/>
            <a:r>
              <a:rPr lang="pt-BR" dirty="0" smtClean="0">
                <a:hlinkClick r:id="rId2"/>
              </a:rPr>
              <a:t>http://pynorte.python.org.br/</a:t>
            </a:r>
            <a:endParaRPr lang="pt-BR" dirty="0" smtClean="0"/>
          </a:p>
          <a:p>
            <a:r>
              <a:rPr lang="pt-BR" dirty="0" smtClean="0"/>
              <a:t>Reunidos pela Internet</a:t>
            </a:r>
          </a:p>
          <a:p>
            <a:r>
              <a:rPr lang="pt-BR" dirty="0" err="1" smtClean="0"/>
              <a:t>Telegram</a:t>
            </a:r>
            <a:r>
              <a:rPr lang="pt-BR" dirty="0" smtClean="0"/>
              <a:t> + Lista de </a:t>
            </a:r>
            <a:r>
              <a:rPr lang="pt-BR" dirty="0" err="1" smtClean="0"/>
              <a:t>emails</a:t>
            </a:r>
            <a:endParaRPr lang="pt-BR" dirty="0" smtClean="0"/>
          </a:p>
          <a:p>
            <a:r>
              <a:rPr lang="pt-BR" dirty="0" err="1" smtClean="0"/>
              <a:t>Hangouts</a:t>
            </a:r>
            <a:endParaRPr lang="pt-BR" dirty="0" smtClean="0"/>
          </a:p>
          <a:p>
            <a:r>
              <a:rPr lang="pt-BR" dirty="0" smtClean="0"/>
              <a:t>Esta conferência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3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queremos fazer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Representantes por estado</a:t>
            </a:r>
          </a:p>
          <a:p>
            <a:r>
              <a:rPr lang="pt-BR" dirty="0" smtClean="0"/>
              <a:t>Objetivo de divulgar a linguagem Python e a programação de computadores</a:t>
            </a:r>
          </a:p>
          <a:p>
            <a:r>
              <a:rPr lang="pt-BR" dirty="0" smtClean="0"/>
              <a:t>Compromisso e ética com a comunidade</a:t>
            </a:r>
          </a:p>
          <a:p>
            <a:r>
              <a:rPr lang="pt-BR" dirty="0" smtClean="0"/>
              <a:t>Segunda </a:t>
            </a:r>
            <a:r>
              <a:rPr lang="pt-BR" dirty="0" err="1" smtClean="0"/>
              <a:t>PyCon</a:t>
            </a:r>
            <a:r>
              <a:rPr lang="pt-BR" dirty="0" smtClean="0"/>
              <a:t> Amazônia</a:t>
            </a:r>
          </a:p>
          <a:p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Representante por estado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fazem?</a:t>
            </a:r>
          </a:p>
          <a:p>
            <a:r>
              <a:rPr lang="pt-BR" dirty="0" smtClean="0"/>
              <a:t>Encontros locais</a:t>
            </a:r>
          </a:p>
          <a:p>
            <a:r>
              <a:rPr lang="pt-BR" dirty="0" smtClean="0"/>
              <a:t>Coordenação com o </a:t>
            </a:r>
            <a:r>
              <a:rPr lang="pt-BR" dirty="0" err="1" smtClean="0"/>
              <a:t>PyNorte</a:t>
            </a:r>
            <a:r>
              <a:rPr lang="pt-BR" dirty="0" smtClean="0"/>
              <a:t> regional</a:t>
            </a:r>
          </a:p>
          <a:p>
            <a:r>
              <a:rPr lang="pt-BR" dirty="0" smtClean="0"/>
              <a:t>Divulgação de eventos</a:t>
            </a:r>
          </a:p>
          <a:p>
            <a:r>
              <a:rPr lang="pt-BR" dirty="0" err="1" smtClean="0"/>
              <a:t>Auto-organizados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6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Representante por estado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Quem se candidata?</a:t>
            </a:r>
          </a:p>
          <a:p>
            <a:r>
              <a:rPr lang="pt-BR" dirty="0"/>
              <a:t>Acre:</a:t>
            </a:r>
          </a:p>
          <a:p>
            <a:r>
              <a:rPr lang="pt-BR" dirty="0" smtClean="0"/>
              <a:t>Amapá</a:t>
            </a:r>
            <a:r>
              <a:rPr lang="pt-BR" dirty="0"/>
              <a:t>:</a:t>
            </a:r>
            <a:endParaRPr lang="en-US" dirty="0"/>
          </a:p>
          <a:p>
            <a:r>
              <a:rPr lang="pt-BR" dirty="0" smtClean="0"/>
              <a:t>Amazonas:</a:t>
            </a:r>
          </a:p>
          <a:p>
            <a:r>
              <a:rPr lang="pt-BR" dirty="0" smtClean="0"/>
              <a:t>Pará:</a:t>
            </a:r>
          </a:p>
          <a:p>
            <a:r>
              <a:rPr lang="pt-BR" dirty="0" smtClean="0"/>
              <a:t>Rondônia:</a:t>
            </a:r>
          </a:p>
          <a:p>
            <a:r>
              <a:rPr lang="pt-BR" dirty="0" smtClean="0"/>
              <a:t>Roraima:</a:t>
            </a:r>
          </a:p>
          <a:p>
            <a:r>
              <a:rPr lang="pt-BR" dirty="0" smtClean="0"/>
              <a:t>Tocantins:</a:t>
            </a:r>
          </a:p>
        </p:txBody>
      </p:sp>
    </p:spTree>
    <p:extLst>
      <p:ext uri="{BB962C8B-B14F-4D97-AF65-F5344CB8AC3E}">
        <p14:creationId xmlns:p14="http://schemas.microsoft.com/office/powerpoint/2010/main" val="22138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</a:t>
            </a:r>
            <a:r>
              <a:rPr lang="pt-BR" dirty="0" err="1" smtClean="0"/>
              <a:t>PyCon</a:t>
            </a:r>
            <a:r>
              <a:rPr lang="pt-BR" dirty="0" smtClean="0"/>
              <a:t> Amazônia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Kauna</a:t>
            </a:r>
            <a:r>
              <a:rPr lang="pt-BR" dirty="0" smtClean="0"/>
              <a:t>?</a:t>
            </a:r>
          </a:p>
          <a:p>
            <a:r>
              <a:rPr lang="pt-BR" dirty="0" smtClean="0"/>
              <a:t>Onde?</a:t>
            </a:r>
          </a:p>
          <a:p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92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105</Words>
  <Application>Microsoft Office PowerPoint</Application>
  <PresentationFormat>Affichage à l'écran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Comunidade</vt:lpstr>
      <vt:lpstr>PyNorte</vt:lpstr>
      <vt:lpstr>O que queremos fazer</vt:lpstr>
      <vt:lpstr>Representante por estado</vt:lpstr>
      <vt:lpstr>Representante por estado</vt:lpstr>
      <vt:lpstr>Segunda PyCon Amazônia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Assíncrono</dc:title>
  <dc:creator>Nilo Menezes</dc:creator>
  <cp:lastModifiedBy>Nilo Menezes</cp:lastModifiedBy>
  <cp:revision>10</cp:revision>
  <dcterms:created xsi:type="dcterms:W3CDTF">2017-08-11T22:03:32Z</dcterms:created>
  <dcterms:modified xsi:type="dcterms:W3CDTF">2017-08-12T05:09:17Z</dcterms:modified>
</cp:coreProperties>
</file>