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60" r:id="rId8"/>
    <p:sldId id="261" r:id="rId9"/>
    <p:sldId id="273" r:id="rId10"/>
    <p:sldId id="262" r:id="rId11"/>
    <p:sldId id="264" r:id="rId12"/>
    <p:sldId id="267" r:id="rId13"/>
    <p:sldId id="268" r:id="rId14"/>
    <p:sldId id="265" r:id="rId15"/>
    <p:sldId id="266" r:id="rId16"/>
    <p:sldId id="263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6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3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715921"/>
            <a:ext cx="2825033" cy="11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54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2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7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3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8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iohttp.readthedocs.io/en/stabl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aiohttp.readthedocs.io/en/stabl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io-libs/aioredi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channelcat/sani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junglecoders.blogspot.b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.nilo.pro.b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 smtClean="0"/>
              <a:t>Python Assíncrono</a:t>
            </a:r>
            <a:endParaRPr lang="en-US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4800" dirty="0" smtClean="0">
                <a:solidFill>
                  <a:schemeClr val="tx1"/>
                </a:solidFill>
              </a:rPr>
              <a:t>Nilo Menezes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pythonnilo@gmail.com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6632"/>
            <a:ext cx="4985273" cy="198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usar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</a:t>
            </a:r>
            <a:r>
              <a:rPr lang="pt-BR" dirty="0" smtClean="0"/>
              <a:t>&gt;= 3.5</a:t>
            </a:r>
            <a:endParaRPr lang="pt-BR" dirty="0" smtClean="0"/>
          </a:p>
          <a:p>
            <a:r>
              <a:rPr lang="pt-BR" dirty="0" smtClean="0"/>
              <a:t>Suporte a </a:t>
            </a:r>
            <a:r>
              <a:rPr lang="pt-BR" dirty="0" err="1" smtClean="0"/>
              <a:t>async</a:t>
            </a:r>
            <a:r>
              <a:rPr lang="pt-BR" dirty="0" smtClean="0"/>
              <a:t>/</a:t>
            </a:r>
            <a:r>
              <a:rPr lang="pt-BR" dirty="0" err="1" smtClean="0"/>
              <a:t>await</a:t>
            </a:r>
            <a:endParaRPr lang="en-US" dirty="0"/>
          </a:p>
          <a:p>
            <a:r>
              <a:rPr lang="pt-BR" dirty="0" err="1"/>
              <a:t>a</a:t>
            </a:r>
            <a:r>
              <a:rPr lang="pt-BR" dirty="0" err="1" smtClean="0"/>
              <a:t>sync</a:t>
            </a:r>
            <a:r>
              <a:rPr lang="pt-BR" dirty="0" smtClean="0"/>
              <a:t> declara métodos e funções assíncronas</a:t>
            </a:r>
          </a:p>
          <a:p>
            <a:r>
              <a:rPr lang="pt-BR" dirty="0" err="1" smtClean="0"/>
              <a:t>await</a:t>
            </a:r>
            <a:r>
              <a:rPr lang="pt-BR" dirty="0" smtClean="0"/>
              <a:t> chama uma função assíncrona e espera seu retorno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1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usar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PEP492</a:t>
            </a:r>
          </a:p>
          <a:p>
            <a:r>
              <a:rPr lang="pt-BR" dirty="0" smtClean="0"/>
              <a:t>Suporte a gerenciadores de contexto assíncronos</a:t>
            </a:r>
            <a:r>
              <a:rPr lang="en-US" dirty="0" smtClean="0"/>
              <a:t> (</a:t>
            </a:r>
            <a:r>
              <a:rPr lang="en-US" dirty="0" err="1" smtClean="0"/>
              <a:t>async</a:t>
            </a:r>
            <a:r>
              <a:rPr lang="en-US" dirty="0" smtClean="0"/>
              <a:t> with)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aenter</a:t>
            </a:r>
            <a:r>
              <a:rPr lang="en-US" dirty="0"/>
              <a:t>__(self</a:t>
            </a:r>
            <a:r>
              <a:rPr lang="en-US" dirty="0" smtClean="0"/>
              <a:t>)</a:t>
            </a:r>
          </a:p>
          <a:p>
            <a:pPr lvl="1"/>
            <a:r>
              <a:rPr lang="en-GB" dirty="0" err="1"/>
              <a:t>async</a:t>
            </a:r>
            <a:r>
              <a:rPr lang="en-GB" dirty="0"/>
              <a:t> </a:t>
            </a:r>
            <a:r>
              <a:rPr lang="en-GB" dirty="0" err="1"/>
              <a:t>def</a:t>
            </a:r>
            <a:r>
              <a:rPr lang="en-GB" dirty="0"/>
              <a:t> __</a:t>
            </a:r>
            <a:r>
              <a:rPr lang="en-GB" dirty="0" err="1"/>
              <a:t>aexit</a:t>
            </a:r>
            <a:r>
              <a:rPr lang="en-GB" dirty="0"/>
              <a:t>__(self, </a:t>
            </a:r>
            <a:r>
              <a:rPr lang="en-GB" dirty="0" err="1"/>
              <a:t>exc_type</a:t>
            </a:r>
            <a:r>
              <a:rPr lang="en-GB" dirty="0"/>
              <a:t>, </a:t>
            </a:r>
            <a:r>
              <a:rPr lang="en-GB" dirty="0" err="1"/>
              <a:t>exc</a:t>
            </a:r>
            <a:r>
              <a:rPr lang="en-GB" dirty="0"/>
              <a:t>, </a:t>
            </a:r>
            <a:r>
              <a:rPr lang="en-GB" dirty="0" err="1"/>
              <a:t>tb</a:t>
            </a:r>
            <a:r>
              <a:rPr lang="en-GB" dirty="0" smtClean="0"/>
              <a:t>)</a:t>
            </a:r>
          </a:p>
          <a:p>
            <a:r>
              <a:rPr lang="pt-BR" dirty="0" err="1" smtClean="0"/>
              <a:t>async</a:t>
            </a:r>
            <a:r>
              <a:rPr lang="pt-BR" dirty="0" smtClean="0"/>
              <a:t> for</a:t>
            </a:r>
          </a:p>
          <a:p>
            <a:pPr lvl="1"/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/>
              <a:t>aiter</a:t>
            </a:r>
            <a:r>
              <a:rPr lang="en-US" dirty="0"/>
              <a:t>__(self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anext</a:t>
            </a:r>
            <a:r>
              <a:rPr lang="en-US" dirty="0"/>
              <a:t>__(self)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730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hlinkClick r:id="rId2"/>
              </a:rPr>
              <a:t>Aiohttp</a:t>
            </a:r>
            <a:endParaRPr lang="pt-BR" dirty="0" smtClean="0"/>
          </a:p>
          <a:p>
            <a:r>
              <a:rPr lang="pt-BR" dirty="0" err="1" smtClean="0"/>
              <a:t>Client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2"/>
            <a:ext cx="614280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8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hlinkClick r:id="rId2"/>
              </a:rPr>
              <a:t>Aiohttp</a:t>
            </a:r>
            <a:endParaRPr lang="pt-BR" dirty="0"/>
          </a:p>
          <a:p>
            <a:r>
              <a:rPr lang="pt-BR" dirty="0" smtClean="0"/>
              <a:t>Server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06460"/>
            <a:ext cx="6372383" cy="307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779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Aiopg</a:t>
            </a:r>
            <a:r>
              <a:rPr lang="pt-BR" dirty="0" smtClean="0"/>
              <a:t> – </a:t>
            </a:r>
            <a:r>
              <a:rPr lang="pt-BR" dirty="0" err="1" smtClean="0"/>
              <a:t>PostgreSQL</a:t>
            </a:r>
            <a:r>
              <a:rPr lang="pt-BR" dirty="0" smtClean="0"/>
              <a:t> Assíncrono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473392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20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hlinkClick r:id="rId2"/>
              </a:rPr>
              <a:t>a</a:t>
            </a:r>
            <a:r>
              <a:rPr lang="pt-BR" dirty="0" err="1" smtClean="0">
                <a:hlinkClick r:id="rId2"/>
              </a:rPr>
              <a:t>ioredis</a:t>
            </a:r>
            <a:r>
              <a:rPr lang="pt-BR" dirty="0" smtClean="0"/>
              <a:t> – Redis Assíncrono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3"/>
            <a:ext cx="4294960" cy="370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98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hlinkClick r:id="rId2"/>
              </a:rPr>
              <a:t>Sanic</a:t>
            </a:r>
            <a:endParaRPr lang="pt-BR" dirty="0" smtClean="0"/>
          </a:p>
          <a:p>
            <a:pPr lvl="1"/>
            <a:r>
              <a:rPr lang="pt-BR" dirty="0" smtClean="0"/>
              <a:t>Inspirado no </a:t>
            </a:r>
            <a:r>
              <a:rPr lang="pt-BR" dirty="0" err="1" smtClean="0"/>
              <a:t>Flask</a:t>
            </a:r>
            <a:r>
              <a:rPr lang="pt-BR" dirty="0" smtClean="0"/>
              <a:t>, mas assíncrono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4135908" cy="3078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0648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Mais exemplos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https://github.com/timofurrer/awesome-asyncio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://junglecoders.blogspot.be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https://github.com/MagicStack/uvloop</a:t>
            </a:r>
          </a:p>
        </p:txBody>
      </p:sp>
    </p:spTree>
    <p:extLst>
      <p:ext uri="{BB962C8B-B14F-4D97-AF65-F5344CB8AC3E}">
        <p14:creationId xmlns:p14="http://schemas.microsoft.com/office/powerpoint/2010/main" val="1297551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Nilo Menezes</a:t>
            </a:r>
          </a:p>
          <a:p>
            <a:r>
              <a:rPr lang="pt-BR" dirty="0" smtClean="0">
                <a:hlinkClick r:id="rId2"/>
              </a:rPr>
              <a:t>http://python.nilo.pro.br</a:t>
            </a:r>
            <a:endParaRPr lang="pt-BR" dirty="0" smtClean="0"/>
          </a:p>
          <a:p>
            <a:r>
              <a:rPr lang="pt-BR" dirty="0" smtClean="0"/>
              <a:t>pythonnilo@gmail.com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Assíncrono?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muda?</a:t>
            </a:r>
          </a:p>
          <a:p>
            <a:r>
              <a:rPr lang="pt-BR" dirty="0" smtClean="0"/>
              <a:t>Suporte da linguagem</a:t>
            </a:r>
            <a:endParaRPr lang="en-US" dirty="0" smtClean="0"/>
          </a:p>
          <a:p>
            <a:r>
              <a:rPr lang="pt-BR" dirty="0" smtClean="0"/>
              <a:t>Vantagens</a:t>
            </a:r>
          </a:p>
          <a:p>
            <a:r>
              <a:rPr lang="pt-BR" dirty="0" smtClean="0"/>
              <a:t>Onde usar</a:t>
            </a:r>
          </a:p>
          <a:p>
            <a:r>
              <a:rPr lang="pt-BR" dirty="0" smtClean="0"/>
              <a:t>Como usar</a:t>
            </a:r>
          </a:p>
          <a:p>
            <a:r>
              <a:rPr lang="pt-BR" dirty="0" smtClean="0"/>
              <a:t>Bibliotecas</a:t>
            </a:r>
          </a:p>
        </p:txBody>
      </p:sp>
    </p:spTree>
    <p:extLst>
      <p:ext uri="{BB962C8B-B14F-4D97-AF65-F5344CB8AC3E}">
        <p14:creationId xmlns:p14="http://schemas.microsoft.com/office/powerpoint/2010/main" val="42343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muda?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de execução diferente</a:t>
            </a:r>
          </a:p>
          <a:p>
            <a:pPr lvl="1"/>
            <a:r>
              <a:rPr lang="pt-BR" dirty="0" smtClean="0"/>
              <a:t>CPU compartilhada entre várias tarefas</a:t>
            </a:r>
          </a:p>
          <a:p>
            <a:pPr lvl="1"/>
            <a:r>
              <a:rPr lang="pt-BR" dirty="0" smtClean="0"/>
              <a:t>Código </a:t>
            </a:r>
            <a:r>
              <a:rPr lang="pt-BR" dirty="0" err="1" smtClean="0"/>
              <a:t>pára</a:t>
            </a:r>
            <a:r>
              <a:rPr lang="pt-BR" dirty="0" smtClean="0"/>
              <a:t> e volta a executar em função de notificações de entrada e saída</a:t>
            </a:r>
          </a:p>
          <a:p>
            <a:r>
              <a:rPr lang="pt-BR" dirty="0" smtClean="0"/>
              <a:t>Multitarefa cooperativa</a:t>
            </a:r>
          </a:p>
          <a:p>
            <a:r>
              <a:rPr lang="pt-BR" dirty="0" smtClean="0"/>
              <a:t>Tudo roda em um só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4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execução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Sequencial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Paralelo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A) threads</a:t>
            </a:r>
          </a:p>
          <a:p>
            <a:r>
              <a:rPr lang="pt-BR" dirty="0" smtClean="0"/>
              <a:t>B) processos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584" y="2348880"/>
            <a:ext cx="23042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Tarefa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7233" y="3437384"/>
            <a:ext cx="23042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Tarefa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7584" y="4509120"/>
            <a:ext cx="23042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Tarefa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9912" y="2501280"/>
            <a:ext cx="23042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Tarefa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00192" y="2501280"/>
            <a:ext cx="23042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Tarefa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0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Execução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Assíncrono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49689" y="2348880"/>
            <a:ext cx="2304256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Tarefa 1a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49689" y="2816932"/>
            <a:ext cx="2304256" cy="4680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Tarefa 2a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67538" y="4273725"/>
            <a:ext cx="2304256" cy="6480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Tarefa 3a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63955" y="3315951"/>
            <a:ext cx="23042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Tarefa 1b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67538" y="5099889"/>
            <a:ext cx="2304256" cy="2748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Tarefa 2b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Tudo roda em um só thread</a:t>
            </a:r>
            <a:endParaRPr lang="en-US" dirty="0"/>
          </a:p>
          <a:p>
            <a:r>
              <a:rPr lang="pt-BR" dirty="0" smtClean="0"/>
              <a:t>Mais fácil de escrever que código </a:t>
            </a:r>
            <a:r>
              <a:rPr lang="pt-BR" dirty="0" err="1" smtClean="0"/>
              <a:t>multithread</a:t>
            </a:r>
            <a:endParaRPr lang="pt-BR" dirty="0" smtClean="0"/>
          </a:p>
          <a:p>
            <a:r>
              <a:rPr lang="pt-BR" dirty="0" smtClean="0"/>
              <a:t>Mais econômico que </a:t>
            </a:r>
            <a:r>
              <a:rPr lang="pt-BR" dirty="0" err="1" smtClean="0"/>
              <a:t>multiprocessos</a:t>
            </a:r>
            <a:endParaRPr lang="pt-BR" dirty="0" smtClean="0"/>
          </a:p>
          <a:p>
            <a:r>
              <a:rPr lang="pt-BR" dirty="0" smtClean="0"/>
              <a:t>Aproveita a capacidade de I/O e melhor utiliza a CPU </a:t>
            </a:r>
            <a:r>
              <a:rPr lang="pt-BR" dirty="0" smtClean="0"/>
              <a:t>disponível</a:t>
            </a:r>
          </a:p>
          <a:p>
            <a:r>
              <a:rPr lang="pt-BR" dirty="0" smtClean="0"/>
              <a:t>Centenas de operações em um único programa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8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Tudo roda em um só thread</a:t>
            </a:r>
            <a:endParaRPr lang="en-US" dirty="0"/>
          </a:p>
          <a:p>
            <a:r>
              <a:rPr lang="pt-BR" dirty="0" smtClean="0"/>
              <a:t>Código mais difícil de entender</a:t>
            </a:r>
          </a:p>
          <a:p>
            <a:r>
              <a:rPr lang="pt-BR" dirty="0" smtClean="0"/>
              <a:t>Mais difícil de </a:t>
            </a:r>
            <a:r>
              <a:rPr lang="pt-BR" dirty="0" err="1" smtClean="0"/>
              <a:t>debugar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0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usar?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Problemas I/O </a:t>
            </a:r>
            <a:r>
              <a:rPr lang="pt-BR" dirty="0" err="1" smtClean="0"/>
              <a:t>bound</a:t>
            </a:r>
            <a:endParaRPr lang="pt-BR" dirty="0" smtClean="0"/>
          </a:p>
          <a:p>
            <a:pPr lvl="1"/>
            <a:r>
              <a:rPr lang="pt-BR" dirty="0" smtClean="0"/>
              <a:t>Rede (transferência de arquivos, DNS,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  <a:endParaRPr lang="pt-BR" dirty="0" smtClean="0"/>
          </a:p>
          <a:p>
            <a:pPr lvl="1"/>
            <a:r>
              <a:rPr lang="pt-BR" dirty="0" smtClean="0"/>
              <a:t>Disco</a:t>
            </a:r>
          </a:p>
          <a:p>
            <a:pPr lvl="1"/>
            <a:r>
              <a:rPr lang="pt-BR" dirty="0" smtClean="0"/>
              <a:t>Banco </a:t>
            </a:r>
            <a:r>
              <a:rPr lang="pt-BR" dirty="0" smtClean="0"/>
              <a:t>de dados</a:t>
            </a:r>
          </a:p>
          <a:p>
            <a:pPr lvl="1"/>
            <a:r>
              <a:rPr lang="pt-BR" dirty="0" smtClean="0"/>
              <a:t>Problemas onde o tempo que se passa esperando pela entrada e/ou a saída é maior que o tempo de processamento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6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loop de eventos gerencia quais tarefas devem executar</a:t>
            </a:r>
          </a:p>
          <a:p>
            <a:r>
              <a:rPr lang="pt-BR" dirty="0" smtClean="0"/>
              <a:t>Quando código assíncrono é chamado, o loop de eventos passa o controle para esta função.</a:t>
            </a:r>
          </a:p>
          <a:p>
            <a:r>
              <a:rPr lang="pt-BR" dirty="0" smtClean="0"/>
              <a:t>Quando está chama </a:t>
            </a:r>
            <a:r>
              <a:rPr lang="pt-BR" dirty="0" err="1" smtClean="0"/>
              <a:t>await</a:t>
            </a:r>
            <a:r>
              <a:rPr lang="pt-BR" dirty="0" smtClean="0"/>
              <a:t> ou retorna, o controle volta ao loop</a:t>
            </a:r>
          </a:p>
          <a:p>
            <a:r>
              <a:rPr lang="pt-BR" dirty="0" smtClean="0"/>
              <a:t>O código é reativado quando um evento acontece, como I/O, </a:t>
            </a:r>
            <a:r>
              <a:rPr lang="pt-BR" dirty="0" err="1" smtClean="0"/>
              <a:t>timers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602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352</Words>
  <Application>Microsoft Office PowerPoint</Application>
  <PresentationFormat>Affichage à l'écran (4:3)</PresentationFormat>
  <Paragraphs>92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Python Assíncrono</vt:lpstr>
      <vt:lpstr>Assíncrono?</vt:lpstr>
      <vt:lpstr>O que muda?</vt:lpstr>
      <vt:lpstr>Modelos de execução</vt:lpstr>
      <vt:lpstr>Modelos de Execução</vt:lpstr>
      <vt:lpstr>Vantagens</vt:lpstr>
      <vt:lpstr>Desvantagens</vt:lpstr>
      <vt:lpstr>Onde usar?</vt:lpstr>
      <vt:lpstr>Como funciona?</vt:lpstr>
      <vt:lpstr>Como usar</vt:lpstr>
      <vt:lpstr>Como usar</vt:lpstr>
      <vt:lpstr>Bibliotecas</vt:lpstr>
      <vt:lpstr>Bibliotecas</vt:lpstr>
      <vt:lpstr>Bibliotecas</vt:lpstr>
      <vt:lpstr>Bibliotecas</vt:lpstr>
      <vt:lpstr>Bibliotecas</vt:lpstr>
      <vt:lpstr>Mais exemplos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Assíncrono</dc:title>
  <dc:creator>Nilo Menezes</dc:creator>
  <cp:lastModifiedBy>Nilo Menezes</cp:lastModifiedBy>
  <cp:revision>15</cp:revision>
  <dcterms:created xsi:type="dcterms:W3CDTF">2017-08-11T22:03:32Z</dcterms:created>
  <dcterms:modified xsi:type="dcterms:W3CDTF">2017-08-12T05:56:05Z</dcterms:modified>
</cp:coreProperties>
</file>