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15921"/>
            <a:ext cx="2825033" cy="11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6AF-BF29-4B59-A6BA-110F9C74B164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ython.nilo.pro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 err="1" smtClean="0"/>
              <a:t>Pythonizando</a:t>
            </a:r>
            <a:endParaRPr lang="en-US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500" dirty="0" smtClean="0">
                <a:solidFill>
                  <a:schemeClr val="tx1"/>
                </a:solidFill>
              </a:rPr>
              <a:t>Nilo Menezes</a:t>
            </a:r>
          </a:p>
          <a:p>
            <a:r>
              <a:rPr lang="pt-BR" sz="3500" dirty="0" smtClean="0">
                <a:solidFill>
                  <a:schemeClr val="tx1"/>
                </a:solidFill>
              </a:rPr>
              <a:t>pythonnilo@gmail.com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4985273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Pythonizando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PyNorte</a:t>
            </a:r>
            <a:r>
              <a:rPr lang="pt-BR" dirty="0"/>
              <a:t> (</a:t>
            </a:r>
            <a:r>
              <a:rPr lang="pt-BR" dirty="0" err="1"/>
              <a:t>telegram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err="1" smtClean="0"/>
              <a:t>PyCoding</a:t>
            </a:r>
            <a:r>
              <a:rPr lang="pt-BR" dirty="0"/>
              <a:t> (</a:t>
            </a:r>
            <a:r>
              <a:rPr lang="pt-BR" dirty="0" err="1"/>
              <a:t>telegram</a:t>
            </a:r>
            <a:r>
              <a:rPr lang="pt-BR" dirty="0"/>
              <a:t>)</a:t>
            </a:r>
            <a:endParaRPr lang="pt-BR" dirty="0" smtClean="0"/>
          </a:p>
          <a:p>
            <a:r>
              <a:rPr lang="pt-BR" dirty="0" err="1" smtClean="0"/>
              <a:t>Pybr</a:t>
            </a:r>
            <a:r>
              <a:rPr lang="pt-BR" dirty="0" smtClean="0"/>
              <a:t> (</a:t>
            </a:r>
            <a:r>
              <a:rPr lang="pt-BR" dirty="0" err="1" smtClean="0"/>
              <a:t>telegram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Jungle</a:t>
            </a:r>
            <a:r>
              <a:rPr lang="pt-BR" dirty="0" smtClean="0"/>
              <a:t> </a:t>
            </a:r>
            <a:r>
              <a:rPr lang="pt-BR" dirty="0" err="1" smtClean="0"/>
              <a:t>Coders</a:t>
            </a:r>
            <a:r>
              <a:rPr lang="pt-BR" dirty="0" smtClean="0"/>
              <a:t> (blog)</a:t>
            </a:r>
          </a:p>
          <a:p>
            <a:r>
              <a:rPr lang="pt-BR" dirty="0" smtClean="0"/>
              <a:t>Lista Python Brasil</a:t>
            </a:r>
          </a:p>
          <a:p>
            <a:r>
              <a:rPr lang="pt-BR" dirty="0" smtClean="0"/>
              <a:t>Revista Programar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Lições aprendidas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muda</a:t>
            </a:r>
          </a:p>
          <a:p>
            <a:r>
              <a:rPr lang="pt-BR" dirty="0" smtClean="0"/>
              <a:t>Tudo passa</a:t>
            </a:r>
          </a:p>
          <a:p>
            <a:r>
              <a:rPr lang="pt-BR" dirty="0" smtClean="0"/>
              <a:t>Foco na solução do problema</a:t>
            </a:r>
          </a:p>
          <a:p>
            <a:r>
              <a:rPr lang="pt-BR" dirty="0" smtClean="0"/>
              <a:t>Sem bandeiras</a:t>
            </a:r>
          </a:p>
          <a:p>
            <a:r>
              <a:rPr lang="pt-BR" dirty="0" smtClean="0"/>
              <a:t>Não se limitar pelo que os outros dizem ou acham</a:t>
            </a:r>
          </a:p>
          <a:p>
            <a:r>
              <a:rPr lang="pt-BR" dirty="0" smtClean="0"/>
              <a:t>Fazer é melhor que dizer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dirty="0" smtClean="0"/>
              <a:t>Obrigado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73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Natural de Manaus</a:t>
            </a:r>
          </a:p>
          <a:p>
            <a:r>
              <a:rPr lang="pt-BR" dirty="0" smtClean="0"/>
              <a:t>FMM, UFAM, UMONS</a:t>
            </a:r>
          </a:p>
          <a:p>
            <a:r>
              <a:rPr lang="pt-BR" dirty="0" smtClean="0"/>
              <a:t>Programa desde 1984</a:t>
            </a:r>
          </a:p>
          <a:p>
            <a:r>
              <a:rPr lang="pt-BR" dirty="0" smtClean="0"/>
              <a:t>Linguagens aprendidas: Basic, Pascal, Modula-3, Assembly 6502/x86/MIPS, </a:t>
            </a:r>
            <a:r>
              <a:rPr lang="pt-BR" dirty="0" err="1" smtClean="0"/>
              <a:t>Oberon</a:t>
            </a:r>
            <a:r>
              <a:rPr lang="pt-BR" dirty="0" smtClean="0"/>
              <a:t>, </a:t>
            </a:r>
            <a:r>
              <a:rPr lang="pt-BR" dirty="0" err="1" smtClean="0"/>
              <a:t>Cobol</a:t>
            </a:r>
            <a:r>
              <a:rPr lang="pt-BR" dirty="0" smtClean="0"/>
              <a:t>, C, C++, Perl, PHP, </a:t>
            </a:r>
            <a:r>
              <a:rPr lang="pt-BR" dirty="0" err="1" smtClean="0"/>
              <a:t>Object</a:t>
            </a:r>
            <a:r>
              <a:rPr lang="pt-BR" dirty="0" smtClean="0"/>
              <a:t> Pascal, Java, Python, </a:t>
            </a:r>
            <a:r>
              <a:rPr lang="pt-BR" dirty="0" err="1" smtClean="0"/>
              <a:t>Ruby</a:t>
            </a:r>
            <a:r>
              <a:rPr lang="pt-BR" dirty="0" smtClean="0"/>
              <a:t>, </a:t>
            </a:r>
            <a:r>
              <a:rPr lang="pt-BR" dirty="0" err="1" smtClean="0"/>
              <a:t>Erlang</a:t>
            </a:r>
            <a:r>
              <a:rPr lang="pt-BR" dirty="0" smtClean="0"/>
              <a:t>, </a:t>
            </a:r>
            <a:r>
              <a:rPr lang="pt-BR" dirty="0" err="1" smtClean="0"/>
              <a:t>Javascript</a:t>
            </a:r>
            <a:r>
              <a:rPr lang="pt-BR" dirty="0" smtClean="0"/>
              <a:t> entre outras</a:t>
            </a:r>
          </a:p>
          <a:p>
            <a:r>
              <a:rPr lang="pt-BR" dirty="0" smtClean="0"/>
              <a:t>Aprendendo: </a:t>
            </a:r>
            <a:r>
              <a:rPr lang="pt-BR" dirty="0" err="1" smtClean="0"/>
              <a:t>nim</a:t>
            </a:r>
            <a:r>
              <a:rPr lang="pt-BR" dirty="0" smtClean="0"/>
              <a:t>, </a:t>
            </a:r>
            <a:r>
              <a:rPr lang="pt-BR" dirty="0" err="1" smtClean="0"/>
              <a:t>rust</a:t>
            </a:r>
            <a:r>
              <a:rPr lang="pt-BR" dirty="0" smtClean="0"/>
              <a:t>, go</a:t>
            </a:r>
          </a:p>
          <a:p>
            <a:r>
              <a:rPr lang="pt-BR" dirty="0" smtClean="0"/>
              <a:t>Hobby: programação de jogos clássicos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Adora escrever</a:t>
            </a:r>
          </a:p>
          <a:p>
            <a:r>
              <a:rPr lang="pt-BR" dirty="0" smtClean="0"/>
              <a:t>Mas é um pouco disléxico :-D</a:t>
            </a:r>
          </a:p>
          <a:p>
            <a:r>
              <a:rPr lang="pt-BR" dirty="0" smtClean="0"/>
              <a:t>Interesses: programação paralela, distribuída, linguagens de programação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45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conhecimento deve ser compartilhado</a:t>
            </a:r>
          </a:p>
          <a:p>
            <a:r>
              <a:rPr lang="pt-BR" dirty="0" smtClean="0"/>
              <a:t>Educação é a chave para o sucesso</a:t>
            </a:r>
          </a:p>
          <a:p>
            <a:r>
              <a:rPr lang="pt-BR" dirty="0" smtClean="0"/>
              <a:t>Programe ou seja programado</a:t>
            </a:r>
            <a:br>
              <a:rPr lang="pt-BR" dirty="0" smtClean="0"/>
            </a:br>
            <a:r>
              <a:rPr lang="en-GB" sz="2000" i="1" dirty="0"/>
              <a:t>Program or Be Programmed: Ten Commands for a Digital </a:t>
            </a:r>
            <a:r>
              <a:rPr lang="en-GB" sz="2000" i="1" dirty="0" smtClean="0"/>
              <a:t>Age – Douglas </a:t>
            </a:r>
            <a:r>
              <a:rPr lang="en-GB" sz="2000" i="1" dirty="0" err="1" smtClean="0"/>
              <a:t>Rushkoff</a:t>
            </a:r>
            <a:endParaRPr lang="en-GB" sz="2000" i="1" dirty="0" smtClean="0"/>
          </a:p>
          <a:p>
            <a:r>
              <a:rPr lang="en-GB" dirty="0" err="1" smtClean="0"/>
              <a:t>Fazemos</a:t>
            </a:r>
            <a:r>
              <a:rPr lang="en-GB" dirty="0" smtClean="0"/>
              <a:t> o que </a:t>
            </a:r>
            <a:r>
              <a:rPr lang="en-GB" dirty="0" err="1" smtClean="0"/>
              <a:t>queremos</a:t>
            </a:r>
            <a:endParaRPr lang="en-GB" dirty="0" smtClean="0"/>
          </a:p>
          <a:p>
            <a:r>
              <a:rPr lang="en-GB" dirty="0" err="1"/>
              <a:t>Inspiração</a:t>
            </a:r>
            <a:r>
              <a:rPr lang="en-GB" dirty="0"/>
              <a:t>: Hard Drive: Bill Gates and the Making of the Microsoft </a:t>
            </a:r>
            <a:r>
              <a:rPr lang="en-GB" dirty="0" smtClean="0"/>
              <a:t>Empire de James </a:t>
            </a:r>
            <a:r>
              <a:rPr lang="en-GB" dirty="0"/>
              <a:t>Wallace, Jim Erickson</a:t>
            </a:r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Trajetória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Professor </a:t>
            </a:r>
            <a:r>
              <a:rPr lang="pt-BR" dirty="0" smtClean="0">
                <a:sym typeface="Wingdings" panose="05000000000000000000" pitchFamily="2" charset="2"/>
              </a:rPr>
              <a:t></a:t>
            </a:r>
            <a:r>
              <a:rPr lang="pt-BR" dirty="0" smtClean="0"/>
              <a:t> Empresário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 smtClean="0"/>
              <a:t> Desenvolvedor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 smtClean="0"/>
              <a:t> Gerente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 smtClean="0"/>
              <a:t> Pesquisador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 smtClean="0"/>
              <a:t> Empresário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livro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Iniciado em 2003</a:t>
            </a:r>
          </a:p>
          <a:p>
            <a:r>
              <a:rPr lang="pt-BR" dirty="0" smtClean="0"/>
              <a:t>Escrito entre 2009 e 2010</a:t>
            </a:r>
          </a:p>
          <a:p>
            <a:r>
              <a:rPr lang="pt-BR" dirty="0" smtClean="0"/>
              <a:t>Segunda Edição em 2014</a:t>
            </a:r>
          </a:p>
          <a:p>
            <a:r>
              <a:rPr lang="pt-BR" dirty="0" smtClean="0">
                <a:hlinkClick r:id="rId2"/>
              </a:rPr>
              <a:t>http://python.nilo.pro.br</a:t>
            </a:r>
            <a:endParaRPr lang="pt-BR" dirty="0" smtClean="0"/>
          </a:p>
          <a:p>
            <a:r>
              <a:rPr lang="pt-BR" dirty="0" smtClean="0"/>
              <a:t>Expectativa inicial de 100 exemplares</a:t>
            </a:r>
          </a:p>
          <a:p>
            <a:r>
              <a:rPr lang="pt-BR" dirty="0" smtClean="0"/>
              <a:t>Reimpresso 2x por ano</a:t>
            </a:r>
          </a:p>
          <a:p>
            <a:r>
              <a:rPr lang="pt-BR" dirty="0" smtClean="0"/>
              <a:t>Mais de 10 mil exemplares vendidos</a:t>
            </a:r>
          </a:p>
          <a:p>
            <a:r>
              <a:rPr lang="pt-BR" dirty="0" smtClean="0"/>
              <a:t>Adotado em vários cursos de introdução a programação</a:t>
            </a:r>
            <a:endParaRPr lang="en-US" dirty="0"/>
          </a:p>
        </p:txBody>
      </p:sp>
      <p:pic>
        <p:nvPicPr>
          <p:cNvPr id="1026" name="Picture 2" descr="https://s3.novatec.com.br/capas-ampliadas/capa-ampliada-97885752240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0648"/>
            <a:ext cx="2469028" cy="34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Livro de Programação C (escrevendo)</a:t>
            </a:r>
          </a:p>
          <a:p>
            <a:r>
              <a:rPr lang="pt-BR" dirty="0" smtClean="0"/>
              <a:t>Livro de </a:t>
            </a:r>
            <a:r>
              <a:rPr lang="pt-BR" dirty="0" err="1" smtClean="0"/>
              <a:t>Django</a:t>
            </a:r>
            <a:endParaRPr lang="pt-BR" dirty="0" smtClean="0"/>
          </a:p>
          <a:p>
            <a:r>
              <a:rPr lang="pt-BR" dirty="0" smtClean="0"/>
              <a:t>A continuar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Python?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Linguagem simples e fácil, lembra o ambiente da época do Basic</a:t>
            </a:r>
          </a:p>
          <a:p>
            <a:r>
              <a:rPr lang="pt-BR" dirty="0" smtClean="0"/>
              <a:t>Comunidade ativa</a:t>
            </a:r>
          </a:p>
          <a:p>
            <a:r>
              <a:rPr lang="pt-BR" dirty="0" smtClean="0"/>
              <a:t>Simples de aprender e a ensinar</a:t>
            </a:r>
          </a:p>
          <a:p>
            <a:r>
              <a:rPr lang="pt-BR" dirty="0" smtClean="0"/>
              <a:t>Proporciona satisfação em poucas linhas</a:t>
            </a:r>
          </a:p>
          <a:p>
            <a:r>
              <a:rPr lang="pt-BR" dirty="0" smtClean="0"/>
              <a:t>Sucinta</a:t>
            </a:r>
          </a:p>
          <a:p>
            <a:r>
              <a:rPr lang="pt-BR" dirty="0" err="1" smtClean="0"/>
              <a:t>Multiplataforma</a:t>
            </a:r>
            <a:endParaRPr lang="pt-BR" dirty="0" smtClean="0"/>
          </a:p>
          <a:p>
            <a:r>
              <a:rPr lang="pt-BR" dirty="0" smtClean="0"/>
              <a:t>Baterias inclusas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programar?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Vivemos em um mundo conectado</a:t>
            </a:r>
          </a:p>
          <a:p>
            <a:r>
              <a:rPr lang="pt-BR" dirty="0" smtClean="0"/>
              <a:t>Programação deveria ser uma matéria como português ou matemática</a:t>
            </a:r>
          </a:p>
          <a:p>
            <a:r>
              <a:rPr lang="pt-BR" dirty="0" smtClean="0"/>
              <a:t>Rodeados por computadores 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Affichage à l'écran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Pythonizando</vt:lpstr>
      <vt:lpstr>Sobre</vt:lpstr>
      <vt:lpstr>Sobre</vt:lpstr>
      <vt:lpstr>Visão</vt:lpstr>
      <vt:lpstr>Trajetória</vt:lpstr>
      <vt:lpstr>O livro</vt:lpstr>
      <vt:lpstr>Próximos passos</vt:lpstr>
      <vt:lpstr>Por que Python?</vt:lpstr>
      <vt:lpstr>Por que programar?</vt:lpstr>
      <vt:lpstr>Pythonizando</vt:lpstr>
      <vt:lpstr>Lições aprendidas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Assíncrono</dc:title>
  <dc:creator>Nilo Menezes</dc:creator>
  <cp:lastModifiedBy>Nilo Menezes</cp:lastModifiedBy>
  <cp:revision>16</cp:revision>
  <dcterms:created xsi:type="dcterms:W3CDTF">2017-08-11T22:03:32Z</dcterms:created>
  <dcterms:modified xsi:type="dcterms:W3CDTF">2017-08-13T03:43:12Z</dcterms:modified>
</cp:coreProperties>
</file>