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24735" y="762635"/>
            <a:ext cx="7541895" cy="5332730"/>
          </a:xfrm>
          <a:prstGeom prst="rect">
            <a:avLst/>
          </a:prstGeom>
          <a:solidFill>
            <a:schemeClr val="bg1"/>
          </a:solidFill>
          <a:ln w="412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972560" y="752475"/>
            <a:ext cx="0" cy="5342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95550" y="944880"/>
            <a:ext cx="1377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FaceLab</a:t>
            </a:r>
            <a:endParaRPr lang="en-US" altLang="zh-CN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8260" y="1899285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随机人像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88260" y="2871470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人像混合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88260" y="3843655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人像过渡</a:t>
            </a:r>
            <a:endParaRPr lang="zh-CN" altLang="en-US"/>
          </a:p>
        </p:txBody>
      </p:sp>
      <p:pic>
        <p:nvPicPr>
          <p:cNvPr id="11" name="图片 10" descr="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9645" y="1840230"/>
            <a:ext cx="3166745" cy="31667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88260" y="1899285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随机人像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8260" y="2871470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人像混合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54195" y="2487295"/>
            <a:ext cx="1313180" cy="5873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99255" y="203708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设置随机种子：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354195" y="3963670"/>
            <a:ext cx="1313180" cy="5873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446270" y="4072890"/>
            <a:ext cx="112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一键生成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25670" y="2597150"/>
            <a:ext cx="56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255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633345" y="4824095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人像编辑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07840" y="1278890"/>
            <a:ext cx="3575685" cy="3575685"/>
          </a:xfrm>
          <a:prstGeom prst="ellipse">
            <a:avLst/>
          </a:prstGeom>
          <a:ln w="79375" cmpd="sng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09770" y="2466975"/>
            <a:ext cx="317246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7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FaceLab</a:t>
            </a:r>
            <a:endParaRPr lang="en-US" altLang="zh-CN" sz="7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演示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hyx</dc:creator>
  <cp:lastModifiedBy>hyx</cp:lastModifiedBy>
  <cp:revision>12</cp:revision>
  <dcterms:created xsi:type="dcterms:W3CDTF">2020-02-17T14:09:00Z</dcterms:created>
  <dcterms:modified xsi:type="dcterms:W3CDTF">2020-02-18T13:33:58Z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