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24" r:id="rId5"/>
    <p:sldId id="425" r:id="rId6"/>
    <p:sldId id="426" r:id="rId7"/>
    <p:sldId id="427" r:id="rId8"/>
    <p:sldId id="428" r:id="rId9"/>
    <p:sldId id="429" r:id="rId10"/>
    <p:sldId id="41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好了，并查集的概念和模板就讲完了。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760220"/>
            <a:ext cx="12191365" cy="3338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并查集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en-US" altLang="zh-CN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Union Find Set</a:t>
            </a:r>
            <a:endParaRPr lang="en-US" altLang="zh-CN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6" descr="6B57BC4C73A488BEF3001E03877C97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720090"/>
            <a:ext cx="3882390" cy="5586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46420" y="2628900"/>
            <a:ext cx="602551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感谢聆听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IMING" val="|0.3|0.9|0.7|0.9|0.7|0.7|1|0.9"/>
</p:tagLst>
</file>

<file path=ppt/tags/tag64.xml><?xml version="1.0" encoding="utf-8"?>
<p:tagLst xmlns:p="http://schemas.openxmlformats.org/presentationml/2006/main">
  <p:tag name="TIMING" val="|0.3|0.9|0.7|0.9|0.7|0.7|1|0.9"/>
</p:tagLst>
</file>

<file path=ppt/tags/tag65.xml><?xml version="1.0" encoding="utf-8"?>
<p:tagLst xmlns:p="http://schemas.openxmlformats.org/presentationml/2006/main">
  <p:tag name="TIMING" val="|0.3|0.9|0.7|0.9|0.7|0.7|1|0.9"/>
</p:tagLst>
</file>

<file path=ppt/tags/tag66.xml><?xml version="1.0" encoding="utf-8"?>
<p:tagLst xmlns:p="http://schemas.openxmlformats.org/presentationml/2006/main">
  <p:tag name="TIMING" val="|0.3|0.9|0.7|0.9|0.7|0.7|1|0.9"/>
</p:tagLst>
</file>

<file path=ppt/tags/tag67.xml><?xml version="1.0" encoding="utf-8"?>
<p:tagLst xmlns:p="http://schemas.openxmlformats.org/presentationml/2006/main">
  <p:tag name="TIMING" val="|0.3|0.9|0.7|0.9|0.7|0.7|1|0.9"/>
</p:tagLst>
</file>

<file path=ppt/tags/tag68.xml><?xml version="1.0" encoding="utf-8"?>
<p:tagLst xmlns:p="http://schemas.openxmlformats.org/presentationml/2006/main">
  <p:tag name="TIMING" val="|0.3|0.9|0.7|0.9|0.7|0.7|1|0.9"/>
</p:tagLst>
</file>

<file path=ppt/tags/tag69.xml><?xml version="1.0" encoding="utf-8"?>
<p:tagLst xmlns:p="http://schemas.openxmlformats.org/presentationml/2006/main">
  <p:tag name="TIMING" val="|0.3|0.9|0.7|0.9|0.7|0.7|1|0.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IMING" val="|0.6|0.7|0.7|0.7|0.9|0.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演示</Application>
  <PresentationFormat>宽屏</PresentationFormat>
  <Paragraphs>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Agency FB</vt:lpstr>
      <vt:lpstr>Trebuchet MS</vt:lpstr>
      <vt:lpstr>幼圆</vt:lpstr>
      <vt:lpstr>Times New Roman</vt:lpstr>
      <vt:lpstr>楷体_GB2312</vt:lpstr>
      <vt:lpstr>Arial Unicode MS</vt:lpstr>
      <vt:lpstr>Calibri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ko king</cp:lastModifiedBy>
  <cp:revision>153</cp:revision>
  <dcterms:created xsi:type="dcterms:W3CDTF">2019-06-19T02:08:00Z</dcterms:created>
  <dcterms:modified xsi:type="dcterms:W3CDTF">2021-01-13T08:38:26Z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