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435" r:id="rId4"/>
    <p:sldId id="468" r:id="rId5"/>
    <p:sldId id="434" r:id="rId6"/>
    <p:sldId id="306" r:id="rId7"/>
    <p:sldId id="350" r:id="rId8"/>
    <p:sldId id="257" r:id="rId9"/>
    <p:sldId id="433" r:id="rId10"/>
    <p:sldId id="431" r:id="rId11"/>
    <p:sldId id="436" r:id="rId12"/>
    <p:sldId id="292" r:id="rId13"/>
    <p:sldId id="293" r:id="rId14"/>
    <p:sldId id="295" r:id="rId15"/>
    <p:sldId id="450" r:id="rId16"/>
    <p:sldId id="437" r:id="rId17"/>
    <p:sldId id="469" r:id="rId18"/>
    <p:sldId id="438" r:id="rId19"/>
    <p:sldId id="439" r:id="rId20"/>
    <p:sldId id="440" r:id="rId21"/>
    <p:sldId id="441" r:id="rId22"/>
    <p:sldId id="442" r:id="rId23"/>
    <p:sldId id="470" r:id="rId24"/>
    <p:sldId id="443" r:id="rId25"/>
    <p:sldId id="444" r:id="rId26"/>
    <p:sldId id="446" r:id="rId27"/>
    <p:sldId id="447" r:id="rId28"/>
    <p:sldId id="471" r:id="rId29"/>
    <p:sldId id="448" r:id="rId30"/>
    <p:sldId id="464" r:id="rId31"/>
    <p:sldId id="465" r:id="rId32"/>
    <p:sldId id="449" r:id="rId33"/>
    <p:sldId id="445" r:id="rId34"/>
  </p:sldIdLst>
  <p:sldSz cx="12192000" cy="6858000"/>
  <p:notesSz cx="6858000" cy="9144000"/>
  <p:embeddedFontLst>
    <p:embeddedFont>
      <p:font typeface="Franklin Gothic Book" pitchFamily="34" charset="0"/>
      <p:regular r:id="rId38"/>
    </p:embeddedFont>
    <p:embeddedFont>
      <p:font typeface="Microsoft JhengHei" pitchFamily="34" charset="-120"/>
      <p:regular r:id="rId39"/>
    </p:embeddedFont>
    <p:embeddedFont>
      <p:font typeface="等线 Light" charset="-122"/>
      <p:regular r:id="rId40"/>
    </p:embeddedFont>
    <p:embeddedFont>
      <p:font typeface="等线" charset="-122"/>
      <p:regular r:id="rId41"/>
      <p:bold r:id="rId4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E6E5E5"/>
    <a:srgbClr val="262626"/>
    <a:srgbClr val="B9B8B8"/>
    <a:srgbClr val="A7A5A5"/>
    <a:srgbClr val="CFCDCD"/>
    <a:srgbClr val="8C8888"/>
    <a:srgbClr val="AFABAB"/>
    <a:srgbClr val="5F5B5B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Objects="1">
      <p:cViewPr>
        <p:scale>
          <a:sx n="75" d="100"/>
          <a:sy n="75" d="100"/>
        </p:scale>
        <p:origin x="450" y="318"/>
      </p:cViewPr>
      <p:guideLst>
        <p:guide orient="horz" pos="570"/>
        <p:guide pos="673"/>
        <p:guide orient="horz" pos="1819"/>
        <p:guide pos="1390"/>
        <p:guide pos="7015"/>
        <p:guide orient="horz" pos="2256"/>
        <p:guide pos="1056"/>
        <p:guide pos="6599"/>
        <p:guide orient="horz" pos="3434"/>
        <p:guide orient="horz" pos="1434"/>
        <p:guide orient="horz" pos="2064"/>
        <p:guide pos="17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" Target="slides/slide2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87D6-6F17-483C-8D09-F45D15B804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2CD6-6F36-461F-8E18-77C260CD3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ernajs.io/&#13;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storybooks/react-storyboo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GIF"/><Relationship Id="rId1" Type="http://schemas.openxmlformats.org/officeDocument/2006/relationships/hyperlink" Target="https://raw.githubusercontent.com/storybooks/react-storybook/master/docs/demo.gi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adamchuan/lerna-demo" TargetMode="Externa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33284" y="2532827"/>
            <a:ext cx="10525432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</a:rPr>
              <a:t>从零搭建一个 </a:t>
            </a:r>
            <a:r>
              <a:rPr lang="en-US" altLang="zh-CN" sz="44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</a:rPr>
              <a:t>React &amp; npm </a:t>
            </a:r>
            <a:r>
              <a:rPr lang="zh-CN" altLang="en-US" sz="44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</a:rPr>
              <a:t>组件库</a:t>
            </a:r>
            <a:endParaRPr lang="zh-CN" altLang="en-US" sz="4400" b="1" dirty="0">
              <a:solidFill>
                <a:schemeClr val="bg1">
                  <a:lumMod val="75000"/>
                </a:schemeClr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7733" y="1988658"/>
            <a:ext cx="722947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itchFamily="34" charset="0"/>
              <a:buNone/>
            </a:pPr>
            <a:r>
              <a:rPr lang="en-US" altLang="zh-CN" sz="6600" dirty="0"/>
              <a:t>Lerna</a:t>
            </a:r>
            <a:endParaRPr lang="en-US" altLang="zh-CN" sz="6600" dirty="0"/>
          </a:p>
        </p:txBody>
      </p:sp>
      <p:sp>
        <p:nvSpPr>
          <p:cNvPr id="3" name="文本框 2"/>
          <p:cNvSpPr txBox="1"/>
          <p:nvPr/>
        </p:nvSpPr>
        <p:spPr>
          <a:xfrm>
            <a:off x="3143885" y="3356610"/>
            <a:ext cx="567690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>
                <a:hlinkClick r:id="rId1" tooltip="" action="ppaction://hlinkfile"/>
              </a:rPr>
              <a:t>https://lernajs.io/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178" y="904914"/>
            <a:ext cx="4529455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What's Lerna</a:t>
            </a:r>
            <a:endParaRPr lang="en-US" sz="3200" dirty="0">
              <a:latin typeface="Microsoft JhengHei" pitchFamily="34" charset="-120"/>
              <a:ea typeface="Microsoft JhengHei" pitchFamily="34" charset="-12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1988820"/>
            <a:ext cx="11589385" cy="4488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178" y="904914"/>
            <a:ext cx="4529455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Lerna </a:t>
            </a:r>
            <a:r>
              <a:rPr lang="zh-CN" altLang="en-US" sz="3200" dirty="0">
                <a:latin typeface="Microsoft JhengHei" pitchFamily="34" charset="-120"/>
                <a:ea typeface="宋体" charset="0"/>
                <a:sym typeface="+mn-ea"/>
              </a:rPr>
              <a:t>项目长什么样子</a:t>
            </a:r>
            <a:endParaRPr lang="zh-CN" altLang="en-US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940" y="4149090"/>
            <a:ext cx="7092315" cy="1623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2420620"/>
            <a:ext cx="10054590" cy="101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177" y="906655"/>
            <a:ext cx="45294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>
                <a:latin typeface="Microsoft JhengHei" pitchFamily="34" charset="-120"/>
                <a:ea typeface="宋体" charset="0"/>
                <a:sym typeface="+mn-ea"/>
              </a:rPr>
              <a:t>组件库的发布</a:t>
            </a:r>
            <a:endParaRPr lang="zh-CN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2642235"/>
            <a:ext cx="10062210" cy="1030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95" y="4149090"/>
            <a:ext cx="915225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177" y="906655"/>
            <a:ext cx="45294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>
                <a:latin typeface="Microsoft JhengHei" pitchFamily="34" charset="-120"/>
                <a:ea typeface="宋体" charset="0"/>
                <a:sym typeface="+mn-ea"/>
              </a:rPr>
              <a:t>组件库的发布</a:t>
            </a:r>
            <a:endParaRPr lang="zh-CN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11675" y="2613660"/>
            <a:ext cx="3764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ym typeface="+mn-ea"/>
              </a:rPr>
              <a:t>根据 </a:t>
            </a:r>
            <a:r>
              <a:rPr lang="en-US" altLang="zh-CN">
                <a:sym typeface="+mn-ea"/>
              </a:rPr>
              <a:t>git </a:t>
            </a:r>
            <a:r>
              <a:rPr lang="zh-CN" altLang="en-US">
                <a:sym typeface="+mn-ea"/>
              </a:rPr>
              <a:t>信息，检查产生修改的组件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30420" y="3477260"/>
            <a:ext cx="6355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更新有过修改的组件的版本号，同时更新引用方组件的版本号</a:t>
            </a:r>
            <a:endParaRPr lang="zh-CN" altLang="en-US"/>
          </a:p>
        </p:txBody>
      </p:sp>
      <p:sp>
        <p:nvSpPr>
          <p:cNvPr id="3" name="流程图: 终止 2"/>
          <p:cNvSpPr/>
          <p:nvPr/>
        </p:nvSpPr>
        <p:spPr>
          <a:xfrm>
            <a:off x="3218180" y="1794510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3218180" y="335661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11675" y="1794510"/>
            <a:ext cx="14420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lerna publish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3218180" y="420306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>
            <a:off x="3675380" y="384302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30420" y="4203065"/>
            <a:ext cx="63080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 </a:t>
            </a:r>
            <a:r>
              <a:rPr lang="en-US" altLang="zh-CN"/>
              <a:t>package.json </a:t>
            </a:r>
            <a:r>
              <a:rPr lang="zh-CN" altLang="en-US"/>
              <a:t>修改提交 </a:t>
            </a:r>
            <a:r>
              <a:rPr lang="en-US" altLang="zh-CN"/>
              <a:t>git, </a:t>
            </a:r>
            <a:r>
              <a:rPr lang="zh-CN" altLang="en-US"/>
              <a:t>并以该版本号作为 </a:t>
            </a:r>
            <a:r>
              <a:rPr lang="en-US" altLang="zh-CN"/>
              <a:t>commit 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3218180" y="508508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0" idx="2"/>
            <a:endCxn id="13" idx="0"/>
          </p:cNvCxnSpPr>
          <p:nvPr/>
        </p:nvCxnSpPr>
        <p:spPr>
          <a:xfrm>
            <a:off x="3675380" y="4814570"/>
            <a:ext cx="0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30420" y="5085080"/>
            <a:ext cx="343852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将所有有修改的组件发布至 </a:t>
            </a:r>
            <a:r>
              <a:rPr lang="en-US" altLang="zh-CN"/>
              <a:t>npm</a:t>
            </a:r>
            <a:endParaRPr lang="en-US" altLang="zh-CN"/>
          </a:p>
        </p:txBody>
      </p:sp>
      <p:sp>
        <p:nvSpPr>
          <p:cNvPr id="21" name="流程图: 过程 20"/>
          <p:cNvSpPr/>
          <p:nvPr/>
        </p:nvSpPr>
        <p:spPr>
          <a:xfrm>
            <a:off x="3218180" y="249301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675380" y="297942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675380" y="209677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675380" y="5696585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终止 26"/>
          <p:cNvSpPr/>
          <p:nvPr/>
        </p:nvSpPr>
        <p:spPr>
          <a:xfrm>
            <a:off x="3218180" y="6056630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30420" y="605663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发布完成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4375" y="2719070"/>
            <a:ext cx="1102233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itchFamily="34" charset="0"/>
              <a:buNone/>
            </a:pPr>
            <a:r>
              <a:rPr lang="zh-CN" altLang="en-US" sz="4800" dirty="0"/>
              <a:t>如何开发一个像 </a:t>
            </a:r>
            <a:r>
              <a:rPr lang="en-US" altLang="zh-CN" sz="4800" dirty="0"/>
              <a:t>Ant-Design </a:t>
            </a:r>
            <a:r>
              <a:rPr lang="zh-CN" altLang="en-US" sz="4800" dirty="0"/>
              <a:t>这样 </a:t>
            </a:r>
            <a:r>
              <a:rPr lang="en-US" altLang="zh-CN" sz="4800" dirty="0"/>
              <a:t>React </a:t>
            </a:r>
            <a:r>
              <a:rPr lang="zh-CN" altLang="en-US" sz="4800" dirty="0"/>
              <a:t>组件库呢？</a:t>
            </a:r>
            <a:r>
              <a:rPr lang="en-US" altLang="zh-CN" sz="4800" dirty="0"/>
              <a:t> </a:t>
            </a:r>
            <a:endParaRPr lang="en-US" altLang="zh-C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7733" y="1988658"/>
            <a:ext cx="722947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itchFamily="34" charset="0"/>
              <a:buNone/>
            </a:pPr>
            <a:r>
              <a:rPr lang="en-US" altLang="zh-CN" sz="6600" dirty="0"/>
              <a:t>Storybook</a:t>
            </a:r>
            <a:endParaRPr lang="en-US" altLang="zh-CN" sz="6600" dirty="0"/>
          </a:p>
        </p:txBody>
      </p:sp>
      <p:sp>
        <p:nvSpPr>
          <p:cNvPr id="4" name="文本框 3"/>
          <p:cNvSpPr txBox="1"/>
          <p:nvPr/>
        </p:nvSpPr>
        <p:spPr>
          <a:xfrm>
            <a:off x="322580" y="3356610"/>
            <a:ext cx="11500485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>
                <a:hlinkClick r:id="rId1" tooltip="" action="ppaction://hlinkfile"/>
              </a:rPr>
              <a:t>https://github.com/storybooks/react-storybook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29957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Storybook</a:t>
            </a:r>
            <a:endParaRPr lang="zh-CN" altLang="en-US" sz="3200" dirty="0">
              <a:latin typeface="Microsoft JhengHei" pitchFamily="34" charset="-120"/>
              <a:ea typeface="Microsoft JhengHei" pitchFamily="34" charset="-120"/>
              <a:sym typeface="+mn-ea"/>
            </a:endParaRPr>
          </a:p>
        </p:txBody>
      </p:sp>
      <p:sp>
        <p:nvSpPr>
          <p:cNvPr id="2" name="AutoShape 2" descr="React Storyboo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22" y="1629000"/>
            <a:ext cx="7416355" cy="48020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7" y="904396"/>
            <a:ext cx="55549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Storybook</a:t>
            </a:r>
            <a:endParaRPr lang="zh-CN" altLang="en-US" sz="3200" dirty="0">
              <a:latin typeface="Microsoft JhengHei" pitchFamily="34" charset="-120"/>
              <a:ea typeface="Microsoft JhengHei" pitchFamily="34" charset="-12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05050" y="2720975"/>
            <a:ext cx="30476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dirty="0"/>
              <a:t>与 </a:t>
            </a:r>
            <a:r>
              <a:rPr lang="en-US" altLang="zh-CN" dirty="0"/>
              <a:t>React </a:t>
            </a:r>
            <a:r>
              <a:rPr lang="zh-CN" altLang="en-US" dirty="0"/>
              <a:t>一致的开发体验</a:t>
            </a:r>
            <a:endParaRPr lang="en-US" altLang="zh-CN" dirty="0"/>
          </a:p>
          <a:p>
            <a:pPr marL="342900" indent="-342900" algn="l">
              <a:buAutoNum type="arabicPeriod"/>
            </a:pPr>
            <a:endParaRPr lang="zh-CN" altLang="en-US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独立的开发环境</a:t>
            </a:r>
            <a:r>
              <a:rPr lang="en-US" altLang="zh-CN" dirty="0"/>
              <a:t> </a:t>
            </a:r>
            <a:endParaRPr lang="zh-CN" altLang="en-US" dirty="0"/>
          </a:p>
          <a:p>
            <a:pPr marL="342900" indent="-342900" algn="l">
              <a:buFont typeface="+mj-lt"/>
              <a:buAutoNum type="arabicPeriod"/>
            </a:pPr>
            <a:endParaRPr lang="zh-CN" altLang="en-US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热重载</a:t>
            </a:r>
            <a:endParaRPr lang="en-US" altLang="zh-CN" dirty="0"/>
          </a:p>
          <a:p>
            <a:pPr marL="342900" indent="-342900" algn="l">
              <a:buFont typeface="+mj-lt"/>
              <a:buAutoNum type="arabicPeriod"/>
            </a:pPr>
            <a:endParaRPr lang="en-US" altLang="zh-CN" dirty="0"/>
          </a:p>
          <a:p>
            <a:pPr marL="342900" indent="-342900" algn="l">
              <a:buFont typeface="+mj-lt"/>
              <a:buAutoNum type="arabicPeriod"/>
            </a:pPr>
            <a:r>
              <a:rPr lang="en-US" altLang="zh-CN" dirty="0"/>
              <a:t>UI </a:t>
            </a:r>
            <a:r>
              <a:rPr lang="zh-CN" altLang="en-US" dirty="0"/>
              <a:t>测试环境</a:t>
            </a:r>
            <a:endParaRPr lang="en-US" altLang="zh-CN" dirty="0"/>
          </a:p>
          <a:p>
            <a:pPr marL="342900" indent="-342900" algn="l">
              <a:buFont typeface="+mj-lt"/>
              <a:buAutoNum type="arabicPeriod"/>
            </a:pPr>
            <a:endParaRPr lang="en-US" altLang="zh-CN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文档生成</a:t>
            </a:r>
            <a:endParaRPr lang="en-US" altLang="zh-CN" dirty="0"/>
          </a:p>
          <a:p>
            <a:pPr marL="342900" indent="-342900" algn="l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635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Storybook – </a:t>
            </a:r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安装</a:t>
            </a:r>
            <a:endParaRPr lang="zh-CN" altLang="en-US" sz="3200" dirty="0">
              <a:latin typeface="Microsoft JhengHei" pitchFamily="34" charset="-120"/>
              <a:ea typeface="Microsoft JhengHei" pitchFamily="34" charset="-12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28470" y="2708910"/>
            <a:ext cx="9239250" cy="3139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</a:rPr>
              <a:t>npm</a:t>
            </a:r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</a:rPr>
              <a:t>i</a:t>
            </a:r>
            <a:r>
              <a:rPr lang="en-US" altLang="zh-CN" sz="4000" dirty="0">
                <a:solidFill>
                  <a:schemeClr val="bg1"/>
                </a:solidFill>
              </a:rPr>
              <a:t> –g </a:t>
            </a:r>
            <a:r>
              <a:rPr lang="en-US" altLang="zh-CN" sz="4000" dirty="0" err="1">
                <a:solidFill>
                  <a:schemeClr val="bg1"/>
                </a:solidFill>
              </a:rPr>
              <a:t>getstorybook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 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 cd my-react-component</a:t>
            </a:r>
            <a:endParaRPr lang="en-US" altLang="zh-CN" sz="4000" dirty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 err="1">
                <a:solidFill>
                  <a:schemeClr val="bg1"/>
                </a:solidFill>
              </a:rPr>
              <a:t>getstorybook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488" y="548478"/>
            <a:ext cx="72294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itchFamily="34" charset="0"/>
              <a:buNone/>
            </a:pPr>
            <a:r>
              <a:rPr lang="zh-CN" altLang="en-US" sz="4800" dirty="0"/>
              <a:t>为什么需要组件库？</a:t>
            </a:r>
            <a:endParaRPr lang="zh-CN" altLang="en-US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1917065"/>
            <a:ext cx="685736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635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Storybook – </a:t>
            </a:r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基础目录</a:t>
            </a:r>
            <a:endParaRPr lang="zh-CN" altLang="en-US" sz="3200" dirty="0">
              <a:latin typeface="Microsoft JhengHei" pitchFamily="34" charset="-120"/>
              <a:ea typeface="Microsoft JhengHei" pitchFamily="34" charset="-12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2025015"/>
            <a:ext cx="4739640" cy="3862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10" y="2924810"/>
            <a:ext cx="6619240" cy="2572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5965" y="242046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co</a:t>
            </a:r>
            <a:r>
              <a:rPr lang="en-US" altLang="zh-CN" dirty="0"/>
              <a:t>nfig.js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726" y="188751"/>
            <a:ext cx="9635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Storybook –  </a:t>
            </a:r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开始构建你的环境</a:t>
            </a:r>
            <a:endParaRPr lang="zh-CN" altLang="en-US" sz="3200" dirty="0">
              <a:latin typeface="Microsoft JhengHei" pitchFamily="34" charset="-120"/>
              <a:ea typeface="Microsoft JhengHei" pitchFamily="34" charset="-12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070" y="869315"/>
            <a:ext cx="9852660" cy="5729605"/>
          </a:xfrm>
          <a:prstGeom prst="rect">
            <a:avLst/>
          </a:prstGeom>
        </p:spPr>
      </p:pic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726" y="477041"/>
            <a:ext cx="9635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Storybook –  </a:t>
            </a:r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开始构建你的环境</a:t>
            </a:r>
            <a:endParaRPr lang="zh-CN" altLang="en-US" sz="3200" dirty="0">
              <a:latin typeface="Microsoft JhengHei" pitchFamily="34" charset="-120"/>
              <a:ea typeface="Microsoft JhengHei" pitchFamily="34" charset="-12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775" y="1268730"/>
            <a:ext cx="9493885" cy="53371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35642" y="2696697"/>
            <a:ext cx="1219200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/>
              <a:t>Lerna</a:t>
            </a:r>
            <a:r>
              <a:rPr lang="en-US" altLang="zh-CN" sz="6000" dirty="0"/>
              <a:t> + </a:t>
            </a:r>
            <a:r>
              <a:rPr lang="en-US" altLang="zh-CN" sz="6000" dirty="0" err="1"/>
              <a:t>StoryBook </a:t>
            </a:r>
            <a:r>
              <a:rPr lang="zh-CN" altLang="en-US" sz="6000" dirty="0" err="1"/>
              <a:t>？</a:t>
            </a:r>
            <a:endParaRPr lang="zh-CN" altLang="en-US" sz="6000" dirty="0" err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971" y="116996"/>
            <a:ext cx="9635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组件库目录结构</a:t>
            </a:r>
            <a:endParaRPr lang="zh-CN" altLang="en-US" sz="3200" dirty="0">
              <a:latin typeface="Microsoft JhengHei" pitchFamily="34" charset="-120"/>
              <a:ea typeface="Microsoft JhengHei" pitchFamily="34" charset="-12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740" y="184785"/>
            <a:ext cx="4211320" cy="64884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635483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组件库 </a:t>
            </a:r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- </a:t>
            </a:r>
            <a:r>
              <a:rPr lang="zh-CN" altLang="en-US" sz="3200" dirty="0">
                <a:latin typeface="Microsoft JhengHei" pitchFamily="34" charset="-120"/>
                <a:ea typeface="宋体" charset="0"/>
                <a:sym typeface="+mn-ea"/>
              </a:rPr>
              <a:t>多入口引用</a:t>
            </a:r>
            <a:endParaRPr lang="zh-CN" altLang="en-US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2780665"/>
            <a:ext cx="9042400" cy="3684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99965" y="1628775"/>
            <a:ext cx="196977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config.js</a:t>
            </a:r>
            <a:endParaRPr lang="en-US" altLang="zh-CN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635483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组件库 </a:t>
            </a:r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- </a:t>
            </a:r>
            <a:r>
              <a:rPr lang="zh-CN" altLang="en-US" sz="3200" dirty="0">
                <a:latin typeface="Microsoft JhengHei" pitchFamily="34" charset="-120"/>
                <a:ea typeface="宋体" charset="0"/>
                <a:sym typeface="+mn-ea"/>
              </a:rPr>
              <a:t>构建修改</a:t>
            </a:r>
            <a:endParaRPr lang="zh-CN" altLang="en-US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3068955"/>
            <a:ext cx="11819255" cy="1838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51785" y="1988820"/>
            <a:ext cx="6489065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.storybook/webpack.config.js</a:t>
            </a:r>
            <a:endParaRPr lang="en-US" altLang="zh-CN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635483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组件库 </a:t>
            </a:r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- </a:t>
            </a:r>
            <a:r>
              <a:rPr lang="zh-CN" altLang="en-US" sz="3200" dirty="0">
                <a:latin typeface="Microsoft JhengHei" pitchFamily="34" charset="-120"/>
                <a:ea typeface="宋体" charset="0"/>
                <a:sym typeface="+mn-ea"/>
              </a:rPr>
              <a:t>构建修改</a:t>
            </a:r>
            <a:endParaRPr lang="zh-CN" altLang="en-US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51785" y="1988820"/>
            <a:ext cx="6489065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.storybook/webpack.config.js</a:t>
            </a:r>
            <a:endParaRPr lang="en-US" altLang="zh-CN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2689860"/>
            <a:ext cx="8190230" cy="40284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635483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组件库 </a:t>
            </a:r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- </a:t>
            </a:r>
            <a:r>
              <a:rPr lang="zh-CN" altLang="en-US" sz="3200" dirty="0">
                <a:latin typeface="Microsoft JhengHei" pitchFamily="34" charset="-120"/>
                <a:ea typeface="宋体" charset="0"/>
                <a:sym typeface="+mn-ea"/>
              </a:rPr>
              <a:t>修改</a:t>
            </a:r>
            <a:r>
              <a:rPr lang="en-US" altLang="zh-CN" sz="3200" dirty="0">
                <a:latin typeface="Microsoft JhengHei" pitchFamily="34" charset="-120"/>
                <a:ea typeface="宋体" charset="0"/>
                <a:sym typeface="+mn-ea"/>
              </a:rPr>
              <a:t>package.json</a:t>
            </a:r>
            <a:endParaRPr lang="zh-CN" altLang="en-US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2708910"/>
            <a:ext cx="11080115" cy="2319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86810" y="1772920"/>
            <a:ext cx="45142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Package.json </a:t>
            </a:r>
            <a:r>
              <a:rPr lang="zh-CN" altLang="en-US" sz="4000"/>
              <a:t>配置</a:t>
            </a:r>
            <a:endParaRPr lang="zh-CN" altLang="en-US"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635483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组件库 </a:t>
            </a:r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- </a:t>
            </a:r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发布</a:t>
            </a:r>
            <a:endParaRPr lang="zh-CN" altLang="en-US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2708910"/>
            <a:ext cx="13121005" cy="249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2555" y="548640"/>
            <a:ext cx="5043805" cy="1452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55" y="2708910"/>
            <a:ext cx="5038725" cy="123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55" y="4868545"/>
            <a:ext cx="5038725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635483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组件库 </a:t>
            </a:r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-  demo</a:t>
            </a:r>
            <a:endParaRPr lang="zh-CN" altLang="en-US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2014855"/>
            <a:ext cx="9638030" cy="3437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0930" y="5732780"/>
            <a:ext cx="10805795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>
                <a:hlinkClick r:id="rId2" action="ppaction://hlinkfile"/>
              </a:rPr>
              <a:t>https://github.com/adamchuan/lerna-demo</a:t>
            </a:r>
            <a:endParaRPr lang="zh-CN" altLang="en-US"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6" y="904396"/>
            <a:ext cx="9635483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组件库 </a:t>
            </a:r>
            <a:endParaRPr lang="zh-CN" altLang="en-US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sp>
        <p:nvSpPr>
          <p:cNvPr id="3" name="AutoShape 2" descr="https://getstorybook.io/static/media/demo.f13d28a7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2" descr="https://getstorybook.io/static/media/basic-stories.b2a95a15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54530" y="2192655"/>
            <a:ext cx="2016760" cy="3657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集中管理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独立的测试环境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一致的开发体验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版本管理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增量发布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文档生成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905635"/>
            <a:ext cx="4380865" cy="30473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744403" y="2651760"/>
            <a:ext cx="2703195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/>
              <a:t>Thx !</a:t>
            </a:r>
            <a:endParaRPr lang="en-US" altLang="zh-CN" sz="9600" dirty="0"/>
          </a:p>
        </p:txBody>
      </p:sp>
      <p:sp>
        <p:nvSpPr>
          <p:cNvPr id="9" name="文本框 8"/>
          <p:cNvSpPr txBox="1"/>
          <p:nvPr/>
        </p:nvSpPr>
        <p:spPr>
          <a:xfrm>
            <a:off x="8768398" y="5187315"/>
            <a:ext cx="175831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何方舟 </a:t>
            </a:r>
            <a:r>
              <a:rPr lang="en-US" altLang="zh-CN" dirty="0" err="1"/>
              <a:t>Adamhe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0290" y="904240"/>
            <a:ext cx="4959350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宋体" charset="0"/>
              </a:rPr>
              <a:t> </a:t>
            </a:r>
            <a:r>
              <a:rPr lang="en-US" altLang="zh-CN" sz="3200" dirty="0">
                <a:latin typeface="Microsoft JhengHei" pitchFamily="34" charset="-120"/>
                <a:ea typeface="宋体" charset="0"/>
              </a:rPr>
              <a:t>n</a:t>
            </a:r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</a:rPr>
              <a:t>pm </a:t>
            </a:r>
            <a:r>
              <a:rPr lang="zh-CN" altLang="en-US" sz="3200" dirty="0">
                <a:latin typeface="Microsoft JhengHei" pitchFamily="34" charset="-120"/>
                <a:ea typeface="宋体" charset="0"/>
              </a:rPr>
              <a:t>生态圈</a:t>
            </a:r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zh-CN" altLang="en-US" sz="3200" dirty="0">
              <a:latin typeface="Microsoft JhengHei" pitchFamily="34" charset="-120"/>
              <a:ea typeface="宋体" charset="0"/>
            </a:endParaRPr>
          </a:p>
        </p:txBody>
      </p:sp>
      <p:pic>
        <p:nvPicPr>
          <p:cNvPr id="2" name="图片 1" descr="n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265" y="2996565"/>
            <a:ext cx="3428365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581" y="2996721"/>
            <a:ext cx="9299575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JhengHei" pitchFamily="34" charset="-120"/>
                <a:ea typeface="Microsoft JhengHei" pitchFamily="34" charset="-120"/>
                <a:sym typeface="+mn-ea"/>
              </a:rPr>
              <a:t>Package.json </a:t>
            </a:r>
            <a:endParaRPr lang="en-US" altLang="zh-CN" sz="3200" dirty="0">
              <a:latin typeface="Microsoft JhengHei" pitchFamily="34" charset="-120"/>
              <a:ea typeface="Microsoft JhengHei" pitchFamily="34" charset="-12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985" y="188595"/>
            <a:ext cx="8879205" cy="654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517" y="904396"/>
            <a:ext cx="55549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" pitchFamily="34" charset="-120"/>
                <a:ea typeface="宋体" charset="0"/>
                <a:sym typeface="+mn-ea"/>
              </a:rPr>
              <a:t>发布</a:t>
            </a:r>
            <a:endParaRPr lang="zh-CN" altLang="en-US" sz="3200" dirty="0">
              <a:latin typeface="Microsoft JhengHei" pitchFamily="34" charset="-120"/>
              <a:ea typeface="宋体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0283" y="2718908"/>
            <a:ext cx="722947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Arial" pitchFamily="34" charset="0"/>
              <a:buNone/>
            </a:pPr>
            <a:r>
              <a:rPr lang="en-US" sz="5400" dirty="0"/>
              <a:t>npm publish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0283" y="2718908"/>
            <a:ext cx="72294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itchFamily="34" charset="0"/>
              <a:buNone/>
            </a:pPr>
            <a:r>
              <a:rPr lang="zh-CN" altLang="en-US" sz="4800" dirty="0"/>
              <a:t>那组件库发布呢？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915" y="3429000"/>
            <a:ext cx="5550535" cy="61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JhengHei" pitchFamily="34" charset="-120"/>
                <a:ea typeface="宋体" charset="0"/>
              </a:rPr>
              <a:t>Babel </a:t>
            </a:r>
            <a:endParaRPr lang="zh-CN" altLang="en-US" sz="3200" dirty="0">
              <a:latin typeface="Microsoft JhengHei" pitchFamily="34" charset="-120"/>
              <a:ea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9650" y="2708910"/>
            <a:ext cx="5257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+mj-lt"/>
              <a:buAutoNum type="arabicPeriod"/>
            </a:pPr>
            <a:endParaRPr lang="en-US" altLang="zh-CN"/>
          </a:p>
          <a:p>
            <a:pPr marL="342900" indent="-342900" algn="l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259080"/>
            <a:ext cx="4959985" cy="6339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80" y="259080"/>
            <a:ext cx="4733925" cy="627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8705" y="920750"/>
            <a:ext cx="555053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>
                <a:latin typeface="Microsoft JhengHei" pitchFamily="34" charset="-120"/>
                <a:ea typeface="宋体" charset="0"/>
              </a:rPr>
              <a:t>可能会遇到的问题</a:t>
            </a:r>
            <a:endParaRPr lang="zh-CN" sz="3200" dirty="0">
              <a:latin typeface="Microsoft JhengHei" pitchFamily="34" charset="-120"/>
              <a:ea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5050" y="2720975"/>
            <a:ext cx="5257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+mj-lt"/>
              <a:buAutoNum type="arabicPeriod"/>
            </a:pPr>
            <a:endParaRPr lang="en-US" altLang="zh-CN"/>
          </a:p>
          <a:p>
            <a:pPr marL="342900" indent="-342900" algn="l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05050" y="2720975"/>
            <a:ext cx="4126230" cy="2842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组件间的依赖</a:t>
            </a:r>
            <a:endParaRPr lang="zh-CN" altLang="en-US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dirty="0"/>
              <a:t>被依赖组件的更新，引起的连锁反映</a:t>
            </a:r>
            <a:endParaRPr 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组件粒度化的发布</a:t>
            </a:r>
            <a:endParaRPr lang="zh-CN" altLang="en-US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dirty="0" smtClean="0"/>
              <a:t>与版本管理工具的联动</a:t>
            </a:r>
            <a:endParaRPr 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dirty="0" smtClean="0"/>
              <a:t>开发调试</a:t>
            </a:r>
            <a:endParaRPr 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演示</Application>
  <PresentationFormat>宽屏</PresentationFormat>
  <Paragraphs>143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 </vt:lpstr>
      <vt:lpstr>宋体 </vt:lpstr>
      <vt:lpstr>Franklin Gothic Book</vt:lpstr>
      <vt:lpstr>Microsoft JhengHei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</dc:creator>
  <cp:lastModifiedBy>adamhe</cp:lastModifiedBy>
  <cp:revision>99</cp:revision>
  <dcterms:created xsi:type="dcterms:W3CDTF">2016-11-01T13:49:00Z</dcterms:created>
  <dcterms:modified xsi:type="dcterms:W3CDTF">2016-12-07T07:18:48Z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