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6" r:id="rId3"/>
    <p:sldId id="289" r:id="rId4"/>
    <p:sldId id="292" r:id="rId5"/>
    <p:sldId id="293" r:id="rId6"/>
    <p:sldId id="294" r:id="rId7"/>
    <p:sldId id="295" r:id="rId8"/>
    <p:sldId id="296" r:id="rId9"/>
    <p:sldId id="316" r:id="rId10"/>
    <p:sldId id="317" r:id="rId11"/>
    <p:sldId id="318" r:id="rId12"/>
    <p:sldId id="324" r:id="rId13"/>
    <p:sldId id="325" r:id="rId14"/>
    <p:sldId id="298" r:id="rId15"/>
    <p:sldId id="320" r:id="rId16"/>
    <p:sldId id="322" r:id="rId17"/>
    <p:sldId id="323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9" r:id="rId27"/>
    <p:sldId id="310" r:id="rId28"/>
    <p:sldId id="311" r:id="rId29"/>
    <p:sldId id="313" r:id="rId30"/>
    <p:sldId id="314" r:id="rId31"/>
    <p:sldId id="312" r:id="rId32"/>
    <p:sldId id="277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1B3A49"/>
    <a:srgbClr val="95704A"/>
    <a:srgbClr val="33758D"/>
    <a:srgbClr val="2E697E"/>
    <a:srgbClr val="27596B"/>
    <a:srgbClr val="F6AE73"/>
    <a:srgbClr val="193847"/>
    <a:srgbClr val="204857"/>
    <a:srgbClr val="386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 autoAdjust="0"/>
    <p:restoredTop sz="80352" autoAdjust="0"/>
  </p:normalViewPr>
  <p:slideViewPr>
    <p:cSldViewPr snapToGrid="0">
      <p:cViewPr varScale="1">
        <p:scale>
          <a:sx n="80" d="100"/>
          <a:sy n="80" d="100"/>
        </p:scale>
        <p:origin x="192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离线包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07279311170531"/>
          <c:y val="0.199881612266531"/>
          <c:w val="0.919083953801153"/>
          <c:h val="0.50385268350433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平均时长</c:v>
                </c:pt>
              </c:strCache>
            </c:strRef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Sheet1!$B$2:$B$35</c:f>
              <c:strCache>
                <c:ptCount val="34"/>
                <c:pt idx="0">
                  <c:v>天津市</c:v>
                </c:pt>
                <c:pt idx="1">
                  <c:v>新加坡</c:v>
                </c:pt>
                <c:pt idx="2">
                  <c:v>新疆维吾尔自治区</c:v>
                </c:pt>
                <c:pt idx="3">
                  <c:v>重庆市</c:v>
                </c:pt>
                <c:pt idx="4">
                  <c:v>河南省</c:v>
                </c:pt>
                <c:pt idx="5">
                  <c:v>广东省</c:v>
                </c:pt>
                <c:pt idx="6">
                  <c:v>海南省</c:v>
                </c:pt>
                <c:pt idx="7">
                  <c:v>江苏省</c:v>
                </c:pt>
                <c:pt idx="8">
                  <c:v>湖北省</c:v>
                </c:pt>
                <c:pt idx="9">
                  <c:v>北京市</c:v>
                </c:pt>
                <c:pt idx="10">
                  <c:v>上海市</c:v>
                </c:pt>
                <c:pt idx="11">
                  <c:v>四川省</c:v>
                </c:pt>
                <c:pt idx="12">
                  <c:v>海外</c:v>
                </c:pt>
                <c:pt idx="13">
                  <c:v>宁夏回族自治区</c:v>
                </c:pt>
                <c:pt idx="14">
                  <c:v>吉林省</c:v>
                </c:pt>
                <c:pt idx="15">
                  <c:v>云南省</c:v>
                </c:pt>
                <c:pt idx="16">
                  <c:v>福建省</c:v>
                </c:pt>
                <c:pt idx="17">
                  <c:v>青海省</c:v>
                </c:pt>
                <c:pt idx="18">
                  <c:v>西藏自治区</c:v>
                </c:pt>
                <c:pt idx="19">
                  <c:v>陕西省</c:v>
                </c:pt>
                <c:pt idx="20">
                  <c:v>河北省</c:v>
                </c:pt>
                <c:pt idx="21">
                  <c:v>贵州省</c:v>
                </c:pt>
                <c:pt idx="22">
                  <c:v>浙江省</c:v>
                </c:pt>
                <c:pt idx="23">
                  <c:v>江西省</c:v>
                </c:pt>
                <c:pt idx="24">
                  <c:v>山东省</c:v>
                </c:pt>
                <c:pt idx="25">
                  <c:v>台湾省</c:v>
                </c:pt>
                <c:pt idx="26">
                  <c:v>安徽省</c:v>
                </c:pt>
                <c:pt idx="27">
                  <c:v>山西省</c:v>
                </c:pt>
                <c:pt idx="28">
                  <c:v>广西壮族自治区</c:v>
                </c:pt>
                <c:pt idx="29">
                  <c:v>黑龙江省</c:v>
                </c:pt>
                <c:pt idx="30">
                  <c:v>湖南省</c:v>
                </c:pt>
                <c:pt idx="31">
                  <c:v>辽宁省</c:v>
                </c:pt>
                <c:pt idx="32">
                  <c:v>甘肃省</c:v>
                </c:pt>
                <c:pt idx="33">
                  <c:v>内蒙古自治区</c:v>
                </c:pt>
              </c:strCache>
            </c:strRef>
          </c:cat>
          <c:val>
            <c:numRef>
              <c:f>Sheet1!$C$2:$C$35</c:f>
              <c:numCache>
                <c:formatCode>General</c:formatCode>
                <c:ptCount val="34"/>
                <c:pt idx="0">
                  <c:v>706.8199999999994</c:v>
                </c:pt>
                <c:pt idx="1">
                  <c:v>289.0</c:v>
                </c:pt>
                <c:pt idx="2">
                  <c:v>541.49</c:v>
                </c:pt>
                <c:pt idx="3">
                  <c:v>480.72</c:v>
                </c:pt>
                <c:pt idx="4">
                  <c:v>389.45</c:v>
                </c:pt>
                <c:pt idx="5">
                  <c:v>456.67</c:v>
                </c:pt>
                <c:pt idx="6">
                  <c:v>415.81</c:v>
                </c:pt>
                <c:pt idx="7">
                  <c:v>402.12</c:v>
                </c:pt>
                <c:pt idx="8">
                  <c:v>394.82</c:v>
                </c:pt>
                <c:pt idx="9">
                  <c:v>486.59</c:v>
                </c:pt>
                <c:pt idx="10">
                  <c:v>714.3299999999994</c:v>
                </c:pt>
                <c:pt idx="11">
                  <c:v>492.25</c:v>
                </c:pt>
                <c:pt idx="12">
                  <c:v>396.44</c:v>
                </c:pt>
                <c:pt idx="13">
                  <c:v>396.46</c:v>
                </c:pt>
                <c:pt idx="14">
                  <c:v>493.58</c:v>
                </c:pt>
                <c:pt idx="15">
                  <c:v>434.88</c:v>
                </c:pt>
                <c:pt idx="16">
                  <c:v>375.35</c:v>
                </c:pt>
                <c:pt idx="17">
                  <c:v>400.41</c:v>
                </c:pt>
                <c:pt idx="18">
                  <c:v>387.92</c:v>
                </c:pt>
                <c:pt idx="19">
                  <c:v>392.98</c:v>
                </c:pt>
                <c:pt idx="20">
                  <c:v>385.2</c:v>
                </c:pt>
                <c:pt idx="21">
                  <c:v>541.4399999999994</c:v>
                </c:pt>
                <c:pt idx="22">
                  <c:v>374.04</c:v>
                </c:pt>
                <c:pt idx="23">
                  <c:v>454.38</c:v>
                </c:pt>
                <c:pt idx="24">
                  <c:v>411.53</c:v>
                </c:pt>
                <c:pt idx="25">
                  <c:v>193.5</c:v>
                </c:pt>
                <c:pt idx="26">
                  <c:v>381.46</c:v>
                </c:pt>
                <c:pt idx="27">
                  <c:v>435.08</c:v>
                </c:pt>
                <c:pt idx="28">
                  <c:v>441.02</c:v>
                </c:pt>
                <c:pt idx="29">
                  <c:v>458.42</c:v>
                </c:pt>
                <c:pt idx="30">
                  <c:v>571.08</c:v>
                </c:pt>
                <c:pt idx="31">
                  <c:v>459.3</c:v>
                </c:pt>
                <c:pt idx="32">
                  <c:v>398.44</c:v>
                </c:pt>
                <c:pt idx="33">
                  <c:v>459.69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A8-4C7B-A4EA-8286048D0748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访问量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Sheet1!$B$2:$B$35</c:f>
              <c:strCache>
                <c:ptCount val="34"/>
                <c:pt idx="0">
                  <c:v>天津市</c:v>
                </c:pt>
                <c:pt idx="1">
                  <c:v>新加坡</c:v>
                </c:pt>
                <c:pt idx="2">
                  <c:v>新疆维吾尔自治区</c:v>
                </c:pt>
                <c:pt idx="3">
                  <c:v>重庆市</c:v>
                </c:pt>
                <c:pt idx="4">
                  <c:v>河南省</c:v>
                </c:pt>
                <c:pt idx="5">
                  <c:v>广东省</c:v>
                </c:pt>
                <c:pt idx="6">
                  <c:v>海南省</c:v>
                </c:pt>
                <c:pt idx="7">
                  <c:v>江苏省</c:v>
                </c:pt>
                <c:pt idx="8">
                  <c:v>湖北省</c:v>
                </c:pt>
                <c:pt idx="9">
                  <c:v>北京市</c:v>
                </c:pt>
                <c:pt idx="10">
                  <c:v>上海市</c:v>
                </c:pt>
                <c:pt idx="11">
                  <c:v>四川省</c:v>
                </c:pt>
                <c:pt idx="12">
                  <c:v>海外</c:v>
                </c:pt>
                <c:pt idx="13">
                  <c:v>宁夏回族自治区</c:v>
                </c:pt>
                <c:pt idx="14">
                  <c:v>吉林省</c:v>
                </c:pt>
                <c:pt idx="15">
                  <c:v>云南省</c:v>
                </c:pt>
                <c:pt idx="16">
                  <c:v>福建省</c:v>
                </c:pt>
                <c:pt idx="17">
                  <c:v>青海省</c:v>
                </c:pt>
                <c:pt idx="18">
                  <c:v>西藏自治区</c:v>
                </c:pt>
                <c:pt idx="19">
                  <c:v>陕西省</c:v>
                </c:pt>
                <c:pt idx="20">
                  <c:v>河北省</c:v>
                </c:pt>
                <c:pt idx="21">
                  <c:v>贵州省</c:v>
                </c:pt>
                <c:pt idx="22">
                  <c:v>浙江省</c:v>
                </c:pt>
                <c:pt idx="23">
                  <c:v>江西省</c:v>
                </c:pt>
                <c:pt idx="24">
                  <c:v>山东省</c:v>
                </c:pt>
                <c:pt idx="25">
                  <c:v>台湾省</c:v>
                </c:pt>
                <c:pt idx="26">
                  <c:v>安徽省</c:v>
                </c:pt>
                <c:pt idx="27">
                  <c:v>山西省</c:v>
                </c:pt>
                <c:pt idx="28">
                  <c:v>广西壮族自治区</c:v>
                </c:pt>
                <c:pt idx="29">
                  <c:v>黑龙江省</c:v>
                </c:pt>
                <c:pt idx="30">
                  <c:v>湖南省</c:v>
                </c:pt>
                <c:pt idx="31">
                  <c:v>辽宁省</c:v>
                </c:pt>
                <c:pt idx="32">
                  <c:v>甘肃省</c:v>
                </c:pt>
                <c:pt idx="33">
                  <c:v>内蒙古自治区</c:v>
                </c:pt>
              </c:strCache>
            </c:strRef>
          </c:cat>
          <c:val>
            <c:numRef>
              <c:f>Sheet1!$D$2:$D$35</c:f>
              <c:numCache>
                <c:formatCode>General</c:formatCode>
                <c:ptCount val="34"/>
                <c:pt idx="0">
                  <c:v>100.0</c:v>
                </c:pt>
                <c:pt idx="1">
                  <c:v>1.0</c:v>
                </c:pt>
                <c:pt idx="2">
                  <c:v>275.0</c:v>
                </c:pt>
                <c:pt idx="3">
                  <c:v>197.0</c:v>
                </c:pt>
                <c:pt idx="4">
                  <c:v>612.0</c:v>
                </c:pt>
                <c:pt idx="5">
                  <c:v>1829.0</c:v>
                </c:pt>
                <c:pt idx="6">
                  <c:v>68.0</c:v>
                </c:pt>
                <c:pt idx="7">
                  <c:v>579.0</c:v>
                </c:pt>
                <c:pt idx="8">
                  <c:v>293.0</c:v>
                </c:pt>
                <c:pt idx="9">
                  <c:v>595.0</c:v>
                </c:pt>
                <c:pt idx="10">
                  <c:v>145.0</c:v>
                </c:pt>
                <c:pt idx="11">
                  <c:v>436.0</c:v>
                </c:pt>
                <c:pt idx="12">
                  <c:v>16.0</c:v>
                </c:pt>
                <c:pt idx="13">
                  <c:v>69.0</c:v>
                </c:pt>
                <c:pt idx="14">
                  <c:v>180.0</c:v>
                </c:pt>
                <c:pt idx="15">
                  <c:v>506.0</c:v>
                </c:pt>
                <c:pt idx="16">
                  <c:v>274.0</c:v>
                </c:pt>
                <c:pt idx="17">
                  <c:v>82.0</c:v>
                </c:pt>
                <c:pt idx="18">
                  <c:v>12.0</c:v>
                </c:pt>
                <c:pt idx="19">
                  <c:v>413.0</c:v>
                </c:pt>
                <c:pt idx="20">
                  <c:v>429.0</c:v>
                </c:pt>
                <c:pt idx="21">
                  <c:v>382.0</c:v>
                </c:pt>
                <c:pt idx="22">
                  <c:v>540.0</c:v>
                </c:pt>
                <c:pt idx="23">
                  <c:v>178.0</c:v>
                </c:pt>
                <c:pt idx="24">
                  <c:v>687.0</c:v>
                </c:pt>
                <c:pt idx="25">
                  <c:v>2.0</c:v>
                </c:pt>
                <c:pt idx="26">
                  <c:v>250.0</c:v>
                </c:pt>
                <c:pt idx="27">
                  <c:v>214.0</c:v>
                </c:pt>
                <c:pt idx="28">
                  <c:v>362.0</c:v>
                </c:pt>
                <c:pt idx="29">
                  <c:v>120.0</c:v>
                </c:pt>
                <c:pt idx="30">
                  <c:v>276.0</c:v>
                </c:pt>
                <c:pt idx="31">
                  <c:v>340.0</c:v>
                </c:pt>
                <c:pt idx="32">
                  <c:v>249.0</c:v>
                </c:pt>
                <c:pt idx="33">
                  <c:v>134.0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9A8-4C7B-A4EA-8286048D0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8844704"/>
        <c:axId val="-2138840944"/>
      </c:lineChart>
      <c:catAx>
        <c:axId val="-2138844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840944"/>
        <c:crosses val="autoZero"/>
        <c:auto val="1"/>
        <c:lblAlgn val="ctr"/>
        <c:lblOffset val="100"/>
        <c:noMultiLvlLbl val="0"/>
      </c:catAx>
      <c:valAx>
        <c:axId val="-21388409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84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0338949566788"/>
          <c:y val="0.114915213275869"/>
          <c:w val="0.920987215307764"/>
          <c:h val="0.563591890199709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平均时长</c:v>
                </c:pt>
              </c:strCache>
            </c:strRef>
          </c:tx>
          <c:spPr>
            <a:ln w="22225" cap="rnd">
              <a:solidFill>
                <a:srgbClr val="FFC00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Sheet1!$H$2:$H$36</c:f>
              <c:strCache>
                <c:ptCount val="35"/>
                <c:pt idx="0">
                  <c:v>新加坡</c:v>
                </c:pt>
                <c:pt idx="1">
                  <c:v>重庆市</c:v>
                </c:pt>
                <c:pt idx="2">
                  <c:v>广东省</c:v>
                </c:pt>
                <c:pt idx="3">
                  <c:v>天津市</c:v>
                </c:pt>
                <c:pt idx="4">
                  <c:v>新疆维吾尔自治区</c:v>
                </c:pt>
                <c:pt idx="5">
                  <c:v>河南省</c:v>
                </c:pt>
                <c:pt idx="6">
                  <c:v>海南省</c:v>
                </c:pt>
                <c:pt idx="7">
                  <c:v>江苏省</c:v>
                </c:pt>
                <c:pt idx="8">
                  <c:v>湖北省</c:v>
                </c:pt>
                <c:pt idx="9">
                  <c:v>北京市</c:v>
                </c:pt>
                <c:pt idx="10">
                  <c:v>上海市</c:v>
                </c:pt>
                <c:pt idx="11">
                  <c:v>四川省</c:v>
                </c:pt>
                <c:pt idx="12">
                  <c:v>宁夏回族自治区</c:v>
                </c:pt>
                <c:pt idx="13">
                  <c:v>云南省</c:v>
                </c:pt>
                <c:pt idx="14">
                  <c:v>海外</c:v>
                </c:pt>
                <c:pt idx="15">
                  <c:v>加利福尼亚</c:v>
                </c:pt>
                <c:pt idx="16">
                  <c:v>吉林省</c:v>
                </c:pt>
                <c:pt idx="17">
                  <c:v>福建省</c:v>
                </c:pt>
                <c:pt idx="18">
                  <c:v>贵州省</c:v>
                </c:pt>
                <c:pt idx="19">
                  <c:v>浙江省</c:v>
                </c:pt>
                <c:pt idx="20">
                  <c:v>江西省</c:v>
                </c:pt>
                <c:pt idx="21">
                  <c:v>山东省</c:v>
                </c:pt>
                <c:pt idx="22">
                  <c:v>安徽省</c:v>
                </c:pt>
                <c:pt idx="23">
                  <c:v>青海省</c:v>
                </c:pt>
                <c:pt idx="24">
                  <c:v>香港特别行政区</c:v>
                </c:pt>
                <c:pt idx="25">
                  <c:v>西藏自治区</c:v>
                </c:pt>
                <c:pt idx="26">
                  <c:v>台湾省</c:v>
                </c:pt>
                <c:pt idx="27">
                  <c:v>山西省</c:v>
                </c:pt>
                <c:pt idx="28">
                  <c:v>陕西省</c:v>
                </c:pt>
                <c:pt idx="29">
                  <c:v>广西壮族自治区</c:v>
                </c:pt>
                <c:pt idx="30">
                  <c:v>河北省</c:v>
                </c:pt>
                <c:pt idx="31">
                  <c:v>黑龙江省</c:v>
                </c:pt>
                <c:pt idx="32">
                  <c:v>湖南省</c:v>
                </c:pt>
                <c:pt idx="33">
                  <c:v>辽宁省</c:v>
                </c:pt>
                <c:pt idx="34">
                  <c:v>甘肃省</c:v>
                </c:pt>
              </c:strCache>
            </c:strRef>
          </c:cat>
          <c:val>
            <c:numRef>
              <c:f>Sheet1!$I$2:$I$36</c:f>
              <c:numCache>
                <c:formatCode>General</c:formatCode>
                <c:ptCount val="35"/>
                <c:pt idx="0">
                  <c:v>245.0</c:v>
                </c:pt>
                <c:pt idx="1">
                  <c:v>395.22</c:v>
                </c:pt>
                <c:pt idx="2">
                  <c:v>334.2</c:v>
                </c:pt>
                <c:pt idx="3">
                  <c:v>319.14</c:v>
                </c:pt>
                <c:pt idx="4">
                  <c:v>425.01</c:v>
                </c:pt>
                <c:pt idx="5">
                  <c:v>339.56</c:v>
                </c:pt>
                <c:pt idx="6">
                  <c:v>302.8999999999999</c:v>
                </c:pt>
                <c:pt idx="7">
                  <c:v>358.69</c:v>
                </c:pt>
                <c:pt idx="8">
                  <c:v>322.48</c:v>
                </c:pt>
                <c:pt idx="9">
                  <c:v>308.14</c:v>
                </c:pt>
                <c:pt idx="10">
                  <c:v>264.23</c:v>
                </c:pt>
                <c:pt idx="11">
                  <c:v>407.8</c:v>
                </c:pt>
                <c:pt idx="12">
                  <c:v>304.23</c:v>
                </c:pt>
                <c:pt idx="13">
                  <c:v>367.14</c:v>
                </c:pt>
                <c:pt idx="14">
                  <c:v>316.3999999999999</c:v>
                </c:pt>
                <c:pt idx="15">
                  <c:v>85.0</c:v>
                </c:pt>
                <c:pt idx="16">
                  <c:v>306.67</c:v>
                </c:pt>
                <c:pt idx="17">
                  <c:v>441.69</c:v>
                </c:pt>
                <c:pt idx="18">
                  <c:v>343.8</c:v>
                </c:pt>
                <c:pt idx="19">
                  <c:v>313.98</c:v>
                </c:pt>
                <c:pt idx="20">
                  <c:v>295.12</c:v>
                </c:pt>
                <c:pt idx="21">
                  <c:v>337.29</c:v>
                </c:pt>
                <c:pt idx="22">
                  <c:v>356.69</c:v>
                </c:pt>
                <c:pt idx="23">
                  <c:v>431.22</c:v>
                </c:pt>
                <c:pt idx="24">
                  <c:v>42.0</c:v>
                </c:pt>
                <c:pt idx="25">
                  <c:v>590.91</c:v>
                </c:pt>
                <c:pt idx="26">
                  <c:v>269.8</c:v>
                </c:pt>
                <c:pt idx="27">
                  <c:v>380.3</c:v>
                </c:pt>
                <c:pt idx="28">
                  <c:v>317.48</c:v>
                </c:pt>
                <c:pt idx="29">
                  <c:v>421.47</c:v>
                </c:pt>
                <c:pt idx="30">
                  <c:v>422.56</c:v>
                </c:pt>
                <c:pt idx="31">
                  <c:v>379.99</c:v>
                </c:pt>
                <c:pt idx="32">
                  <c:v>398.53</c:v>
                </c:pt>
                <c:pt idx="33">
                  <c:v>343.47</c:v>
                </c:pt>
                <c:pt idx="34">
                  <c:v>428.85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EA5-4043-9DAC-9B7660974463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访问量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Sheet1!$H$2:$H$36</c:f>
              <c:strCache>
                <c:ptCount val="35"/>
                <c:pt idx="0">
                  <c:v>新加坡</c:v>
                </c:pt>
                <c:pt idx="1">
                  <c:v>重庆市</c:v>
                </c:pt>
                <c:pt idx="2">
                  <c:v>广东省</c:v>
                </c:pt>
                <c:pt idx="3">
                  <c:v>天津市</c:v>
                </c:pt>
                <c:pt idx="4">
                  <c:v>新疆维吾尔自治区</c:v>
                </c:pt>
                <c:pt idx="5">
                  <c:v>河南省</c:v>
                </c:pt>
                <c:pt idx="6">
                  <c:v>海南省</c:v>
                </c:pt>
                <c:pt idx="7">
                  <c:v>江苏省</c:v>
                </c:pt>
                <c:pt idx="8">
                  <c:v>湖北省</c:v>
                </c:pt>
                <c:pt idx="9">
                  <c:v>北京市</c:v>
                </c:pt>
                <c:pt idx="10">
                  <c:v>上海市</c:v>
                </c:pt>
                <c:pt idx="11">
                  <c:v>四川省</c:v>
                </c:pt>
                <c:pt idx="12">
                  <c:v>宁夏回族自治区</c:v>
                </c:pt>
                <c:pt idx="13">
                  <c:v>云南省</c:v>
                </c:pt>
                <c:pt idx="14">
                  <c:v>海外</c:v>
                </c:pt>
                <c:pt idx="15">
                  <c:v>加利福尼亚</c:v>
                </c:pt>
                <c:pt idx="16">
                  <c:v>吉林省</c:v>
                </c:pt>
                <c:pt idx="17">
                  <c:v>福建省</c:v>
                </c:pt>
                <c:pt idx="18">
                  <c:v>贵州省</c:v>
                </c:pt>
                <c:pt idx="19">
                  <c:v>浙江省</c:v>
                </c:pt>
                <c:pt idx="20">
                  <c:v>江西省</c:v>
                </c:pt>
                <c:pt idx="21">
                  <c:v>山东省</c:v>
                </c:pt>
                <c:pt idx="22">
                  <c:v>安徽省</c:v>
                </c:pt>
                <c:pt idx="23">
                  <c:v>青海省</c:v>
                </c:pt>
                <c:pt idx="24">
                  <c:v>香港特别行政区</c:v>
                </c:pt>
                <c:pt idx="25">
                  <c:v>西藏自治区</c:v>
                </c:pt>
                <c:pt idx="26">
                  <c:v>台湾省</c:v>
                </c:pt>
                <c:pt idx="27">
                  <c:v>山西省</c:v>
                </c:pt>
                <c:pt idx="28">
                  <c:v>陕西省</c:v>
                </c:pt>
                <c:pt idx="29">
                  <c:v>广西壮族自治区</c:v>
                </c:pt>
                <c:pt idx="30">
                  <c:v>河北省</c:v>
                </c:pt>
                <c:pt idx="31">
                  <c:v>黑龙江省</c:v>
                </c:pt>
                <c:pt idx="32">
                  <c:v>湖南省</c:v>
                </c:pt>
                <c:pt idx="33">
                  <c:v>辽宁省</c:v>
                </c:pt>
                <c:pt idx="34">
                  <c:v>甘肃省</c:v>
                </c:pt>
              </c:strCache>
            </c:strRef>
          </c:cat>
          <c:val>
            <c:numRef>
              <c:f>Sheet1!$J$2:$J$36</c:f>
              <c:numCache>
                <c:formatCode>General</c:formatCode>
                <c:ptCount val="35"/>
                <c:pt idx="0">
                  <c:v>5.0</c:v>
                </c:pt>
                <c:pt idx="1">
                  <c:v>300.0</c:v>
                </c:pt>
                <c:pt idx="2">
                  <c:v>2189.0</c:v>
                </c:pt>
                <c:pt idx="3">
                  <c:v>143.0</c:v>
                </c:pt>
                <c:pt idx="4">
                  <c:v>281.0</c:v>
                </c:pt>
                <c:pt idx="5">
                  <c:v>813.0</c:v>
                </c:pt>
                <c:pt idx="6">
                  <c:v>98.0</c:v>
                </c:pt>
                <c:pt idx="7">
                  <c:v>895.0</c:v>
                </c:pt>
                <c:pt idx="8">
                  <c:v>482.0</c:v>
                </c:pt>
                <c:pt idx="9">
                  <c:v>610.0</c:v>
                </c:pt>
                <c:pt idx="10">
                  <c:v>324.0</c:v>
                </c:pt>
                <c:pt idx="11">
                  <c:v>585.0</c:v>
                </c:pt>
                <c:pt idx="12">
                  <c:v>94.0</c:v>
                </c:pt>
                <c:pt idx="13">
                  <c:v>416.0</c:v>
                </c:pt>
                <c:pt idx="14">
                  <c:v>25.0</c:v>
                </c:pt>
                <c:pt idx="15">
                  <c:v>1.0</c:v>
                </c:pt>
                <c:pt idx="16">
                  <c:v>179.0</c:v>
                </c:pt>
                <c:pt idx="17">
                  <c:v>333.0</c:v>
                </c:pt>
                <c:pt idx="18">
                  <c:v>361.0</c:v>
                </c:pt>
                <c:pt idx="19">
                  <c:v>779.0</c:v>
                </c:pt>
                <c:pt idx="20">
                  <c:v>206.0</c:v>
                </c:pt>
                <c:pt idx="21">
                  <c:v>823.0</c:v>
                </c:pt>
                <c:pt idx="22">
                  <c:v>389.0</c:v>
                </c:pt>
                <c:pt idx="23">
                  <c:v>69.0</c:v>
                </c:pt>
                <c:pt idx="24">
                  <c:v>4.0</c:v>
                </c:pt>
                <c:pt idx="25">
                  <c:v>11.0</c:v>
                </c:pt>
                <c:pt idx="26">
                  <c:v>5.0</c:v>
                </c:pt>
                <c:pt idx="27">
                  <c:v>290.0</c:v>
                </c:pt>
                <c:pt idx="28">
                  <c:v>461.0</c:v>
                </c:pt>
                <c:pt idx="29">
                  <c:v>368.0</c:v>
                </c:pt>
                <c:pt idx="30">
                  <c:v>603.0</c:v>
                </c:pt>
                <c:pt idx="31">
                  <c:v>210.0</c:v>
                </c:pt>
                <c:pt idx="32">
                  <c:v>408.0</c:v>
                </c:pt>
                <c:pt idx="33">
                  <c:v>376.0</c:v>
                </c:pt>
                <c:pt idx="34">
                  <c:v>293.0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EA5-4043-9DAC-9B7660974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8761792"/>
        <c:axId val="-2138758048"/>
      </c:lineChart>
      <c:catAx>
        <c:axId val="-2138761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758048"/>
        <c:crosses val="autoZero"/>
        <c:auto val="1"/>
        <c:lblAlgn val="ctr"/>
        <c:lblOffset val="100"/>
        <c:noMultiLvlLbl val="0"/>
      </c:catAx>
      <c:valAx>
        <c:axId val="-21387580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76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JS ready </a:t>
            </a:r>
            <a:r>
              <a:rPr lang="zh-CN"/>
              <a:t>时长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19142607174103"/>
          <c:y val="0.171134441528142"/>
          <c:w val="0.877530183727034"/>
          <c:h val="0.606303587051618"/>
        </c:manualLayout>
      </c:layout>
      <c:lineChart>
        <c:grouping val="stack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PWA 时长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Sheet1!$M$2:$M$36</c:f>
              <c:numCache>
                <c:formatCode>General</c:formatCode>
                <c:ptCount val="35"/>
                <c:pt idx="0">
                  <c:v>245.0</c:v>
                </c:pt>
                <c:pt idx="1">
                  <c:v>395.22</c:v>
                </c:pt>
                <c:pt idx="2">
                  <c:v>334.2</c:v>
                </c:pt>
                <c:pt idx="3">
                  <c:v>319.14</c:v>
                </c:pt>
                <c:pt idx="4">
                  <c:v>425.01</c:v>
                </c:pt>
                <c:pt idx="5">
                  <c:v>339.56</c:v>
                </c:pt>
                <c:pt idx="6">
                  <c:v>302.8999999999999</c:v>
                </c:pt>
                <c:pt idx="7">
                  <c:v>358.69</c:v>
                </c:pt>
                <c:pt idx="8">
                  <c:v>322.48</c:v>
                </c:pt>
                <c:pt idx="9">
                  <c:v>308.14</c:v>
                </c:pt>
                <c:pt idx="10">
                  <c:v>264.23</c:v>
                </c:pt>
                <c:pt idx="11">
                  <c:v>407.8</c:v>
                </c:pt>
                <c:pt idx="12">
                  <c:v>304.23</c:v>
                </c:pt>
                <c:pt idx="13">
                  <c:v>367.14</c:v>
                </c:pt>
                <c:pt idx="14">
                  <c:v>316.3999999999999</c:v>
                </c:pt>
                <c:pt idx="15">
                  <c:v>85.0</c:v>
                </c:pt>
                <c:pt idx="16">
                  <c:v>306.67</c:v>
                </c:pt>
                <c:pt idx="17">
                  <c:v>441.69</c:v>
                </c:pt>
                <c:pt idx="18">
                  <c:v>343.8</c:v>
                </c:pt>
                <c:pt idx="19">
                  <c:v>313.98</c:v>
                </c:pt>
                <c:pt idx="20">
                  <c:v>295.12</c:v>
                </c:pt>
                <c:pt idx="21">
                  <c:v>337.29</c:v>
                </c:pt>
                <c:pt idx="22">
                  <c:v>356.69</c:v>
                </c:pt>
                <c:pt idx="23">
                  <c:v>431.22</c:v>
                </c:pt>
                <c:pt idx="24">
                  <c:v>42.0</c:v>
                </c:pt>
                <c:pt idx="25">
                  <c:v>590.91</c:v>
                </c:pt>
                <c:pt idx="26">
                  <c:v>269.8</c:v>
                </c:pt>
                <c:pt idx="27">
                  <c:v>380.3</c:v>
                </c:pt>
                <c:pt idx="28">
                  <c:v>317.48</c:v>
                </c:pt>
                <c:pt idx="29">
                  <c:v>421.47</c:v>
                </c:pt>
                <c:pt idx="30">
                  <c:v>422.56</c:v>
                </c:pt>
                <c:pt idx="31">
                  <c:v>379.99</c:v>
                </c:pt>
                <c:pt idx="32">
                  <c:v>398.53</c:v>
                </c:pt>
                <c:pt idx="33">
                  <c:v>343.47</c:v>
                </c:pt>
                <c:pt idx="34">
                  <c:v>428.85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D3C-4505-AC2F-76E5E7813486}"/>
            </c:ext>
          </c:extLst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离线包时长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Sheet1!$N$2:$N$36</c:f>
              <c:numCache>
                <c:formatCode>General</c:formatCode>
                <c:ptCount val="35"/>
                <c:pt idx="0">
                  <c:v>706.8199999999994</c:v>
                </c:pt>
                <c:pt idx="1">
                  <c:v>289.0</c:v>
                </c:pt>
                <c:pt idx="2">
                  <c:v>541.49</c:v>
                </c:pt>
                <c:pt idx="3">
                  <c:v>480.72</c:v>
                </c:pt>
                <c:pt idx="4">
                  <c:v>389.45</c:v>
                </c:pt>
                <c:pt idx="5">
                  <c:v>456.67</c:v>
                </c:pt>
                <c:pt idx="6">
                  <c:v>415.81</c:v>
                </c:pt>
                <c:pt idx="7">
                  <c:v>402.12</c:v>
                </c:pt>
                <c:pt idx="8">
                  <c:v>394.82</c:v>
                </c:pt>
                <c:pt idx="9">
                  <c:v>486.59</c:v>
                </c:pt>
                <c:pt idx="10">
                  <c:v>714.3299999999994</c:v>
                </c:pt>
                <c:pt idx="11">
                  <c:v>492.25</c:v>
                </c:pt>
                <c:pt idx="12">
                  <c:v>396.44</c:v>
                </c:pt>
                <c:pt idx="13">
                  <c:v>396.46</c:v>
                </c:pt>
                <c:pt idx="14">
                  <c:v>493.58</c:v>
                </c:pt>
                <c:pt idx="15">
                  <c:v>434.88</c:v>
                </c:pt>
                <c:pt idx="16">
                  <c:v>375.35</c:v>
                </c:pt>
                <c:pt idx="17">
                  <c:v>400.41</c:v>
                </c:pt>
                <c:pt idx="18">
                  <c:v>387.92</c:v>
                </c:pt>
                <c:pt idx="19">
                  <c:v>392.98</c:v>
                </c:pt>
                <c:pt idx="20">
                  <c:v>385.2</c:v>
                </c:pt>
                <c:pt idx="21">
                  <c:v>541.4399999999994</c:v>
                </c:pt>
                <c:pt idx="22">
                  <c:v>374.04</c:v>
                </c:pt>
                <c:pt idx="23">
                  <c:v>454.38</c:v>
                </c:pt>
                <c:pt idx="24">
                  <c:v>411.53</c:v>
                </c:pt>
                <c:pt idx="25">
                  <c:v>193.5</c:v>
                </c:pt>
                <c:pt idx="26">
                  <c:v>381.46</c:v>
                </c:pt>
                <c:pt idx="27">
                  <c:v>435.08</c:v>
                </c:pt>
                <c:pt idx="28">
                  <c:v>441.02</c:v>
                </c:pt>
                <c:pt idx="29">
                  <c:v>458.42</c:v>
                </c:pt>
                <c:pt idx="30">
                  <c:v>571.08</c:v>
                </c:pt>
                <c:pt idx="31">
                  <c:v>459.3</c:v>
                </c:pt>
                <c:pt idx="32">
                  <c:v>398.44</c:v>
                </c:pt>
                <c:pt idx="33">
                  <c:v>459.69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D3C-4505-AC2F-76E5E7813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7841904"/>
        <c:axId val="-2127838688"/>
      </c:lineChart>
      <c:catAx>
        <c:axId val="-21278419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838688"/>
        <c:crosses val="autoZero"/>
        <c:auto val="1"/>
        <c:lblAlgn val="ctr"/>
        <c:lblOffset val="100"/>
        <c:noMultiLvlLbl val="0"/>
      </c:catAx>
      <c:valAx>
        <c:axId val="-212783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84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1AA4F-5395-4057-B89F-2A69C9F10315}" type="datetimeFigureOut">
              <a:rPr lang="zh-CN" altLang="en-US" smtClean="0"/>
              <a:t>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48DD4-85E4-4B49-B5D5-DFB3C8F06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67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B622-2817-470B-8904-3B0BE860698C}" type="datetimeFigureOut">
              <a:rPr lang="zh-CN" altLang="en-US" smtClean="0"/>
              <a:t>17/12/11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D93EF-BFFE-47ED-9D8D-071E2F840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PWA</a:t>
            </a:r>
            <a:r>
              <a:rPr lang="zh-CN" altLang="en-US" dirty="0"/>
              <a:t> 离线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93EF-BFFE-47ED-9D8D-071E2F8406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2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93EF-BFFE-47ED-9D8D-071E2F840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6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93EF-BFFE-47ED-9D8D-071E2F8406C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/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-15240" y="0"/>
            <a:ext cx="12237720" cy="6591300"/>
          </a:xfrm>
          <a:prstGeom prst="rect">
            <a:avLst/>
          </a:prstGeom>
        </p:spPr>
      </p:pic>
      <p:grpSp>
        <p:nvGrpSpPr>
          <p:cNvPr id="4" name="组合 3">
            <a:extLst/>
          </p:cNvPr>
          <p:cNvGrpSpPr/>
          <p:nvPr userDrawn="1"/>
        </p:nvGrpSpPr>
        <p:grpSpPr>
          <a:xfrm>
            <a:off x="-15240" y="6173003"/>
            <a:ext cx="12237720" cy="684997"/>
            <a:chOff x="-15240" y="6173003"/>
            <a:chExt cx="12237720" cy="684997"/>
          </a:xfrm>
        </p:grpSpPr>
        <p:sp>
          <p:nvSpPr>
            <p:cNvPr id="5" name="矩形 4">
              <a:extLst/>
            </p:cNvPr>
            <p:cNvSpPr/>
            <p:nvPr/>
          </p:nvSpPr>
          <p:spPr>
            <a:xfrm>
              <a:off x="-15240" y="6174500"/>
              <a:ext cx="12237720" cy="68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/>
            </p:cNvPr>
            <p:cNvGrpSpPr/>
            <p:nvPr/>
          </p:nvGrpSpPr>
          <p:grpSpPr>
            <a:xfrm>
              <a:off x="0" y="6173003"/>
              <a:ext cx="12222477" cy="615556"/>
              <a:chOff x="0" y="6173003"/>
              <a:chExt cx="12222477" cy="615556"/>
            </a:xfrm>
          </p:grpSpPr>
          <p:sp>
            <p:nvSpPr>
              <p:cNvPr id="7" name="等腰三角形 6">
                <a:extLst/>
              </p:cNvPr>
              <p:cNvSpPr/>
              <p:nvPr/>
            </p:nvSpPr>
            <p:spPr>
              <a:xfrm rot="10800000">
                <a:off x="8252746" y="6173003"/>
                <a:ext cx="3969731" cy="615555"/>
              </a:xfrm>
              <a:prstGeom prst="triangle">
                <a:avLst>
                  <a:gd name="adj" fmla="val 6851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/>
              </p:cNvPr>
              <p:cNvSpPr/>
              <p:nvPr/>
            </p:nvSpPr>
            <p:spPr>
              <a:xfrm>
                <a:off x="0" y="6174500"/>
                <a:ext cx="3310359" cy="614059"/>
              </a:xfrm>
              <a:prstGeom prst="triangle">
                <a:avLst>
                  <a:gd name="adj" fmla="val 245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>
                <a:extLst/>
              </p:cNvPr>
              <p:cNvSpPr/>
              <p:nvPr/>
            </p:nvSpPr>
            <p:spPr>
              <a:xfrm>
                <a:off x="3703900" y="6174500"/>
                <a:ext cx="4375230" cy="614059"/>
              </a:xfrm>
              <a:prstGeom prst="triangle">
                <a:avLst>
                  <a:gd name="adj" fmla="val 9475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>
            <a:extLst/>
          </p:cNvPr>
          <p:cNvSpPr/>
          <p:nvPr userDrawn="1"/>
        </p:nvSpPr>
        <p:spPr>
          <a:xfrm>
            <a:off x="-15240" y="6788559"/>
            <a:ext cx="12237720" cy="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669926" y="3539151"/>
            <a:ext cx="10850562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669926" y="2840560"/>
            <a:ext cx="10850562" cy="69859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39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4FB5F46-6E5B-4CCE-B6F0-B2F0A3719756}"/>
              </a:ext>
            </a:extLst>
          </p:cNvPr>
          <p:cNvGrpSpPr/>
          <p:nvPr userDrawn="1"/>
        </p:nvGrpSpPr>
        <p:grpSpPr>
          <a:xfrm>
            <a:off x="0" y="-1"/>
            <a:ext cx="12192000" cy="782321"/>
            <a:chOff x="0" y="-1"/>
            <a:chExt cx="12192000" cy="1016001"/>
          </a:xfrm>
        </p:grpSpPr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5BFBEC5F-C0EF-4A6D-ADDC-F2B80E2423B9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="" xmlns:a16="http://schemas.microsoft.com/office/drawing/2014/main" id="{BEE32A30-280B-428F-94CF-9D283473796C}"/>
                </a:ext>
              </a:extLst>
            </p:cNvPr>
            <p:cNvSpPr/>
            <p:nvPr/>
          </p:nvSpPr>
          <p:spPr>
            <a:xfrm rot="10800000">
              <a:off x="0" y="0"/>
              <a:ext cx="460248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="" xmlns:a16="http://schemas.microsoft.com/office/drawing/2014/main" id="{C1A15250-43BA-4C1B-A08C-6BCE47FCC256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BD48D10A-D99B-44F6-B799-0F1D73F3C9F5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DF705B4B-6402-41F4-BA56-C33BC3422B7A}"/>
              </a:ext>
            </a:extLst>
          </p:cNvPr>
          <p:cNvGrpSpPr/>
          <p:nvPr userDrawn="1"/>
        </p:nvGrpSpPr>
        <p:grpSpPr>
          <a:xfrm flipH="1" flipV="1">
            <a:off x="0" y="6087254"/>
            <a:ext cx="12192000" cy="782321"/>
            <a:chOff x="0" y="-1"/>
            <a:chExt cx="12192000" cy="1016001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6725E015-78DA-49AF-9E69-0A0538B7E81F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08A07ACB-8C7A-4A2A-947C-9C056AE3B4C1}"/>
                </a:ext>
              </a:extLst>
            </p:cNvPr>
            <p:cNvSpPr/>
            <p:nvPr/>
          </p:nvSpPr>
          <p:spPr>
            <a:xfrm rot="10800000">
              <a:off x="0" y="0"/>
              <a:ext cx="4602480" cy="714021"/>
            </a:xfrm>
            <a:prstGeom prst="triangle">
              <a:avLst>
                <a:gd name="adj" fmla="val 10000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420989A0-6813-4E94-B31C-A45FD137B87B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="" xmlns:a16="http://schemas.microsoft.com/office/drawing/2014/main" id="{16F5082F-FE82-4E3D-943E-16058E13B94D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208753" y="2114875"/>
            <a:ext cx="5708329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"/>
          </p:nvPr>
        </p:nvSpPr>
        <p:spPr>
          <a:xfrm>
            <a:off x="2208753" y="2861696"/>
            <a:ext cx="570832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52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5" name="组合 5">
            <a:extLst>
              <a:ext uri="{FF2B5EF4-FFF2-40B4-BE49-F238E27FC236}">
                <a16:creationId xmlns="" xmlns:a16="http://schemas.microsoft.com/office/drawing/2014/main" id="{97F8DF0D-3031-4C94-925F-EA179A376343}"/>
              </a:ext>
            </a:extLst>
          </p:cNvPr>
          <p:cNvGrpSpPr/>
          <p:nvPr userDrawn="1"/>
        </p:nvGrpSpPr>
        <p:grpSpPr>
          <a:xfrm>
            <a:off x="0" y="-1"/>
            <a:ext cx="12192000" cy="782321"/>
            <a:chOff x="0" y="-1"/>
            <a:chExt cx="12192000" cy="1016001"/>
          </a:xfrm>
        </p:grpSpPr>
        <p:sp>
          <p:nvSpPr>
            <p:cNvPr id="6" name="等腰三角形 6">
              <a:extLst>
                <a:ext uri="{FF2B5EF4-FFF2-40B4-BE49-F238E27FC236}">
                  <a16:creationId xmlns="" xmlns:a16="http://schemas.microsoft.com/office/drawing/2014/main" id="{2520DB18-9AA3-48A9-871A-ECC7498A9F76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等腰三角形 7">
              <a:extLst>
                <a:ext uri="{FF2B5EF4-FFF2-40B4-BE49-F238E27FC236}">
                  <a16:creationId xmlns="" xmlns:a16="http://schemas.microsoft.com/office/drawing/2014/main" id="{B7D1C109-EAF6-46E7-8FFB-F3C335EEE5BE}"/>
                </a:ext>
              </a:extLst>
            </p:cNvPr>
            <p:cNvSpPr/>
            <p:nvPr/>
          </p:nvSpPr>
          <p:spPr>
            <a:xfrm rot="10800000">
              <a:off x="0" y="0"/>
              <a:ext cx="460248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等腰三角形 8">
              <a:extLst>
                <a:ext uri="{FF2B5EF4-FFF2-40B4-BE49-F238E27FC236}">
                  <a16:creationId xmlns="" xmlns:a16="http://schemas.microsoft.com/office/drawing/2014/main" id="{E45E471A-74B6-4150-91C8-DAB2882E4B39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9">
              <a:extLst>
                <a:ext uri="{FF2B5EF4-FFF2-40B4-BE49-F238E27FC236}">
                  <a16:creationId xmlns="" xmlns:a16="http://schemas.microsoft.com/office/drawing/2014/main" id="{3F925D42-8989-416A-9F9E-69358BEDD7C3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10">
            <a:extLst>
              <a:ext uri="{FF2B5EF4-FFF2-40B4-BE49-F238E27FC236}">
                <a16:creationId xmlns="" xmlns:a16="http://schemas.microsoft.com/office/drawing/2014/main" id="{76E41825-5778-480D-9C1B-5F057A55F0AB}"/>
              </a:ext>
            </a:extLst>
          </p:cNvPr>
          <p:cNvGrpSpPr/>
          <p:nvPr userDrawn="1"/>
        </p:nvGrpSpPr>
        <p:grpSpPr>
          <a:xfrm flipH="1" flipV="1">
            <a:off x="0" y="6087254"/>
            <a:ext cx="12192000" cy="782321"/>
            <a:chOff x="0" y="-1"/>
            <a:chExt cx="12192000" cy="1016001"/>
          </a:xfrm>
        </p:grpSpPr>
        <p:sp>
          <p:nvSpPr>
            <p:cNvPr id="11" name="等腰三角形 11">
              <a:extLst>
                <a:ext uri="{FF2B5EF4-FFF2-40B4-BE49-F238E27FC236}">
                  <a16:creationId xmlns="" xmlns:a16="http://schemas.microsoft.com/office/drawing/2014/main" id="{C03F98D7-37B6-4334-AAA2-593CB5239046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12">
              <a:extLst>
                <a:ext uri="{FF2B5EF4-FFF2-40B4-BE49-F238E27FC236}">
                  <a16:creationId xmlns="" xmlns:a16="http://schemas.microsoft.com/office/drawing/2014/main" id="{BE0939E1-5AC5-4418-A1EB-CDAA84BA62BC}"/>
                </a:ext>
              </a:extLst>
            </p:cNvPr>
            <p:cNvSpPr/>
            <p:nvPr/>
          </p:nvSpPr>
          <p:spPr>
            <a:xfrm rot="10800000">
              <a:off x="0" y="0"/>
              <a:ext cx="4602480" cy="714021"/>
            </a:xfrm>
            <a:prstGeom prst="triangle">
              <a:avLst>
                <a:gd name="adj" fmla="val 10000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等腰三角形 13">
              <a:extLst>
                <a:ext uri="{FF2B5EF4-FFF2-40B4-BE49-F238E27FC236}">
                  <a16:creationId xmlns="" xmlns:a16="http://schemas.microsoft.com/office/drawing/2014/main" id="{5F36A86E-5EB9-4D08-8E0F-CCB5271349DF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4">
              <a:extLst>
                <a:ext uri="{FF2B5EF4-FFF2-40B4-BE49-F238E27FC236}">
                  <a16:creationId xmlns="" xmlns:a16="http://schemas.microsoft.com/office/drawing/2014/main" id="{B27C5D53-7B53-4547-B291-F0124CF6D285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1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3" name="组合 5">
            <a:extLst>
              <a:ext uri="{FF2B5EF4-FFF2-40B4-BE49-F238E27FC236}">
                <a16:creationId xmlns="" xmlns:a16="http://schemas.microsoft.com/office/drawing/2014/main" id="{064254A3-82CC-44AA-85D1-135B0C4DDC8B}"/>
              </a:ext>
            </a:extLst>
          </p:cNvPr>
          <p:cNvGrpSpPr/>
          <p:nvPr userDrawn="1"/>
        </p:nvGrpSpPr>
        <p:grpSpPr>
          <a:xfrm>
            <a:off x="0" y="-1"/>
            <a:ext cx="12192000" cy="782321"/>
            <a:chOff x="0" y="-1"/>
            <a:chExt cx="12192000" cy="1016001"/>
          </a:xfrm>
        </p:grpSpPr>
        <p:sp>
          <p:nvSpPr>
            <p:cNvPr id="4" name="等腰三角形 6">
              <a:extLst>
                <a:ext uri="{FF2B5EF4-FFF2-40B4-BE49-F238E27FC236}">
                  <a16:creationId xmlns="" xmlns:a16="http://schemas.microsoft.com/office/drawing/2014/main" id="{56CEEAE3-2122-48D0-831A-B7E270EAB809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等腰三角形 7">
              <a:extLst>
                <a:ext uri="{FF2B5EF4-FFF2-40B4-BE49-F238E27FC236}">
                  <a16:creationId xmlns="" xmlns:a16="http://schemas.microsoft.com/office/drawing/2014/main" id="{53D73747-9711-4C01-A993-4A376B6D118A}"/>
                </a:ext>
              </a:extLst>
            </p:cNvPr>
            <p:cNvSpPr/>
            <p:nvPr/>
          </p:nvSpPr>
          <p:spPr>
            <a:xfrm rot="10800000">
              <a:off x="0" y="0"/>
              <a:ext cx="460248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等腰三角形 8">
              <a:extLst>
                <a:ext uri="{FF2B5EF4-FFF2-40B4-BE49-F238E27FC236}">
                  <a16:creationId xmlns="" xmlns:a16="http://schemas.microsoft.com/office/drawing/2014/main" id="{72CE143D-B438-4B34-875F-D8182E99344A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等腰三角形 9">
              <a:extLst>
                <a:ext uri="{FF2B5EF4-FFF2-40B4-BE49-F238E27FC236}">
                  <a16:creationId xmlns="" xmlns:a16="http://schemas.microsoft.com/office/drawing/2014/main" id="{17B321DE-297F-4C8F-9DE6-1ADE2A5EF0FC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10">
            <a:extLst>
              <a:ext uri="{FF2B5EF4-FFF2-40B4-BE49-F238E27FC236}">
                <a16:creationId xmlns="" xmlns:a16="http://schemas.microsoft.com/office/drawing/2014/main" id="{51B0C992-32BD-4E50-A08B-2761367FB249}"/>
              </a:ext>
            </a:extLst>
          </p:cNvPr>
          <p:cNvGrpSpPr/>
          <p:nvPr userDrawn="1"/>
        </p:nvGrpSpPr>
        <p:grpSpPr>
          <a:xfrm flipH="1" flipV="1">
            <a:off x="0" y="6087254"/>
            <a:ext cx="12192000" cy="782321"/>
            <a:chOff x="0" y="-1"/>
            <a:chExt cx="12192000" cy="1016001"/>
          </a:xfrm>
        </p:grpSpPr>
        <p:sp>
          <p:nvSpPr>
            <p:cNvPr id="9" name="等腰三角形 11">
              <a:extLst>
                <a:ext uri="{FF2B5EF4-FFF2-40B4-BE49-F238E27FC236}">
                  <a16:creationId xmlns="" xmlns:a16="http://schemas.microsoft.com/office/drawing/2014/main" id="{CEDFD0EE-AE4E-4732-86D7-0AEE7DBDB603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12">
              <a:extLst>
                <a:ext uri="{FF2B5EF4-FFF2-40B4-BE49-F238E27FC236}">
                  <a16:creationId xmlns="" xmlns:a16="http://schemas.microsoft.com/office/drawing/2014/main" id="{5AA03F3D-19A9-4900-8188-1E14585EBD13}"/>
                </a:ext>
              </a:extLst>
            </p:cNvPr>
            <p:cNvSpPr/>
            <p:nvPr/>
          </p:nvSpPr>
          <p:spPr>
            <a:xfrm rot="10800000">
              <a:off x="0" y="0"/>
              <a:ext cx="4602480" cy="714021"/>
            </a:xfrm>
            <a:prstGeom prst="triangle">
              <a:avLst>
                <a:gd name="adj" fmla="val 10000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13">
              <a:extLst>
                <a:ext uri="{FF2B5EF4-FFF2-40B4-BE49-F238E27FC236}">
                  <a16:creationId xmlns="" xmlns:a16="http://schemas.microsoft.com/office/drawing/2014/main" id="{376F3C9D-6055-4C14-9294-E700B2A45661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14">
              <a:extLst>
                <a:ext uri="{FF2B5EF4-FFF2-40B4-BE49-F238E27FC236}">
                  <a16:creationId xmlns="" xmlns:a16="http://schemas.microsoft.com/office/drawing/2014/main" id="{180BF7BC-C25E-4D50-A56C-4F85B7A53833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78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>
            <a:extLst>
              <a:ext uri="{FF2B5EF4-FFF2-40B4-BE49-F238E27FC236}">
                <a16:creationId xmlns="" xmlns:a16="http://schemas.microsoft.com/office/drawing/2014/main" id="{6709F811-707E-4D6D-9ED6-7036F2C1047B}"/>
              </a:ext>
            </a:extLst>
          </p:cNvPr>
          <p:cNvGrpSpPr/>
          <p:nvPr userDrawn="1"/>
        </p:nvGrpSpPr>
        <p:grpSpPr>
          <a:xfrm>
            <a:off x="0" y="-1"/>
            <a:ext cx="12192000" cy="782321"/>
            <a:chOff x="0" y="-1"/>
            <a:chExt cx="12192000" cy="1016001"/>
          </a:xfrm>
        </p:grpSpPr>
        <p:sp>
          <p:nvSpPr>
            <p:cNvPr id="3" name="等腰三角形 6">
              <a:extLst>
                <a:ext uri="{FF2B5EF4-FFF2-40B4-BE49-F238E27FC236}">
                  <a16:creationId xmlns="" xmlns:a16="http://schemas.microsoft.com/office/drawing/2014/main" id="{55060288-786C-42B8-9AD1-0AFF80A41518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等腰三角形 7">
              <a:extLst>
                <a:ext uri="{FF2B5EF4-FFF2-40B4-BE49-F238E27FC236}">
                  <a16:creationId xmlns="" xmlns:a16="http://schemas.microsoft.com/office/drawing/2014/main" id="{E63CFF96-6EC1-4669-B287-1C0773C742B3}"/>
                </a:ext>
              </a:extLst>
            </p:cNvPr>
            <p:cNvSpPr/>
            <p:nvPr/>
          </p:nvSpPr>
          <p:spPr>
            <a:xfrm rot="10800000">
              <a:off x="0" y="0"/>
              <a:ext cx="460248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等腰三角形 8">
              <a:extLst>
                <a:ext uri="{FF2B5EF4-FFF2-40B4-BE49-F238E27FC236}">
                  <a16:creationId xmlns="" xmlns:a16="http://schemas.microsoft.com/office/drawing/2014/main" id="{EE629FFC-053B-4B2F-B45C-2EB154B64B78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等腰三角形 9">
              <a:extLst>
                <a:ext uri="{FF2B5EF4-FFF2-40B4-BE49-F238E27FC236}">
                  <a16:creationId xmlns="" xmlns:a16="http://schemas.microsoft.com/office/drawing/2014/main" id="{B28AD0E0-17CD-40D8-A5A9-9259B78A18E5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10">
            <a:extLst>
              <a:ext uri="{FF2B5EF4-FFF2-40B4-BE49-F238E27FC236}">
                <a16:creationId xmlns="" xmlns:a16="http://schemas.microsoft.com/office/drawing/2014/main" id="{98372206-657C-4DD7-8D17-D34AD0BF3219}"/>
              </a:ext>
            </a:extLst>
          </p:cNvPr>
          <p:cNvGrpSpPr/>
          <p:nvPr userDrawn="1"/>
        </p:nvGrpSpPr>
        <p:grpSpPr>
          <a:xfrm flipH="1" flipV="1">
            <a:off x="0" y="6087254"/>
            <a:ext cx="12192000" cy="782321"/>
            <a:chOff x="0" y="-1"/>
            <a:chExt cx="12192000" cy="1016001"/>
          </a:xfrm>
        </p:grpSpPr>
        <p:sp>
          <p:nvSpPr>
            <p:cNvPr id="8" name="等腰三角形 11">
              <a:extLst>
                <a:ext uri="{FF2B5EF4-FFF2-40B4-BE49-F238E27FC236}">
                  <a16:creationId xmlns="" xmlns:a16="http://schemas.microsoft.com/office/drawing/2014/main" id="{1B68BF79-65DA-4662-932F-63A4C7210ED8}"/>
                </a:ext>
              </a:extLst>
            </p:cNvPr>
            <p:cNvSpPr/>
            <p:nvPr/>
          </p:nvSpPr>
          <p:spPr>
            <a:xfrm rot="10800000">
              <a:off x="0" y="0"/>
              <a:ext cx="12192000" cy="1016000"/>
            </a:xfrm>
            <a:prstGeom prst="triangle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12">
              <a:extLst>
                <a:ext uri="{FF2B5EF4-FFF2-40B4-BE49-F238E27FC236}">
                  <a16:creationId xmlns="" xmlns:a16="http://schemas.microsoft.com/office/drawing/2014/main" id="{B0242448-6A3C-40B0-9FFC-9CEF5414DD48}"/>
                </a:ext>
              </a:extLst>
            </p:cNvPr>
            <p:cNvSpPr/>
            <p:nvPr/>
          </p:nvSpPr>
          <p:spPr>
            <a:xfrm rot="10800000">
              <a:off x="0" y="0"/>
              <a:ext cx="4602480" cy="714021"/>
            </a:xfrm>
            <a:prstGeom prst="triangle">
              <a:avLst>
                <a:gd name="adj" fmla="val 10000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13">
              <a:extLst>
                <a:ext uri="{FF2B5EF4-FFF2-40B4-BE49-F238E27FC236}">
                  <a16:creationId xmlns="" xmlns:a16="http://schemas.microsoft.com/office/drawing/2014/main" id="{CA9DF37A-3776-48B0-B6B6-AEB8E29D9DE0}"/>
                </a:ext>
              </a:extLst>
            </p:cNvPr>
            <p:cNvSpPr/>
            <p:nvPr/>
          </p:nvSpPr>
          <p:spPr>
            <a:xfrm rot="10800000">
              <a:off x="7589520" y="0"/>
              <a:ext cx="4602480" cy="1016000"/>
            </a:xfrm>
            <a:prstGeom prst="triangle">
              <a:avLst>
                <a:gd name="adj" fmla="val 0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14">
              <a:extLst>
                <a:ext uri="{FF2B5EF4-FFF2-40B4-BE49-F238E27FC236}">
                  <a16:creationId xmlns="" xmlns:a16="http://schemas.microsoft.com/office/drawing/2014/main" id="{0A1D5F35-ECE3-488E-A5D1-DD6D253B3DC2}"/>
                </a:ext>
              </a:extLst>
            </p:cNvPr>
            <p:cNvSpPr/>
            <p:nvPr/>
          </p:nvSpPr>
          <p:spPr>
            <a:xfrm rot="10800000">
              <a:off x="4602480" y="-1"/>
              <a:ext cx="4592320" cy="1016001"/>
            </a:xfrm>
            <a:prstGeom prst="triangle">
              <a:avLst>
                <a:gd name="adj" fmla="val 68318"/>
              </a:avLst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0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892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275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431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7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30299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9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  <p:sldLayoutId id="2147483657" r:id="rId6"/>
    <p:sldLayoutId id="214748366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quota-api/" TargetMode="Externa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hemeOverride" Target="../theme/themeOverride2.x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>
            <a:extLst>
              <a:ext uri="{FF2B5EF4-FFF2-40B4-BE49-F238E27FC236}">
                <a16:creationId xmlns="" xmlns:a16="http://schemas.microsoft.com/office/drawing/2014/main" id="{82832EF9-1B6A-4370-932E-56DB916F45B5}"/>
              </a:ext>
            </a:extLst>
          </p:cNvPr>
          <p:cNvSpPr/>
          <p:nvPr/>
        </p:nvSpPr>
        <p:spPr>
          <a:xfrm rot="10800000">
            <a:off x="2233564" y="-4021"/>
            <a:ext cx="3209545" cy="265835"/>
          </a:xfrm>
          <a:prstGeom prst="triangle">
            <a:avLst>
              <a:gd name="adj" fmla="val 56553"/>
            </a:avLst>
          </a:prstGeom>
          <a:solidFill>
            <a:srgbClr val="17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C459D62-D65E-4602-8125-5BE4D4D7A9D7}"/>
              </a:ext>
            </a:extLst>
          </p:cNvPr>
          <p:cNvGrpSpPr/>
          <p:nvPr/>
        </p:nvGrpSpPr>
        <p:grpSpPr>
          <a:xfrm>
            <a:off x="1348416" y="1822394"/>
            <a:ext cx="3156824" cy="1708161"/>
            <a:chOff x="1348416" y="1822394"/>
            <a:chExt cx="3156824" cy="1708161"/>
          </a:xfrm>
        </p:grpSpPr>
        <p:sp>
          <p:nvSpPr>
            <p:cNvPr id="14" name="文本框 13"/>
            <p:cNvSpPr txBox="1"/>
            <p:nvPr/>
          </p:nvSpPr>
          <p:spPr>
            <a:xfrm>
              <a:off x="1348416" y="1822394"/>
              <a:ext cx="31568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cs typeface="+mn-ea"/>
                  <a:sym typeface="+mn-lt"/>
                </a:rPr>
                <a:t>PWA</a:t>
              </a:r>
              <a:endParaRPr lang="zh-CN" altLang="en-US" sz="9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36" name="文本框 3035"/>
            <p:cNvSpPr txBox="1"/>
            <p:nvPr/>
          </p:nvSpPr>
          <p:spPr>
            <a:xfrm>
              <a:off x="1394716" y="3161223"/>
              <a:ext cx="29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带来的 极速离线 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Web 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应用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1391EDA-ECD7-493B-8154-46C857A415F9}"/>
              </a:ext>
            </a:extLst>
          </p:cNvPr>
          <p:cNvGrpSpPr/>
          <p:nvPr/>
        </p:nvGrpSpPr>
        <p:grpSpPr>
          <a:xfrm>
            <a:off x="968345" y="1913786"/>
            <a:ext cx="4251837" cy="2053437"/>
            <a:chOff x="968345" y="1913786"/>
            <a:chExt cx="4251837" cy="2053437"/>
          </a:xfrm>
        </p:grpSpPr>
        <p:sp>
          <p:nvSpPr>
            <p:cNvPr id="16" name="矩形 15"/>
            <p:cNvSpPr/>
            <p:nvPr/>
          </p:nvSpPr>
          <p:spPr>
            <a:xfrm>
              <a:off x="1290059" y="1913786"/>
              <a:ext cx="3930123" cy="20534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4358788" y="2235742"/>
              <a:ext cx="797674" cy="68765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8345" y="1913786"/>
              <a:ext cx="223004" cy="2053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0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1.2 SW </a:t>
              </a:r>
              <a:r>
                <a:rPr lang="zh-CN" altLang="en-US" dirty="0">
                  <a:solidFill>
                    <a:schemeClr val="bg1"/>
                  </a:solidFill>
                </a:rPr>
                <a:t>难点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 </a:t>
            </a:r>
            <a:r>
              <a:rPr lang="en-US" altLang="zh-CN" dirty="0" err="1"/>
              <a:t>WebWorker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域名坑点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严格同域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只支持 </a:t>
            </a:r>
            <a:r>
              <a:rPr lang="en-US" altLang="zh-CN" sz="1600" dirty="0"/>
              <a:t>https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调试域 </a:t>
            </a:r>
            <a:r>
              <a:rPr lang="en-US" altLang="zh-CN" sz="1600" dirty="0"/>
              <a:t>localhost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支持使用 </a:t>
            </a:r>
            <a:r>
              <a:rPr lang="en-US" altLang="zh-CN" sz="1600" dirty="0"/>
              <a:t>fiddler or whistle </a:t>
            </a:r>
            <a:r>
              <a:rPr lang="zh-CN" altLang="en-US" sz="1600" dirty="0"/>
              <a:t>本地映射 </a:t>
            </a:r>
            <a:r>
              <a:rPr lang="en-US" altLang="zh-CN" sz="1600" dirty="0"/>
              <a:t>sw.js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生命</a:t>
            </a:r>
            <a:r>
              <a:rPr lang="zh-CN" altLang="en-US" dirty="0" smtClean="0"/>
              <a:t>周期 *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初始注册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脚本更新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终止生效</a:t>
            </a:r>
            <a:endParaRPr lang="en-US" altLang="zh-CN" sz="1600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5A521494-AC27-45C7-B3DD-188C1D39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49296"/>
            <a:ext cx="391477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2221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0E68C"/>
                </a:solidFill>
                <a:effectLst/>
                <a:latin typeface="Arial Unicode MS"/>
                <a:ea typeface="Monaco"/>
              </a:rPr>
              <a:t>enum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FB98"/>
                </a:solidFill>
                <a:effectLst/>
                <a:latin typeface="Arial Unicode MS"/>
                <a:ea typeface="Monaco"/>
              </a:rPr>
              <a:t>ServiceWorkerState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"installing"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,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"installed"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,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"activating"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,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"activated"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,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"redundant"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};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4277"/>
            <a:ext cx="5539936" cy="37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1.2 SW </a:t>
              </a:r>
              <a:r>
                <a:rPr lang="zh-CN" altLang="en-US" dirty="0">
                  <a:solidFill>
                    <a:schemeClr val="bg1"/>
                  </a:solidFill>
                </a:rPr>
                <a:t>难点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 </a:t>
            </a:r>
            <a:r>
              <a:rPr lang="en-US" altLang="zh-CN" dirty="0" err="1"/>
              <a:t>WebWorker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域名坑点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严格同域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只支持 </a:t>
            </a:r>
            <a:r>
              <a:rPr lang="en-US" altLang="zh-CN" sz="1600" dirty="0"/>
              <a:t>https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调试域 </a:t>
            </a:r>
            <a:r>
              <a:rPr lang="en-US" altLang="zh-CN" sz="1600" dirty="0"/>
              <a:t>localhost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支持使用 </a:t>
            </a:r>
            <a:r>
              <a:rPr lang="en-US" altLang="zh-CN" sz="1600" dirty="0"/>
              <a:t>fiddler or whistle </a:t>
            </a:r>
            <a:r>
              <a:rPr lang="zh-CN" altLang="en-US" sz="1600" dirty="0"/>
              <a:t>本地映射 </a:t>
            </a:r>
            <a:r>
              <a:rPr lang="en-US" altLang="zh-CN" sz="1600" dirty="0"/>
              <a:t>sw.js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生命周期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初始</a:t>
            </a:r>
            <a:r>
              <a:rPr lang="zh-CN" altLang="en-US" sz="1600" dirty="0" smtClean="0"/>
              <a:t>注册 *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脚本更新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终止生效</a:t>
            </a:r>
            <a:endParaRPr lang="en-US" altLang="zh-CN" sz="1600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90" y="1875351"/>
            <a:ext cx="1947560" cy="31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1.2 SW </a:t>
              </a:r>
              <a:r>
                <a:rPr lang="zh-CN" altLang="en-US" dirty="0">
                  <a:solidFill>
                    <a:schemeClr val="bg1"/>
                  </a:solidFill>
                </a:rPr>
                <a:t>难点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 </a:t>
            </a:r>
            <a:r>
              <a:rPr lang="en-US" altLang="zh-CN" dirty="0" err="1"/>
              <a:t>WebWorker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域名坑点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严格同域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只支持 </a:t>
            </a:r>
            <a:r>
              <a:rPr lang="en-US" altLang="zh-CN" sz="1600" dirty="0"/>
              <a:t>https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调试域 </a:t>
            </a:r>
            <a:r>
              <a:rPr lang="en-US" altLang="zh-CN" sz="1600" dirty="0"/>
              <a:t>localhost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支持使用 </a:t>
            </a:r>
            <a:r>
              <a:rPr lang="en-US" altLang="zh-CN" sz="1600" dirty="0"/>
              <a:t>fiddler or whistle </a:t>
            </a:r>
            <a:r>
              <a:rPr lang="zh-CN" altLang="en-US" sz="1600" dirty="0"/>
              <a:t>本地映射 </a:t>
            </a:r>
            <a:r>
              <a:rPr lang="en-US" altLang="zh-CN" sz="1600" dirty="0"/>
              <a:t>sw.js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生命周期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初始注册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脚本</a:t>
            </a:r>
            <a:r>
              <a:rPr lang="zh-CN" altLang="en-US" sz="1600" dirty="0" smtClean="0"/>
              <a:t>更新 *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终止生效</a:t>
            </a:r>
            <a:endParaRPr lang="en-US" altLang="zh-CN" sz="1600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07" y="1549400"/>
            <a:ext cx="5943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1.2 SW </a:t>
              </a:r>
              <a:r>
                <a:rPr lang="zh-CN" altLang="en-US" dirty="0">
                  <a:solidFill>
                    <a:schemeClr val="bg1"/>
                  </a:solidFill>
                </a:rPr>
                <a:t>难点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 </a:t>
            </a:r>
            <a:r>
              <a:rPr lang="en-US" altLang="zh-CN" dirty="0" err="1"/>
              <a:t>WebWorker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域名坑点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严格同域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只支持 </a:t>
            </a:r>
            <a:r>
              <a:rPr lang="en-US" altLang="zh-CN" sz="1600" dirty="0"/>
              <a:t>https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调试域 </a:t>
            </a:r>
            <a:r>
              <a:rPr lang="en-US" altLang="zh-CN" sz="1600" dirty="0"/>
              <a:t>localhost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支持使用 </a:t>
            </a:r>
            <a:r>
              <a:rPr lang="en-US" altLang="zh-CN" sz="1600" dirty="0"/>
              <a:t>fiddler or whistle </a:t>
            </a:r>
            <a:r>
              <a:rPr lang="zh-CN" altLang="en-US" sz="1600" dirty="0"/>
              <a:t>本地映射 </a:t>
            </a:r>
            <a:r>
              <a:rPr lang="en-US" altLang="zh-CN" sz="1600" dirty="0"/>
              <a:t>sw.js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生命周期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初始注册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脚本更新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终止</a:t>
            </a:r>
            <a:r>
              <a:rPr lang="zh-CN" altLang="en-US" sz="1600" dirty="0" smtClean="0"/>
              <a:t>生效 *</a:t>
            </a:r>
            <a:endParaRPr lang="en-US" altLang="zh-CN" sz="1600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21" y="2212153"/>
            <a:ext cx="1738943" cy="27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1.3 SW </a:t>
              </a:r>
              <a:r>
                <a:rPr lang="zh-CN" altLang="en-US" dirty="0">
                  <a:solidFill>
                    <a:schemeClr val="bg1"/>
                  </a:solidFill>
                </a:rPr>
                <a:t>更新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82CA842-C589-4978-871B-3E98BB21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37" y="947111"/>
            <a:ext cx="2257425" cy="4486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667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自动调用更新</a:t>
            </a:r>
            <a:r>
              <a:rPr lang="en-US" altLang="zh-CN" dirty="0"/>
              <a:t>: 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会在页面加载完毕后，发送更新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24h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后强制更新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SW Cache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update()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手动更新</a:t>
            </a:r>
          </a:p>
        </p:txBody>
      </p:sp>
    </p:spTree>
    <p:extLst>
      <p:ext uri="{BB962C8B-B14F-4D97-AF65-F5344CB8AC3E}">
        <p14:creationId xmlns:p14="http://schemas.microsoft.com/office/powerpoint/2010/main" val="41908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1.3 SW </a:t>
              </a:r>
              <a:r>
                <a:rPr lang="zh-CN" altLang="en-US" dirty="0">
                  <a:solidFill>
                    <a:schemeClr val="bg1"/>
                  </a:solidFill>
                </a:rPr>
                <a:t>更新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66739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自动调用更新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24h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后强制更新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内部 </a:t>
            </a:r>
            <a:r>
              <a:rPr lang="en-US" altLang="zh-CN" dirty="0">
                <a:solidFill>
                  <a:srgbClr val="C00000"/>
                </a:solidFill>
              </a:rPr>
              <a:t>last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update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time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存储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头更新时间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SW Cache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update()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手动更新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025650"/>
            <a:ext cx="4051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1.3 SW </a:t>
              </a:r>
              <a:r>
                <a:rPr lang="zh-CN" altLang="en-US" dirty="0">
                  <a:solidFill>
                    <a:schemeClr val="bg1"/>
                  </a:solidFill>
                </a:rPr>
                <a:t>更新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667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自动调用更新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24h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后强制更新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SW Cache: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缓存机制设置为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no-cache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update()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手动更新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21" y="1745938"/>
            <a:ext cx="6181697" cy="36709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56769" y="1764896"/>
            <a:ext cx="595165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aco" charset="0"/>
              </a:rPr>
              <a:t>navigator.serviceWorker</a:t>
            </a:r>
            <a:endParaRPr lang="en-US" dirty="0">
              <a:solidFill>
                <a:srgbClr val="666666"/>
              </a:solidFill>
              <a:latin typeface="Monaco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onaco" charset="0"/>
              </a:rPr>
              <a:t>.</a:t>
            </a:r>
            <a:r>
              <a:rPr lang="en-US" b="1" dirty="0">
                <a:solidFill>
                  <a:srgbClr val="F0E68C"/>
                </a:solidFill>
                <a:latin typeface="Monaco" charset="0"/>
              </a:rPr>
              <a:t>register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FFA0A0"/>
                </a:solidFill>
                <a:latin typeface="Monaco" charset="0"/>
              </a:rPr>
              <a:t>“./</a:t>
            </a:r>
            <a:r>
              <a:rPr lang="en-US" dirty="0" err="1">
                <a:solidFill>
                  <a:srgbClr val="FFA0A0"/>
                </a:solidFill>
                <a:latin typeface="Monaco" charset="0"/>
              </a:rPr>
              <a:t>sw.js</a:t>
            </a:r>
            <a:r>
              <a:rPr lang="en-US" dirty="0">
                <a:solidFill>
                  <a:srgbClr val="FFA0A0"/>
                </a:solidFill>
                <a:latin typeface="Monaco" charset="0"/>
              </a:rPr>
              <a:t>”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,</a:t>
            </a:r>
            <a:endParaRPr lang="zh-CN" altLang="en-US" dirty="0">
              <a:solidFill>
                <a:srgbClr val="FFFFFF"/>
              </a:solidFill>
              <a:latin typeface="Monaco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{</a:t>
            </a:r>
            <a:r>
              <a:rPr lang="en-US" dirty="0" err="1">
                <a:solidFill>
                  <a:srgbClr val="FFFFFF"/>
                </a:solidFill>
                <a:latin typeface="Monaco" charset="0"/>
              </a:rPr>
              <a:t>updateViaCahche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:</a:t>
            </a:r>
            <a:r>
              <a:rPr lang="en-US" dirty="0">
                <a:solidFill>
                  <a:srgbClr val="FFA0A0"/>
                </a:solidFill>
                <a:latin typeface="Monaco" charset="0"/>
              </a:rPr>
              <a:t>“none”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}</a:t>
            </a:r>
            <a:endParaRPr lang="zh-CN" altLang="en-US" dirty="0">
              <a:solidFill>
                <a:srgbClr val="FFFFFF"/>
              </a:solidFill>
              <a:latin typeface="Monaco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onaco" charset="0"/>
              </a:rPr>
              <a:t>)</a:t>
            </a:r>
            <a:endParaRPr lang="en-US" b="0" i="0" dirty="0">
              <a:solidFill>
                <a:srgbClr val="666666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1.3 SW </a:t>
              </a:r>
              <a:r>
                <a:rPr lang="zh-CN" altLang="en-US" dirty="0">
                  <a:solidFill>
                    <a:schemeClr val="bg1"/>
                  </a:solidFill>
                </a:rPr>
                <a:t>更新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46267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自动调用更新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24h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后强制更新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SW Cache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update()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手动更新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发送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请求强制进行更新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6957" y="2365060"/>
            <a:ext cx="599579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aco" charset="0"/>
              </a:rPr>
              <a:t>navigator.serviceWorker.</a:t>
            </a:r>
            <a:r>
              <a:rPr lang="en-US" b="1" dirty="0" err="1">
                <a:solidFill>
                  <a:srgbClr val="F0E68C"/>
                </a:solidFill>
                <a:latin typeface="Monaco" charset="0"/>
              </a:rPr>
              <a:t>register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FFA0A0"/>
                </a:solidFill>
                <a:latin typeface="Monaco" charset="0"/>
              </a:rPr>
              <a:t>‘/</a:t>
            </a:r>
            <a:r>
              <a:rPr lang="en-US" dirty="0" err="1">
                <a:solidFill>
                  <a:srgbClr val="FFA0A0"/>
                </a:solidFill>
                <a:latin typeface="Monaco" charset="0"/>
              </a:rPr>
              <a:t>sw.js</a:t>
            </a:r>
            <a:r>
              <a:rPr lang="en-US" dirty="0">
                <a:solidFill>
                  <a:srgbClr val="FFA0A0"/>
                </a:solidFill>
                <a:latin typeface="Monaco" charset="0"/>
              </a:rPr>
              <a:t>’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)</a:t>
            </a:r>
            <a:endParaRPr lang="zh-CN" altLang="en-US" dirty="0">
              <a:solidFill>
                <a:srgbClr val="FFFFFF"/>
              </a:solidFill>
              <a:latin typeface="Monaco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onaco" charset="0"/>
              </a:rPr>
              <a:t>.</a:t>
            </a:r>
            <a:r>
              <a:rPr lang="en-US" b="1" dirty="0">
                <a:solidFill>
                  <a:srgbClr val="F0E68C"/>
                </a:solidFill>
                <a:latin typeface="Monaco" charset="0"/>
              </a:rPr>
              <a:t>then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onaco" charset="0"/>
              </a:rPr>
              <a:t>reg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 =&gt; {</a:t>
            </a:r>
            <a:endParaRPr lang="zh-CN" altLang="en-US" dirty="0">
              <a:solidFill>
                <a:srgbClr val="FFFFFF"/>
              </a:solidFill>
              <a:latin typeface="Monaco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Monaco" charset="0"/>
              </a:rPr>
              <a:t>	</a:t>
            </a:r>
            <a:r>
              <a:rPr lang="en-US" altLang="zh-CN" dirty="0" err="1">
                <a:solidFill>
                  <a:srgbClr val="FFFFFF"/>
                </a:solidFill>
                <a:latin typeface="Monaco" charset="0"/>
              </a:rPr>
              <a:t>reg.updateViaCache</a:t>
            </a:r>
            <a:r>
              <a:rPr lang="en-US" altLang="zh-CN" dirty="0">
                <a:solidFill>
                  <a:srgbClr val="FFFFFF"/>
                </a:solidFill>
                <a:latin typeface="Monaco" charset="0"/>
              </a:rPr>
              <a:t>=“none”;</a:t>
            </a:r>
            <a:endParaRPr lang="zh-CN" altLang="en-US" dirty="0">
              <a:solidFill>
                <a:srgbClr val="FFFFFF"/>
              </a:solidFill>
              <a:latin typeface="Monaco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FFFFFF"/>
                </a:solidFill>
                <a:latin typeface="Monaco" charset="0"/>
              </a:rPr>
              <a:t>reg.update</a:t>
            </a:r>
            <a:r>
              <a:rPr lang="en-US" dirty="0">
                <a:solidFill>
                  <a:srgbClr val="FFFFFF"/>
                </a:solidFill>
                <a:latin typeface="Monaco" charset="0"/>
              </a:rPr>
              <a:t>();</a:t>
            </a:r>
            <a:endParaRPr lang="en-US" dirty="0">
              <a:solidFill>
                <a:srgbClr val="666666"/>
              </a:solidFill>
              <a:latin typeface="Monaco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onaco" charset="0"/>
              </a:rPr>
              <a:t>});</a:t>
            </a:r>
            <a:endParaRPr lang="en-US" b="0" i="0" dirty="0">
              <a:solidFill>
                <a:srgbClr val="666666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 </a:t>
              </a:r>
              <a:r>
                <a:rPr lang="zh-CN" altLang="en-US" dirty="0">
                  <a:solidFill>
                    <a:schemeClr val="bg1"/>
                  </a:solidFill>
                </a:rPr>
                <a:t>离线缓存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SW 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与 离线包 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延时数据对比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X5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系中的支持率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离线存储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wifi_246511">
            <a:extLst>
              <a:ext uri="{FF2B5EF4-FFF2-40B4-BE49-F238E27FC236}">
                <a16:creationId xmlns="" xmlns:a16="http://schemas.microsoft.com/office/drawing/2014/main" id="{C5592B6E-B369-4DD9-9DD4-99213B81C195}"/>
              </a:ext>
            </a:extLst>
          </p:cNvPr>
          <p:cNvSpPr>
            <a:spLocks noChangeAspect="1"/>
          </p:cNvSpPr>
          <p:nvPr/>
        </p:nvSpPr>
        <p:spPr bwMode="auto">
          <a:xfrm>
            <a:off x="7762875" y="1813156"/>
            <a:ext cx="2758418" cy="2754251"/>
          </a:xfrm>
          <a:custGeom>
            <a:avLst/>
            <a:gdLst>
              <a:gd name="connsiteX0" fmla="*/ 243073 w 607639"/>
              <a:gd name="connsiteY0" fmla="*/ 333749 h 606722"/>
              <a:gd name="connsiteX1" fmla="*/ 212627 w 607639"/>
              <a:gd name="connsiteY1" fmla="*/ 364048 h 606722"/>
              <a:gd name="connsiteX2" fmla="*/ 243073 w 607639"/>
              <a:gd name="connsiteY2" fmla="*/ 394346 h 606722"/>
              <a:gd name="connsiteX3" fmla="*/ 273429 w 607639"/>
              <a:gd name="connsiteY3" fmla="*/ 364048 h 606722"/>
              <a:gd name="connsiteX4" fmla="*/ 243073 w 607639"/>
              <a:gd name="connsiteY4" fmla="*/ 333749 h 606722"/>
              <a:gd name="connsiteX5" fmla="*/ 243073 w 607639"/>
              <a:gd name="connsiteY5" fmla="*/ 303361 h 606722"/>
              <a:gd name="connsiteX6" fmla="*/ 303785 w 607639"/>
              <a:gd name="connsiteY6" fmla="*/ 364048 h 606722"/>
              <a:gd name="connsiteX7" fmla="*/ 243073 w 607639"/>
              <a:gd name="connsiteY7" fmla="*/ 424734 h 606722"/>
              <a:gd name="connsiteX8" fmla="*/ 182271 w 607639"/>
              <a:gd name="connsiteY8" fmla="*/ 364048 h 606722"/>
              <a:gd name="connsiteX9" fmla="*/ 243073 w 607639"/>
              <a:gd name="connsiteY9" fmla="*/ 303361 h 606722"/>
              <a:gd name="connsiteX10" fmla="*/ 243098 w 607639"/>
              <a:gd name="connsiteY10" fmla="*/ 242745 h 606722"/>
              <a:gd name="connsiteX11" fmla="*/ 364541 w 607639"/>
              <a:gd name="connsiteY11" fmla="*/ 364047 h 606722"/>
              <a:gd name="connsiteX12" fmla="*/ 334202 w 607639"/>
              <a:gd name="connsiteY12" fmla="*/ 364047 h 606722"/>
              <a:gd name="connsiteX13" fmla="*/ 243098 w 607639"/>
              <a:gd name="connsiteY13" fmla="*/ 273048 h 606722"/>
              <a:gd name="connsiteX14" fmla="*/ 243098 w 607639"/>
              <a:gd name="connsiteY14" fmla="*/ 181988 h 606722"/>
              <a:gd name="connsiteX15" fmla="*/ 425369 w 607639"/>
              <a:gd name="connsiteY15" fmla="*/ 364047 h 606722"/>
              <a:gd name="connsiteX16" fmla="*/ 394931 w 607639"/>
              <a:gd name="connsiteY16" fmla="*/ 364047 h 606722"/>
              <a:gd name="connsiteX17" fmla="*/ 243098 w 607639"/>
              <a:gd name="connsiteY17" fmla="*/ 212302 h 606722"/>
              <a:gd name="connsiteX18" fmla="*/ 243098 w 607639"/>
              <a:gd name="connsiteY18" fmla="*/ 121302 h 606722"/>
              <a:gd name="connsiteX19" fmla="*/ 486055 w 607639"/>
              <a:gd name="connsiteY19" fmla="*/ 364047 h 606722"/>
              <a:gd name="connsiteX20" fmla="*/ 455708 w 607639"/>
              <a:gd name="connsiteY20" fmla="*/ 364047 h 606722"/>
              <a:gd name="connsiteX21" fmla="*/ 243098 w 607639"/>
              <a:gd name="connsiteY21" fmla="*/ 151701 h 606722"/>
              <a:gd name="connsiteX22" fmla="*/ 303775 w 607639"/>
              <a:gd name="connsiteY22" fmla="*/ 30305 h 606722"/>
              <a:gd name="connsiteX23" fmla="*/ 30351 w 607639"/>
              <a:gd name="connsiteY23" fmla="*/ 303317 h 606722"/>
              <a:gd name="connsiteX24" fmla="*/ 303775 w 607639"/>
              <a:gd name="connsiteY24" fmla="*/ 576328 h 606722"/>
              <a:gd name="connsiteX25" fmla="*/ 577199 w 607639"/>
              <a:gd name="connsiteY25" fmla="*/ 303317 h 606722"/>
              <a:gd name="connsiteX26" fmla="*/ 303775 w 607639"/>
              <a:gd name="connsiteY26" fmla="*/ 30305 h 606722"/>
              <a:gd name="connsiteX27" fmla="*/ 303775 w 607639"/>
              <a:gd name="connsiteY27" fmla="*/ 0 h 606722"/>
              <a:gd name="connsiteX28" fmla="*/ 607639 w 607639"/>
              <a:gd name="connsiteY28" fmla="*/ 303317 h 606722"/>
              <a:gd name="connsiteX29" fmla="*/ 303775 w 607639"/>
              <a:gd name="connsiteY29" fmla="*/ 606722 h 606722"/>
              <a:gd name="connsiteX30" fmla="*/ 0 w 607639"/>
              <a:gd name="connsiteY30" fmla="*/ 303317 h 606722"/>
              <a:gd name="connsiteX31" fmla="*/ 303775 w 607639"/>
              <a:gd name="connsiteY3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639" h="606722">
                <a:moveTo>
                  <a:pt x="243073" y="333749"/>
                </a:moveTo>
                <a:cubicBezTo>
                  <a:pt x="226247" y="333749"/>
                  <a:pt x="212627" y="347254"/>
                  <a:pt x="212627" y="364048"/>
                </a:cubicBezTo>
                <a:cubicBezTo>
                  <a:pt x="212627" y="380841"/>
                  <a:pt x="226247" y="394346"/>
                  <a:pt x="243073" y="394346"/>
                </a:cubicBezTo>
                <a:cubicBezTo>
                  <a:pt x="259809" y="394346"/>
                  <a:pt x="273429" y="380841"/>
                  <a:pt x="273429" y="364048"/>
                </a:cubicBezTo>
                <a:cubicBezTo>
                  <a:pt x="273429" y="347254"/>
                  <a:pt x="259809" y="333749"/>
                  <a:pt x="243073" y="333749"/>
                </a:cubicBezTo>
                <a:close/>
                <a:moveTo>
                  <a:pt x="243073" y="303361"/>
                </a:moveTo>
                <a:cubicBezTo>
                  <a:pt x="276544" y="303361"/>
                  <a:pt x="303785" y="330639"/>
                  <a:pt x="303785" y="364048"/>
                </a:cubicBezTo>
                <a:cubicBezTo>
                  <a:pt x="303785" y="397456"/>
                  <a:pt x="276544" y="424734"/>
                  <a:pt x="243073" y="424734"/>
                </a:cubicBezTo>
                <a:cubicBezTo>
                  <a:pt x="209512" y="424734"/>
                  <a:pt x="182271" y="397456"/>
                  <a:pt x="182271" y="364048"/>
                </a:cubicBezTo>
                <a:cubicBezTo>
                  <a:pt x="182271" y="330639"/>
                  <a:pt x="209512" y="303361"/>
                  <a:pt x="243073" y="303361"/>
                </a:cubicBezTo>
                <a:close/>
                <a:moveTo>
                  <a:pt x="243098" y="242745"/>
                </a:moveTo>
                <a:cubicBezTo>
                  <a:pt x="310092" y="242745"/>
                  <a:pt x="364541" y="297131"/>
                  <a:pt x="364541" y="364047"/>
                </a:cubicBezTo>
                <a:lnTo>
                  <a:pt x="334202" y="364047"/>
                </a:lnTo>
                <a:cubicBezTo>
                  <a:pt x="334202" y="313749"/>
                  <a:pt x="293366" y="273048"/>
                  <a:pt x="243098" y="273048"/>
                </a:cubicBezTo>
                <a:close/>
                <a:moveTo>
                  <a:pt x="243098" y="181988"/>
                </a:moveTo>
                <a:cubicBezTo>
                  <a:pt x="343578" y="181988"/>
                  <a:pt x="425369" y="263683"/>
                  <a:pt x="425369" y="364047"/>
                </a:cubicBezTo>
                <a:lnTo>
                  <a:pt x="394931" y="364047"/>
                </a:lnTo>
                <a:cubicBezTo>
                  <a:pt x="394931" y="280218"/>
                  <a:pt x="326936" y="212302"/>
                  <a:pt x="243098" y="212302"/>
                </a:cubicBezTo>
                <a:close/>
                <a:moveTo>
                  <a:pt x="243098" y="121302"/>
                </a:moveTo>
                <a:cubicBezTo>
                  <a:pt x="377036" y="121302"/>
                  <a:pt x="486055" y="230186"/>
                  <a:pt x="486055" y="364047"/>
                </a:cubicBezTo>
                <a:lnTo>
                  <a:pt x="455708" y="364047"/>
                </a:lnTo>
                <a:cubicBezTo>
                  <a:pt x="455708" y="246719"/>
                  <a:pt x="360483" y="151701"/>
                  <a:pt x="243098" y="151701"/>
                </a:cubicBezTo>
                <a:close/>
                <a:moveTo>
                  <a:pt x="303775" y="30305"/>
                </a:moveTo>
                <a:cubicBezTo>
                  <a:pt x="153000" y="30305"/>
                  <a:pt x="30351" y="152769"/>
                  <a:pt x="30351" y="303317"/>
                </a:cubicBezTo>
                <a:cubicBezTo>
                  <a:pt x="30351" y="453864"/>
                  <a:pt x="153000" y="576328"/>
                  <a:pt x="303775" y="576328"/>
                </a:cubicBezTo>
                <a:cubicBezTo>
                  <a:pt x="454550" y="576328"/>
                  <a:pt x="577199" y="453864"/>
                  <a:pt x="577199" y="303317"/>
                </a:cubicBezTo>
                <a:cubicBezTo>
                  <a:pt x="577199" y="152769"/>
                  <a:pt x="454550" y="30305"/>
                  <a:pt x="303775" y="30305"/>
                </a:cubicBezTo>
                <a:close/>
                <a:moveTo>
                  <a:pt x="303775" y="0"/>
                </a:moveTo>
                <a:cubicBezTo>
                  <a:pt x="471550" y="0"/>
                  <a:pt x="607639" y="135795"/>
                  <a:pt x="607639" y="303317"/>
                </a:cubicBezTo>
                <a:cubicBezTo>
                  <a:pt x="607639" y="470838"/>
                  <a:pt x="471550" y="606722"/>
                  <a:pt x="303775" y="606722"/>
                </a:cubicBezTo>
                <a:cubicBezTo>
                  <a:pt x="136000" y="606722"/>
                  <a:pt x="0" y="470838"/>
                  <a:pt x="0" y="303317"/>
                </a:cubicBezTo>
                <a:cubicBezTo>
                  <a:pt x="0" y="135795"/>
                  <a:pt x="136000" y="0"/>
                  <a:pt x="303775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457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2.1 SW </a:t>
              </a:r>
              <a:r>
                <a:rPr lang="zh-CN" altLang="en-US" dirty="0">
                  <a:solidFill>
                    <a:schemeClr val="bg1"/>
                  </a:solidFill>
                </a:rPr>
                <a:t>离线包对比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Ready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 时延对比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城市平均时延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="" xmlns:a16="http://schemas.microsoft.com/office/drawing/2014/main" id="{F0548CB1-C178-48BD-AB1E-FE831C8B2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169442"/>
              </p:ext>
            </p:extLst>
          </p:nvPr>
        </p:nvGraphicFramePr>
        <p:xfrm>
          <a:off x="4283919" y="1184034"/>
          <a:ext cx="6919913" cy="3738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="" xmlns:a16="http://schemas.microsoft.com/office/drawing/2014/main" id="{0525649D-26FE-4147-BDBF-D7CE208A3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80690"/>
              </p:ext>
            </p:extLst>
          </p:nvPr>
        </p:nvGraphicFramePr>
        <p:xfrm>
          <a:off x="5216153" y="2349616"/>
          <a:ext cx="6863979" cy="352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69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B367D09-8A5A-47CD-A41E-BC05A9AAC45F}"/>
              </a:ext>
            </a:extLst>
          </p:cNvPr>
          <p:cNvGrpSpPr/>
          <p:nvPr/>
        </p:nvGrpSpPr>
        <p:grpSpPr>
          <a:xfrm>
            <a:off x="1448248" y="1360715"/>
            <a:ext cx="8370714" cy="3593840"/>
            <a:chOff x="1052631" y="2611369"/>
            <a:chExt cx="21649284" cy="8877984"/>
          </a:xfrm>
        </p:grpSpPr>
        <p:grpSp>
          <p:nvGrpSpPr>
            <p:cNvPr id="5" name="00091eef-2658-4908-ae12-dd5286d026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274DC128-6AEF-4B71-B14A-5D93271BDB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052631" y="2611369"/>
              <a:ext cx="21649284" cy="8877984"/>
              <a:chOff x="711550" y="1737196"/>
              <a:chExt cx="10824642" cy="4438992"/>
            </a:xfrm>
          </p:grpSpPr>
          <p:sp>
            <p:nvSpPr>
              <p:cNvPr id="7" name="iṩḻíḑé">
                <a:extLst>
                  <a:ext uri="{FF2B5EF4-FFF2-40B4-BE49-F238E27FC236}">
                    <a16:creationId xmlns="" xmlns:a16="http://schemas.microsoft.com/office/drawing/2014/main" id="{1B78D1CF-0C9E-4502-8DE4-F7B2D21D1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2217" y="3276600"/>
                <a:ext cx="152400" cy="15240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200"/>
              </a:p>
            </p:txBody>
          </p:sp>
          <p:grpSp>
            <p:nvGrpSpPr>
              <p:cNvPr id="8" name="î$ľíḓè">
                <a:extLst>
                  <a:ext uri="{FF2B5EF4-FFF2-40B4-BE49-F238E27FC236}">
                    <a16:creationId xmlns="" xmlns:a16="http://schemas.microsoft.com/office/drawing/2014/main" id="{1E10E1FF-7F35-4B96-8E47-32D0507ADFBF}"/>
                  </a:ext>
                </a:extLst>
              </p:cNvPr>
              <p:cNvGrpSpPr/>
              <p:nvPr/>
            </p:nvGrpSpPr>
            <p:grpSpPr>
              <a:xfrm>
                <a:off x="4359424" y="3681028"/>
                <a:ext cx="2988950" cy="2495160"/>
                <a:chOff x="4359424" y="3681028"/>
                <a:chExt cx="2988950" cy="2495160"/>
              </a:xfrm>
            </p:grpSpPr>
            <p:sp>
              <p:nvSpPr>
                <p:cNvPr id="49" name="îsļîḋé">
                  <a:extLst>
                    <a:ext uri="{FF2B5EF4-FFF2-40B4-BE49-F238E27FC236}">
                      <a16:creationId xmlns="" xmlns:a16="http://schemas.microsoft.com/office/drawing/2014/main" id="{EB84EB84-4F0E-4249-9DEB-42A45FDA4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3214" y="3681028"/>
                  <a:ext cx="2495160" cy="249516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grpSp>
              <p:nvGrpSpPr>
                <p:cNvPr id="50" name="î$1îḓé">
                  <a:extLst>
                    <a:ext uri="{FF2B5EF4-FFF2-40B4-BE49-F238E27FC236}">
                      <a16:creationId xmlns="" xmlns:a16="http://schemas.microsoft.com/office/drawing/2014/main" id="{22A713E4-5CA5-4C5B-9FAD-0A5A78270B75}"/>
                    </a:ext>
                  </a:extLst>
                </p:cNvPr>
                <p:cNvGrpSpPr/>
                <p:nvPr/>
              </p:nvGrpSpPr>
              <p:grpSpPr>
                <a:xfrm>
                  <a:off x="4359424" y="3692215"/>
                  <a:ext cx="2976945" cy="2306214"/>
                  <a:chOff x="4359424" y="3692215"/>
                  <a:chExt cx="2976945" cy="2306214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51" name="iṡḷíďé">
                    <a:extLst>
                      <a:ext uri="{FF2B5EF4-FFF2-40B4-BE49-F238E27FC236}">
                        <a16:creationId xmlns="" xmlns:a16="http://schemas.microsoft.com/office/drawing/2014/main" id="{707C30F8-098B-40CD-A874-75616E190B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1366" y="5974438"/>
                    <a:ext cx="7634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2" name="iṣḻïḍé">
                    <a:extLst>
                      <a:ext uri="{FF2B5EF4-FFF2-40B4-BE49-F238E27FC236}">
                        <a16:creationId xmlns="" xmlns:a16="http://schemas.microsoft.com/office/drawing/2014/main" id="{7C1FB0CA-8824-45F3-B408-15CAE7BEB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91437" y="4030001"/>
                    <a:ext cx="69795" cy="38169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2 w 9"/>
                      <a:gd name="T3" fmla="*/ 4 h 5"/>
                      <a:gd name="T4" fmla="*/ 5 w 9"/>
                      <a:gd name="T5" fmla="*/ 4 h 5"/>
                      <a:gd name="T6" fmla="*/ 7 w 9"/>
                      <a:gd name="T7" fmla="*/ 4 h 5"/>
                      <a:gd name="T8" fmla="*/ 9 w 9"/>
                      <a:gd name="T9" fmla="*/ 5 h 5"/>
                      <a:gd name="T10" fmla="*/ 5 w 9"/>
                      <a:gd name="T11" fmla="*/ 1 h 5"/>
                      <a:gd name="T12" fmla="*/ 2 w 9"/>
                      <a:gd name="T13" fmla="*/ 0 h 5"/>
                      <a:gd name="T14" fmla="*/ 1 w 9"/>
                      <a:gd name="T1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5"/>
                          <a:pt x="4" y="4"/>
                          <a:pt x="5" y="4"/>
                        </a:cubicBezTo>
                        <a:cubicBezTo>
                          <a:pt x="5" y="3"/>
                          <a:pt x="5" y="3"/>
                          <a:pt x="7" y="4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4"/>
                          <a:pt x="6" y="2"/>
                          <a:pt x="5" y="1"/>
                        </a:cubicBezTo>
                        <a:cubicBezTo>
                          <a:pt x="4" y="1"/>
                          <a:pt x="3" y="1"/>
                          <a:pt x="2" y="0"/>
                        </a:cubicBezTo>
                        <a:cubicBezTo>
                          <a:pt x="1" y="0"/>
                          <a:pt x="0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3" name="íSlîďé">
                    <a:extLst>
                      <a:ext uri="{FF2B5EF4-FFF2-40B4-BE49-F238E27FC236}">
                        <a16:creationId xmlns="" xmlns:a16="http://schemas.microsoft.com/office/drawing/2014/main" id="{58DA2458-1AB6-49FA-B067-EA3DCCF2FC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52177" y="4084529"/>
                    <a:ext cx="39260" cy="45803"/>
                  </a:xfrm>
                  <a:custGeom>
                    <a:avLst/>
                    <a:gdLst>
                      <a:gd name="T0" fmla="*/ 5 w 5"/>
                      <a:gd name="T1" fmla="*/ 5 h 6"/>
                      <a:gd name="T2" fmla="*/ 0 w 5"/>
                      <a:gd name="T3" fmla="*/ 3 h 6"/>
                      <a:gd name="T4" fmla="*/ 5 w 5"/>
                      <a:gd name="T5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5" y="5"/>
                        </a:moveTo>
                        <a:cubicBezTo>
                          <a:pt x="5" y="4"/>
                          <a:pt x="1" y="0"/>
                          <a:pt x="0" y="3"/>
                        </a:cubicBezTo>
                        <a:cubicBezTo>
                          <a:pt x="0" y="4"/>
                          <a:pt x="4" y="6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4" name="îṩ1iḋé">
                    <a:extLst>
                      <a:ext uri="{FF2B5EF4-FFF2-40B4-BE49-F238E27FC236}">
                        <a16:creationId xmlns="" xmlns:a16="http://schemas.microsoft.com/office/drawing/2014/main" id="{A8C0F689-72C4-4AF6-AFE6-AB5DC0E325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7741" y="4681055"/>
                    <a:ext cx="45803" cy="92696"/>
                  </a:xfrm>
                  <a:custGeom>
                    <a:avLst/>
                    <a:gdLst>
                      <a:gd name="T0" fmla="*/ 2 w 6"/>
                      <a:gd name="T1" fmla="*/ 9 h 12"/>
                      <a:gd name="T2" fmla="*/ 5 w 6"/>
                      <a:gd name="T3" fmla="*/ 11 h 12"/>
                      <a:gd name="T4" fmla="*/ 3 w 6"/>
                      <a:gd name="T5" fmla="*/ 6 h 12"/>
                      <a:gd name="T6" fmla="*/ 1 w 6"/>
                      <a:gd name="T7" fmla="*/ 1 h 12"/>
                      <a:gd name="T8" fmla="*/ 1 w 6"/>
                      <a:gd name="T9" fmla="*/ 0 h 12"/>
                      <a:gd name="T10" fmla="*/ 0 w 6"/>
                      <a:gd name="T11" fmla="*/ 4 h 12"/>
                      <a:gd name="T12" fmla="*/ 1 w 6"/>
                      <a:gd name="T13" fmla="*/ 7 h 12"/>
                      <a:gd name="T14" fmla="*/ 2 w 6"/>
                      <a:gd name="T15" fmla="*/ 9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2" y="9"/>
                        </a:moveTo>
                        <a:cubicBezTo>
                          <a:pt x="3" y="9"/>
                          <a:pt x="4" y="12"/>
                          <a:pt x="5" y="11"/>
                        </a:cubicBezTo>
                        <a:cubicBezTo>
                          <a:pt x="6" y="9"/>
                          <a:pt x="3" y="7"/>
                          <a:pt x="3" y="6"/>
                        </a:cubicBezTo>
                        <a:cubicBezTo>
                          <a:pt x="2" y="5"/>
                          <a:pt x="3" y="3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0" y="2"/>
                          <a:pt x="0" y="3"/>
                          <a:pt x="0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8"/>
                          <a:pt x="2" y="8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5" name="î$ľïḑê">
                    <a:extLst>
                      <a:ext uri="{FF2B5EF4-FFF2-40B4-BE49-F238E27FC236}">
                        <a16:creationId xmlns="" xmlns:a16="http://schemas.microsoft.com/office/drawing/2014/main" id="{EAA85246-D738-4AB1-BD11-E53EDED34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94883" y="3990742"/>
                    <a:ext cx="46893" cy="31626"/>
                  </a:xfrm>
                  <a:custGeom>
                    <a:avLst/>
                    <a:gdLst>
                      <a:gd name="T0" fmla="*/ 1 w 6"/>
                      <a:gd name="T1" fmla="*/ 4 h 4"/>
                      <a:gd name="T2" fmla="*/ 3 w 6"/>
                      <a:gd name="T3" fmla="*/ 3 h 4"/>
                      <a:gd name="T4" fmla="*/ 6 w 6"/>
                      <a:gd name="T5" fmla="*/ 1 h 4"/>
                      <a:gd name="T6" fmla="*/ 5 w 6"/>
                      <a:gd name="T7" fmla="*/ 0 h 4"/>
                      <a:gd name="T8" fmla="*/ 0 w 6"/>
                      <a:gd name="T9" fmla="*/ 4 h 4"/>
                      <a:gd name="T10" fmla="*/ 1 w 6"/>
                      <a:gd name="T11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4">
                        <a:moveTo>
                          <a:pt x="1" y="4"/>
                        </a:moveTo>
                        <a:cubicBezTo>
                          <a:pt x="1" y="4"/>
                          <a:pt x="3" y="3"/>
                          <a:pt x="3" y="3"/>
                        </a:cubicBezTo>
                        <a:cubicBezTo>
                          <a:pt x="4" y="3"/>
                          <a:pt x="6" y="2"/>
                          <a:pt x="6" y="1"/>
                        </a:cubicBezTo>
                        <a:cubicBezTo>
                          <a:pt x="6" y="0"/>
                          <a:pt x="5" y="0"/>
                          <a:pt x="5" y="0"/>
                        </a:cubicBezTo>
                        <a:cubicBezTo>
                          <a:pt x="3" y="1"/>
                          <a:pt x="2" y="3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6" name="ïsḻîdé">
                    <a:extLst>
                      <a:ext uri="{FF2B5EF4-FFF2-40B4-BE49-F238E27FC236}">
                        <a16:creationId xmlns="" xmlns:a16="http://schemas.microsoft.com/office/drawing/2014/main" id="{03BE14D2-0604-40FE-BBBD-1F1960865C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7044" y="3920947"/>
                    <a:ext cx="262821" cy="154857"/>
                  </a:xfrm>
                  <a:custGeom>
                    <a:avLst/>
                    <a:gdLst>
                      <a:gd name="T0" fmla="*/ 0 w 34"/>
                      <a:gd name="T1" fmla="*/ 7 h 20"/>
                      <a:gd name="T2" fmla="*/ 2 w 34"/>
                      <a:gd name="T3" fmla="*/ 6 h 20"/>
                      <a:gd name="T4" fmla="*/ 3 w 34"/>
                      <a:gd name="T5" fmla="*/ 5 h 20"/>
                      <a:gd name="T6" fmla="*/ 4 w 34"/>
                      <a:gd name="T7" fmla="*/ 7 h 20"/>
                      <a:gd name="T8" fmla="*/ 6 w 34"/>
                      <a:gd name="T9" fmla="*/ 7 h 20"/>
                      <a:gd name="T10" fmla="*/ 5 w 34"/>
                      <a:gd name="T11" fmla="*/ 10 h 20"/>
                      <a:gd name="T12" fmla="*/ 4 w 34"/>
                      <a:gd name="T13" fmla="*/ 11 h 20"/>
                      <a:gd name="T14" fmla="*/ 7 w 34"/>
                      <a:gd name="T15" fmla="*/ 11 h 20"/>
                      <a:gd name="T16" fmla="*/ 9 w 34"/>
                      <a:gd name="T17" fmla="*/ 9 h 20"/>
                      <a:gd name="T18" fmla="*/ 11 w 34"/>
                      <a:gd name="T19" fmla="*/ 8 h 20"/>
                      <a:gd name="T20" fmla="*/ 11 w 34"/>
                      <a:gd name="T21" fmla="*/ 10 h 20"/>
                      <a:gd name="T22" fmla="*/ 8 w 34"/>
                      <a:gd name="T23" fmla="*/ 12 h 20"/>
                      <a:gd name="T24" fmla="*/ 5 w 34"/>
                      <a:gd name="T25" fmla="*/ 13 h 20"/>
                      <a:gd name="T26" fmla="*/ 2 w 34"/>
                      <a:gd name="T27" fmla="*/ 14 h 20"/>
                      <a:gd name="T28" fmla="*/ 2 w 34"/>
                      <a:gd name="T29" fmla="*/ 17 h 20"/>
                      <a:gd name="T30" fmla="*/ 4 w 34"/>
                      <a:gd name="T31" fmla="*/ 16 h 20"/>
                      <a:gd name="T32" fmla="*/ 10 w 34"/>
                      <a:gd name="T33" fmla="*/ 16 h 20"/>
                      <a:gd name="T34" fmla="*/ 13 w 34"/>
                      <a:gd name="T35" fmla="*/ 17 h 20"/>
                      <a:gd name="T36" fmla="*/ 15 w 34"/>
                      <a:gd name="T37" fmla="*/ 18 h 20"/>
                      <a:gd name="T38" fmla="*/ 17 w 34"/>
                      <a:gd name="T39" fmla="*/ 18 h 20"/>
                      <a:gd name="T40" fmla="*/ 19 w 34"/>
                      <a:gd name="T41" fmla="*/ 19 h 20"/>
                      <a:gd name="T42" fmla="*/ 22 w 34"/>
                      <a:gd name="T43" fmla="*/ 19 h 20"/>
                      <a:gd name="T44" fmla="*/ 24 w 34"/>
                      <a:gd name="T45" fmla="*/ 18 h 20"/>
                      <a:gd name="T46" fmla="*/ 26 w 34"/>
                      <a:gd name="T47" fmla="*/ 18 h 20"/>
                      <a:gd name="T48" fmla="*/ 26 w 34"/>
                      <a:gd name="T49" fmla="*/ 15 h 20"/>
                      <a:gd name="T50" fmla="*/ 22 w 34"/>
                      <a:gd name="T51" fmla="*/ 13 h 20"/>
                      <a:gd name="T52" fmla="*/ 22 w 34"/>
                      <a:gd name="T53" fmla="*/ 12 h 20"/>
                      <a:gd name="T54" fmla="*/ 26 w 34"/>
                      <a:gd name="T55" fmla="*/ 13 h 20"/>
                      <a:gd name="T56" fmla="*/ 29 w 34"/>
                      <a:gd name="T57" fmla="*/ 13 h 20"/>
                      <a:gd name="T58" fmla="*/ 32 w 34"/>
                      <a:gd name="T59" fmla="*/ 12 h 20"/>
                      <a:gd name="T60" fmla="*/ 34 w 34"/>
                      <a:gd name="T61" fmla="*/ 10 h 20"/>
                      <a:gd name="T62" fmla="*/ 28 w 34"/>
                      <a:gd name="T63" fmla="*/ 9 h 20"/>
                      <a:gd name="T64" fmla="*/ 25 w 34"/>
                      <a:gd name="T65" fmla="*/ 7 h 20"/>
                      <a:gd name="T66" fmla="*/ 22 w 34"/>
                      <a:gd name="T67" fmla="*/ 7 h 20"/>
                      <a:gd name="T68" fmla="*/ 22 w 34"/>
                      <a:gd name="T69" fmla="*/ 3 h 20"/>
                      <a:gd name="T70" fmla="*/ 14 w 34"/>
                      <a:gd name="T71" fmla="*/ 2 h 20"/>
                      <a:gd name="T72" fmla="*/ 8 w 34"/>
                      <a:gd name="T73" fmla="*/ 0 h 20"/>
                      <a:gd name="T74" fmla="*/ 0 w 34"/>
                      <a:gd name="T75" fmla="*/ 7 h 20"/>
                      <a:gd name="T76" fmla="*/ 0 w 34"/>
                      <a:gd name="T77" fmla="*/ 7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4" h="20">
                        <a:moveTo>
                          <a:pt x="0" y="7"/>
                        </a:moveTo>
                        <a:cubicBezTo>
                          <a:pt x="0" y="7"/>
                          <a:pt x="2" y="7"/>
                          <a:pt x="2" y="6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5"/>
                          <a:pt x="2" y="7"/>
                          <a:pt x="4" y="7"/>
                        </a:cubicBezTo>
                        <a:cubicBezTo>
                          <a:pt x="5" y="6"/>
                          <a:pt x="5" y="6"/>
                          <a:pt x="6" y="7"/>
                        </a:cubicBezTo>
                        <a:cubicBezTo>
                          <a:pt x="7" y="7"/>
                          <a:pt x="5" y="9"/>
                          <a:pt x="5" y="10"/>
                        </a:cubicBezTo>
                        <a:cubicBezTo>
                          <a:pt x="4" y="10"/>
                          <a:pt x="3" y="11"/>
                          <a:pt x="4" y="11"/>
                        </a:cubicBezTo>
                        <a:cubicBezTo>
                          <a:pt x="6" y="11"/>
                          <a:pt x="7" y="11"/>
                          <a:pt x="7" y="11"/>
                        </a:cubicBezTo>
                        <a:cubicBezTo>
                          <a:pt x="7" y="11"/>
                          <a:pt x="8" y="9"/>
                          <a:pt x="9" y="9"/>
                        </a:cubicBezTo>
                        <a:cubicBezTo>
                          <a:pt x="9" y="8"/>
                          <a:pt x="10" y="8"/>
                          <a:pt x="11" y="8"/>
                        </a:cubicBezTo>
                        <a:cubicBezTo>
                          <a:pt x="11" y="9"/>
                          <a:pt x="14" y="9"/>
                          <a:pt x="11" y="10"/>
                        </a:cubicBezTo>
                        <a:cubicBezTo>
                          <a:pt x="9" y="11"/>
                          <a:pt x="8" y="11"/>
                          <a:pt x="8" y="12"/>
                        </a:cubicBezTo>
                        <a:cubicBezTo>
                          <a:pt x="7" y="13"/>
                          <a:pt x="7" y="14"/>
                          <a:pt x="5" y="13"/>
                        </a:cubicBezTo>
                        <a:cubicBezTo>
                          <a:pt x="3" y="13"/>
                          <a:pt x="2" y="13"/>
                          <a:pt x="2" y="14"/>
                        </a:cubicBezTo>
                        <a:cubicBezTo>
                          <a:pt x="1" y="15"/>
                          <a:pt x="1" y="17"/>
                          <a:pt x="2" y="17"/>
                        </a:cubicBezTo>
                        <a:cubicBezTo>
                          <a:pt x="3" y="17"/>
                          <a:pt x="3" y="17"/>
                          <a:pt x="4" y="16"/>
                        </a:cubicBezTo>
                        <a:cubicBezTo>
                          <a:pt x="5" y="16"/>
                          <a:pt x="9" y="16"/>
                          <a:pt x="10" y="16"/>
                        </a:cubicBezTo>
                        <a:cubicBezTo>
                          <a:pt x="11" y="16"/>
                          <a:pt x="12" y="17"/>
                          <a:pt x="13" y="17"/>
                        </a:cubicBezTo>
                        <a:cubicBezTo>
                          <a:pt x="13" y="17"/>
                          <a:pt x="14" y="18"/>
                          <a:pt x="15" y="18"/>
                        </a:cubicBezTo>
                        <a:cubicBezTo>
                          <a:pt x="16" y="19"/>
                          <a:pt x="16" y="17"/>
                          <a:pt x="17" y="18"/>
                        </a:cubicBezTo>
                        <a:cubicBezTo>
                          <a:pt x="19" y="19"/>
                          <a:pt x="18" y="19"/>
                          <a:pt x="19" y="19"/>
                        </a:cubicBezTo>
                        <a:cubicBezTo>
                          <a:pt x="20" y="19"/>
                          <a:pt x="22" y="19"/>
                          <a:pt x="22" y="19"/>
                        </a:cubicBezTo>
                        <a:cubicBezTo>
                          <a:pt x="22" y="19"/>
                          <a:pt x="22" y="17"/>
                          <a:pt x="24" y="18"/>
                        </a:cubicBezTo>
                        <a:cubicBezTo>
                          <a:pt x="25" y="18"/>
                          <a:pt x="26" y="20"/>
                          <a:pt x="26" y="18"/>
                        </a:cubicBezTo>
                        <a:cubicBezTo>
                          <a:pt x="26" y="17"/>
                          <a:pt x="27" y="16"/>
                          <a:pt x="26" y="15"/>
                        </a:cubicBezTo>
                        <a:cubicBezTo>
                          <a:pt x="24" y="14"/>
                          <a:pt x="22" y="14"/>
                          <a:pt x="22" y="13"/>
                        </a:cubicBezTo>
                        <a:cubicBezTo>
                          <a:pt x="22" y="13"/>
                          <a:pt x="22" y="12"/>
                          <a:pt x="22" y="12"/>
                        </a:cubicBezTo>
                        <a:cubicBezTo>
                          <a:pt x="23" y="11"/>
                          <a:pt x="25" y="12"/>
                          <a:pt x="26" y="13"/>
                        </a:cubicBezTo>
                        <a:cubicBezTo>
                          <a:pt x="27" y="13"/>
                          <a:pt x="28" y="14"/>
                          <a:pt x="29" y="13"/>
                        </a:cubicBezTo>
                        <a:cubicBezTo>
                          <a:pt x="30" y="13"/>
                          <a:pt x="31" y="12"/>
                          <a:pt x="32" y="12"/>
                        </a:cubicBezTo>
                        <a:cubicBezTo>
                          <a:pt x="32" y="11"/>
                          <a:pt x="34" y="10"/>
                          <a:pt x="34" y="10"/>
                        </a:cubicBezTo>
                        <a:cubicBezTo>
                          <a:pt x="34" y="10"/>
                          <a:pt x="29" y="9"/>
                          <a:pt x="28" y="9"/>
                        </a:cubicBezTo>
                        <a:cubicBezTo>
                          <a:pt x="28" y="8"/>
                          <a:pt x="26" y="7"/>
                          <a:pt x="25" y="7"/>
                        </a:cubicBezTo>
                        <a:cubicBezTo>
                          <a:pt x="25" y="7"/>
                          <a:pt x="23" y="8"/>
                          <a:pt x="22" y="7"/>
                        </a:cubicBezTo>
                        <a:cubicBezTo>
                          <a:pt x="22" y="5"/>
                          <a:pt x="22" y="3"/>
                          <a:pt x="22" y="3"/>
                        </a:cubicBezTo>
                        <a:cubicBezTo>
                          <a:pt x="21" y="3"/>
                          <a:pt x="15" y="3"/>
                          <a:pt x="14" y="2"/>
                        </a:cubicBezTo>
                        <a:cubicBezTo>
                          <a:pt x="13" y="2"/>
                          <a:pt x="10" y="1"/>
                          <a:pt x="8" y="0"/>
                        </a:cubicBezTo>
                        <a:cubicBezTo>
                          <a:pt x="5" y="2"/>
                          <a:pt x="3" y="4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7" name="i$ľídè">
                    <a:extLst>
                      <a:ext uri="{FF2B5EF4-FFF2-40B4-BE49-F238E27FC236}">
                        <a16:creationId xmlns="" xmlns:a16="http://schemas.microsoft.com/office/drawing/2014/main" id="{BED145A9-490F-4735-85D9-858977EA5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5375" y="4068170"/>
                    <a:ext cx="1085089" cy="1930259"/>
                  </a:xfrm>
                  <a:custGeom>
                    <a:avLst/>
                    <a:gdLst>
                      <a:gd name="T0" fmla="*/ 82 w 140"/>
                      <a:gd name="T1" fmla="*/ 249 h 249"/>
                      <a:gd name="T2" fmla="*/ 81 w 140"/>
                      <a:gd name="T3" fmla="*/ 242 h 249"/>
                      <a:gd name="T4" fmla="*/ 86 w 140"/>
                      <a:gd name="T5" fmla="*/ 233 h 249"/>
                      <a:gd name="T6" fmla="*/ 89 w 140"/>
                      <a:gd name="T7" fmla="*/ 227 h 249"/>
                      <a:gd name="T8" fmla="*/ 95 w 140"/>
                      <a:gd name="T9" fmla="*/ 217 h 249"/>
                      <a:gd name="T10" fmla="*/ 109 w 140"/>
                      <a:gd name="T11" fmla="*/ 211 h 249"/>
                      <a:gd name="T12" fmla="*/ 122 w 140"/>
                      <a:gd name="T13" fmla="*/ 197 h 249"/>
                      <a:gd name="T14" fmla="*/ 133 w 140"/>
                      <a:gd name="T15" fmla="*/ 175 h 249"/>
                      <a:gd name="T16" fmla="*/ 127 w 140"/>
                      <a:gd name="T17" fmla="*/ 151 h 249"/>
                      <a:gd name="T18" fmla="*/ 109 w 140"/>
                      <a:gd name="T19" fmla="*/ 150 h 249"/>
                      <a:gd name="T20" fmla="*/ 109 w 140"/>
                      <a:gd name="T21" fmla="*/ 141 h 249"/>
                      <a:gd name="T22" fmla="*/ 90 w 140"/>
                      <a:gd name="T23" fmla="*/ 124 h 249"/>
                      <a:gd name="T24" fmla="*/ 84 w 140"/>
                      <a:gd name="T25" fmla="*/ 119 h 249"/>
                      <a:gd name="T26" fmla="*/ 72 w 140"/>
                      <a:gd name="T27" fmla="*/ 118 h 249"/>
                      <a:gd name="T28" fmla="*/ 65 w 140"/>
                      <a:gd name="T29" fmla="*/ 113 h 249"/>
                      <a:gd name="T30" fmla="*/ 50 w 140"/>
                      <a:gd name="T31" fmla="*/ 119 h 249"/>
                      <a:gd name="T32" fmla="*/ 41 w 140"/>
                      <a:gd name="T33" fmla="*/ 104 h 249"/>
                      <a:gd name="T34" fmla="*/ 36 w 140"/>
                      <a:gd name="T35" fmla="*/ 92 h 249"/>
                      <a:gd name="T36" fmla="*/ 23 w 140"/>
                      <a:gd name="T37" fmla="*/ 98 h 249"/>
                      <a:gd name="T38" fmla="*/ 25 w 140"/>
                      <a:gd name="T39" fmla="*/ 74 h 249"/>
                      <a:gd name="T40" fmla="*/ 40 w 140"/>
                      <a:gd name="T41" fmla="*/ 71 h 249"/>
                      <a:gd name="T42" fmla="*/ 49 w 140"/>
                      <a:gd name="T43" fmla="*/ 78 h 249"/>
                      <a:gd name="T44" fmla="*/ 57 w 140"/>
                      <a:gd name="T45" fmla="*/ 53 h 249"/>
                      <a:gd name="T46" fmla="*/ 65 w 140"/>
                      <a:gd name="T47" fmla="*/ 46 h 249"/>
                      <a:gd name="T48" fmla="*/ 76 w 140"/>
                      <a:gd name="T49" fmla="*/ 37 h 249"/>
                      <a:gd name="T50" fmla="*/ 88 w 140"/>
                      <a:gd name="T51" fmla="*/ 32 h 249"/>
                      <a:gd name="T52" fmla="*/ 80 w 140"/>
                      <a:gd name="T53" fmla="*/ 30 h 249"/>
                      <a:gd name="T54" fmla="*/ 72 w 140"/>
                      <a:gd name="T55" fmla="*/ 26 h 249"/>
                      <a:gd name="T56" fmla="*/ 86 w 140"/>
                      <a:gd name="T57" fmla="*/ 25 h 249"/>
                      <a:gd name="T58" fmla="*/ 91 w 140"/>
                      <a:gd name="T59" fmla="*/ 28 h 249"/>
                      <a:gd name="T60" fmla="*/ 102 w 140"/>
                      <a:gd name="T61" fmla="*/ 30 h 249"/>
                      <a:gd name="T62" fmla="*/ 96 w 140"/>
                      <a:gd name="T63" fmla="*/ 23 h 249"/>
                      <a:gd name="T64" fmla="*/ 88 w 140"/>
                      <a:gd name="T65" fmla="*/ 12 h 249"/>
                      <a:gd name="T66" fmla="*/ 73 w 140"/>
                      <a:gd name="T67" fmla="*/ 6 h 249"/>
                      <a:gd name="T68" fmla="*/ 58 w 140"/>
                      <a:gd name="T69" fmla="*/ 4 h 249"/>
                      <a:gd name="T70" fmla="*/ 56 w 140"/>
                      <a:gd name="T71" fmla="*/ 15 h 249"/>
                      <a:gd name="T72" fmla="*/ 51 w 140"/>
                      <a:gd name="T73" fmla="*/ 21 h 249"/>
                      <a:gd name="T74" fmla="*/ 42 w 140"/>
                      <a:gd name="T75" fmla="*/ 15 h 249"/>
                      <a:gd name="T76" fmla="*/ 2 w 140"/>
                      <a:gd name="T77" fmla="*/ 80 h 249"/>
                      <a:gd name="T78" fmla="*/ 14 w 140"/>
                      <a:gd name="T79" fmla="*/ 101 h 249"/>
                      <a:gd name="T80" fmla="*/ 27 w 140"/>
                      <a:gd name="T81" fmla="*/ 107 h 249"/>
                      <a:gd name="T82" fmla="*/ 40 w 140"/>
                      <a:gd name="T83" fmla="*/ 120 h 249"/>
                      <a:gd name="T84" fmla="*/ 52 w 140"/>
                      <a:gd name="T85" fmla="*/ 123 h 249"/>
                      <a:gd name="T86" fmla="*/ 48 w 140"/>
                      <a:gd name="T87" fmla="*/ 144 h 249"/>
                      <a:gd name="T88" fmla="*/ 58 w 140"/>
                      <a:gd name="T89" fmla="*/ 174 h 249"/>
                      <a:gd name="T90" fmla="*/ 71 w 140"/>
                      <a:gd name="T91" fmla="*/ 198 h 249"/>
                      <a:gd name="T92" fmla="*/ 70 w 140"/>
                      <a:gd name="T93" fmla="*/ 217 h 249"/>
                      <a:gd name="T94" fmla="*/ 70 w 140"/>
                      <a:gd name="T95" fmla="*/ 231 h 249"/>
                      <a:gd name="T96" fmla="*/ 71 w 140"/>
                      <a:gd name="T97" fmla="*/ 241 h 249"/>
                      <a:gd name="T98" fmla="*/ 75 w 140"/>
                      <a:gd name="T99" fmla="*/ 247 h 249"/>
                      <a:gd name="T100" fmla="*/ 54 w 140"/>
                      <a:gd name="T101" fmla="*/ 42 h 249"/>
                      <a:gd name="T102" fmla="*/ 55 w 140"/>
                      <a:gd name="T103" fmla="*/ 38 h 249"/>
                      <a:gd name="T104" fmla="*/ 48 w 140"/>
                      <a:gd name="T105" fmla="*/ 42 h 249"/>
                      <a:gd name="T106" fmla="*/ 39 w 140"/>
                      <a:gd name="T107" fmla="*/ 46 h 249"/>
                      <a:gd name="T108" fmla="*/ 50 w 140"/>
                      <a:gd name="T109" fmla="*/ 34 h 249"/>
                      <a:gd name="T110" fmla="*/ 40 w 140"/>
                      <a:gd name="T111" fmla="*/ 32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40" h="249">
                        <a:moveTo>
                          <a:pt x="77" y="248"/>
                        </a:moveTo>
                        <a:cubicBezTo>
                          <a:pt x="78" y="248"/>
                          <a:pt x="79" y="248"/>
                          <a:pt x="78" y="246"/>
                        </a:cubicBezTo>
                        <a:cubicBezTo>
                          <a:pt x="78" y="245"/>
                          <a:pt x="81" y="246"/>
                          <a:pt x="80" y="247"/>
                        </a:cubicBezTo>
                        <a:cubicBezTo>
                          <a:pt x="78" y="248"/>
                          <a:pt x="78" y="248"/>
                          <a:pt x="78" y="248"/>
                        </a:cubicBezTo>
                        <a:cubicBezTo>
                          <a:pt x="79" y="248"/>
                          <a:pt x="81" y="249"/>
                          <a:pt x="82" y="249"/>
                        </a:cubicBezTo>
                        <a:cubicBezTo>
                          <a:pt x="83" y="249"/>
                          <a:pt x="86" y="249"/>
                          <a:pt x="86" y="249"/>
                        </a:cubicBezTo>
                        <a:cubicBezTo>
                          <a:pt x="86" y="249"/>
                          <a:pt x="89" y="248"/>
                          <a:pt x="90" y="248"/>
                        </a:cubicBezTo>
                        <a:cubicBezTo>
                          <a:pt x="90" y="248"/>
                          <a:pt x="87" y="248"/>
                          <a:pt x="86" y="248"/>
                        </a:cubicBezTo>
                        <a:cubicBezTo>
                          <a:pt x="84" y="247"/>
                          <a:pt x="82" y="246"/>
                          <a:pt x="81" y="245"/>
                        </a:cubicBezTo>
                        <a:cubicBezTo>
                          <a:pt x="81" y="244"/>
                          <a:pt x="80" y="243"/>
                          <a:pt x="81" y="242"/>
                        </a:cubicBezTo>
                        <a:cubicBezTo>
                          <a:pt x="82" y="242"/>
                          <a:pt x="84" y="240"/>
                          <a:pt x="85" y="240"/>
                        </a:cubicBezTo>
                        <a:cubicBezTo>
                          <a:pt x="85" y="240"/>
                          <a:pt x="86" y="238"/>
                          <a:pt x="85" y="238"/>
                        </a:cubicBezTo>
                        <a:cubicBezTo>
                          <a:pt x="85" y="237"/>
                          <a:pt x="83" y="237"/>
                          <a:pt x="82" y="237"/>
                        </a:cubicBezTo>
                        <a:cubicBezTo>
                          <a:pt x="82" y="237"/>
                          <a:pt x="82" y="236"/>
                          <a:pt x="83" y="235"/>
                        </a:cubicBezTo>
                        <a:cubicBezTo>
                          <a:pt x="85" y="234"/>
                          <a:pt x="85" y="233"/>
                          <a:pt x="86" y="233"/>
                        </a:cubicBezTo>
                        <a:cubicBezTo>
                          <a:pt x="86" y="232"/>
                          <a:pt x="87" y="232"/>
                          <a:pt x="88" y="231"/>
                        </a:cubicBezTo>
                        <a:cubicBezTo>
                          <a:pt x="88" y="230"/>
                          <a:pt x="87" y="230"/>
                          <a:pt x="86" y="230"/>
                        </a:cubicBezTo>
                        <a:cubicBezTo>
                          <a:pt x="85" y="230"/>
                          <a:pt x="85" y="229"/>
                          <a:pt x="84" y="228"/>
                        </a:cubicBezTo>
                        <a:cubicBezTo>
                          <a:pt x="84" y="227"/>
                          <a:pt x="87" y="228"/>
                          <a:pt x="89" y="229"/>
                        </a:cubicBezTo>
                        <a:cubicBezTo>
                          <a:pt x="90" y="229"/>
                          <a:pt x="89" y="228"/>
                          <a:pt x="89" y="227"/>
                        </a:cubicBezTo>
                        <a:cubicBezTo>
                          <a:pt x="89" y="226"/>
                          <a:pt x="89" y="225"/>
                          <a:pt x="90" y="225"/>
                        </a:cubicBezTo>
                        <a:cubicBezTo>
                          <a:pt x="91" y="226"/>
                          <a:pt x="96" y="225"/>
                          <a:pt x="96" y="225"/>
                        </a:cubicBezTo>
                        <a:cubicBezTo>
                          <a:pt x="97" y="225"/>
                          <a:pt x="98" y="223"/>
                          <a:pt x="99" y="222"/>
                        </a:cubicBezTo>
                        <a:cubicBezTo>
                          <a:pt x="99" y="221"/>
                          <a:pt x="100" y="221"/>
                          <a:pt x="99" y="220"/>
                        </a:cubicBezTo>
                        <a:cubicBezTo>
                          <a:pt x="98" y="220"/>
                          <a:pt x="95" y="218"/>
                          <a:pt x="95" y="217"/>
                        </a:cubicBezTo>
                        <a:cubicBezTo>
                          <a:pt x="95" y="217"/>
                          <a:pt x="96" y="214"/>
                          <a:pt x="96" y="213"/>
                        </a:cubicBezTo>
                        <a:cubicBezTo>
                          <a:pt x="96" y="213"/>
                          <a:pt x="96" y="218"/>
                          <a:pt x="99" y="219"/>
                        </a:cubicBezTo>
                        <a:cubicBezTo>
                          <a:pt x="101" y="219"/>
                          <a:pt x="102" y="220"/>
                          <a:pt x="104" y="218"/>
                        </a:cubicBezTo>
                        <a:cubicBezTo>
                          <a:pt x="106" y="216"/>
                          <a:pt x="107" y="215"/>
                          <a:pt x="108" y="214"/>
                        </a:cubicBezTo>
                        <a:cubicBezTo>
                          <a:pt x="108" y="212"/>
                          <a:pt x="108" y="211"/>
                          <a:pt x="109" y="211"/>
                        </a:cubicBezTo>
                        <a:cubicBezTo>
                          <a:pt x="110" y="210"/>
                          <a:pt x="110" y="211"/>
                          <a:pt x="111" y="208"/>
                        </a:cubicBezTo>
                        <a:cubicBezTo>
                          <a:pt x="112" y="206"/>
                          <a:pt x="113" y="208"/>
                          <a:pt x="114" y="206"/>
                        </a:cubicBezTo>
                        <a:cubicBezTo>
                          <a:pt x="115" y="204"/>
                          <a:pt x="112" y="202"/>
                          <a:pt x="114" y="201"/>
                        </a:cubicBezTo>
                        <a:cubicBezTo>
                          <a:pt x="116" y="199"/>
                          <a:pt x="119" y="198"/>
                          <a:pt x="119" y="198"/>
                        </a:cubicBezTo>
                        <a:cubicBezTo>
                          <a:pt x="119" y="198"/>
                          <a:pt x="120" y="197"/>
                          <a:pt x="122" y="197"/>
                        </a:cubicBezTo>
                        <a:cubicBezTo>
                          <a:pt x="124" y="196"/>
                          <a:pt x="126" y="197"/>
                          <a:pt x="127" y="196"/>
                        </a:cubicBezTo>
                        <a:cubicBezTo>
                          <a:pt x="127" y="194"/>
                          <a:pt x="128" y="192"/>
                          <a:pt x="129" y="191"/>
                        </a:cubicBezTo>
                        <a:cubicBezTo>
                          <a:pt x="130" y="190"/>
                          <a:pt x="131" y="188"/>
                          <a:pt x="131" y="187"/>
                        </a:cubicBezTo>
                        <a:cubicBezTo>
                          <a:pt x="130" y="186"/>
                          <a:pt x="132" y="182"/>
                          <a:pt x="132" y="181"/>
                        </a:cubicBezTo>
                        <a:cubicBezTo>
                          <a:pt x="132" y="180"/>
                          <a:pt x="130" y="177"/>
                          <a:pt x="133" y="175"/>
                        </a:cubicBezTo>
                        <a:cubicBezTo>
                          <a:pt x="135" y="172"/>
                          <a:pt x="138" y="169"/>
                          <a:pt x="138" y="168"/>
                        </a:cubicBezTo>
                        <a:cubicBezTo>
                          <a:pt x="138" y="167"/>
                          <a:pt x="140" y="163"/>
                          <a:pt x="140" y="161"/>
                        </a:cubicBezTo>
                        <a:cubicBezTo>
                          <a:pt x="140" y="159"/>
                          <a:pt x="138" y="156"/>
                          <a:pt x="137" y="156"/>
                        </a:cubicBezTo>
                        <a:cubicBezTo>
                          <a:pt x="136" y="155"/>
                          <a:pt x="133" y="155"/>
                          <a:pt x="132" y="153"/>
                        </a:cubicBezTo>
                        <a:cubicBezTo>
                          <a:pt x="131" y="152"/>
                          <a:pt x="128" y="150"/>
                          <a:pt x="127" y="151"/>
                        </a:cubicBezTo>
                        <a:cubicBezTo>
                          <a:pt x="126" y="151"/>
                          <a:pt x="124" y="151"/>
                          <a:pt x="122" y="150"/>
                        </a:cubicBezTo>
                        <a:cubicBezTo>
                          <a:pt x="121" y="149"/>
                          <a:pt x="119" y="148"/>
                          <a:pt x="118" y="147"/>
                        </a:cubicBezTo>
                        <a:cubicBezTo>
                          <a:pt x="117" y="146"/>
                          <a:pt x="115" y="146"/>
                          <a:pt x="114" y="146"/>
                        </a:cubicBezTo>
                        <a:cubicBezTo>
                          <a:pt x="113" y="146"/>
                          <a:pt x="113" y="145"/>
                          <a:pt x="111" y="147"/>
                        </a:cubicBezTo>
                        <a:cubicBezTo>
                          <a:pt x="110" y="150"/>
                          <a:pt x="111" y="151"/>
                          <a:pt x="109" y="150"/>
                        </a:cubicBezTo>
                        <a:cubicBezTo>
                          <a:pt x="106" y="150"/>
                          <a:pt x="109" y="150"/>
                          <a:pt x="110" y="147"/>
                        </a:cubicBezTo>
                        <a:cubicBezTo>
                          <a:pt x="112" y="145"/>
                          <a:pt x="110" y="143"/>
                          <a:pt x="108" y="144"/>
                        </a:cubicBezTo>
                        <a:cubicBezTo>
                          <a:pt x="107" y="144"/>
                          <a:pt x="108" y="146"/>
                          <a:pt x="105" y="146"/>
                        </a:cubicBezTo>
                        <a:cubicBezTo>
                          <a:pt x="102" y="147"/>
                          <a:pt x="102" y="145"/>
                          <a:pt x="104" y="144"/>
                        </a:cubicBezTo>
                        <a:cubicBezTo>
                          <a:pt x="106" y="144"/>
                          <a:pt x="109" y="142"/>
                          <a:pt x="109" y="141"/>
                        </a:cubicBezTo>
                        <a:cubicBezTo>
                          <a:pt x="109" y="141"/>
                          <a:pt x="109" y="138"/>
                          <a:pt x="107" y="138"/>
                        </a:cubicBezTo>
                        <a:cubicBezTo>
                          <a:pt x="106" y="138"/>
                          <a:pt x="106" y="136"/>
                          <a:pt x="104" y="134"/>
                        </a:cubicBezTo>
                        <a:cubicBezTo>
                          <a:pt x="102" y="131"/>
                          <a:pt x="99" y="128"/>
                          <a:pt x="97" y="128"/>
                        </a:cubicBezTo>
                        <a:cubicBezTo>
                          <a:pt x="95" y="129"/>
                          <a:pt x="94" y="131"/>
                          <a:pt x="92" y="128"/>
                        </a:cubicBezTo>
                        <a:cubicBezTo>
                          <a:pt x="91" y="126"/>
                          <a:pt x="90" y="126"/>
                          <a:pt x="90" y="124"/>
                        </a:cubicBezTo>
                        <a:cubicBezTo>
                          <a:pt x="89" y="123"/>
                          <a:pt x="87" y="124"/>
                          <a:pt x="87" y="124"/>
                        </a:cubicBezTo>
                        <a:cubicBezTo>
                          <a:pt x="86" y="123"/>
                          <a:pt x="86" y="123"/>
                          <a:pt x="86" y="123"/>
                        </a:cubicBezTo>
                        <a:cubicBezTo>
                          <a:pt x="86" y="123"/>
                          <a:pt x="84" y="124"/>
                          <a:pt x="85" y="122"/>
                        </a:cubicBezTo>
                        <a:cubicBezTo>
                          <a:pt x="86" y="120"/>
                          <a:pt x="87" y="116"/>
                          <a:pt x="86" y="117"/>
                        </a:cubicBezTo>
                        <a:cubicBezTo>
                          <a:pt x="86" y="117"/>
                          <a:pt x="85" y="120"/>
                          <a:pt x="84" y="119"/>
                        </a:cubicBezTo>
                        <a:cubicBezTo>
                          <a:pt x="83" y="119"/>
                          <a:pt x="84" y="119"/>
                          <a:pt x="82" y="118"/>
                        </a:cubicBezTo>
                        <a:cubicBezTo>
                          <a:pt x="80" y="116"/>
                          <a:pt x="78" y="117"/>
                          <a:pt x="78" y="118"/>
                        </a:cubicBezTo>
                        <a:cubicBezTo>
                          <a:pt x="78" y="119"/>
                          <a:pt x="77" y="120"/>
                          <a:pt x="77" y="120"/>
                        </a:cubicBezTo>
                        <a:cubicBezTo>
                          <a:pt x="77" y="120"/>
                          <a:pt x="77" y="120"/>
                          <a:pt x="76" y="118"/>
                        </a:cubicBezTo>
                        <a:cubicBezTo>
                          <a:pt x="76" y="117"/>
                          <a:pt x="73" y="117"/>
                          <a:pt x="72" y="118"/>
                        </a:cubicBezTo>
                        <a:cubicBezTo>
                          <a:pt x="71" y="119"/>
                          <a:pt x="70" y="115"/>
                          <a:pt x="69" y="115"/>
                        </a:cubicBezTo>
                        <a:cubicBezTo>
                          <a:pt x="69" y="115"/>
                          <a:pt x="67" y="116"/>
                          <a:pt x="66" y="118"/>
                        </a:cubicBezTo>
                        <a:cubicBezTo>
                          <a:pt x="65" y="120"/>
                          <a:pt x="66" y="122"/>
                          <a:pt x="65" y="122"/>
                        </a:cubicBezTo>
                        <a:cubicBezTo>
                          <a:pt x="64" y="122"/>
                          <a:pt x="64" y="118"/>
                          <a:pt x="64" y="117"/>
                        </a:cubicBezTo>
                        <a:cubicBezTo>
                          <a:pt x="65" y="116"/>
                          <a:pt x="66" y="114"/>
                          <a:pt x="65" y="113"/>
                        </a:cubicBezTo>
                        <a:cubicBezTo>
                          <a:pt x="64" y="113"/>
                          <a:pt x="62" y="116"/>
                          <a:pt x="61" y="116"/>
                        </a:cubicBezTo>
                        <a:cubicBezTo>
                          <a:pt x="60" y="116"/>
                          <a:pt x="59" y="117"/>
                          <a:pt x="58" y="119"/>
                        </a:cubicBezTo>
                        <a:cubicBezTo>
                          <a:pt x="57" y="120"/>
                          <a:pt x="56" y="121"/>
                          <a:pt x="55" y="122"/>
                        </a:cubicBezTo>
                        <a:cubicBezTo>
                          <a:pt x="55" y="123"/>
                          <a:pt x="53" y="122"/>
                          <a:pt x="53" y="121"/>
                        </a:cubicBezTo>
                        <a:cubicBezTo>
                          <a:pt x="54" y="121"/>
                          <a:pt x="51" y="119"/>
                          <a:pt x="50" y="119"/>
                        </a:cubicBezTo>
                        <a:cubicBezTo>
                          <a:pt x="50" y="120"/>
                          <a:pt x="49" y="121"/>
                          <a:pt x="47" y="121"/>
                        </a:cubicBezTo>
                        <a:cubicBezTo>
                          <a:pt x="46" y="122"/>
                          <a:pt x="45" y="120"/>
                          <a:pt x="44" y="120"/>
                        </a:cubicBezTo>
                        <a:cubicBezTo>
                          <a:pt x="44" y="119"/>
                          <a:pt x="43" y="119"/>
                          <a:pt x="43" y="116"/>
                        </a:cubicBezTo>
                        <a:cubicBezTo>
                          <a:pt x="43" y="113"/>
                          <a:pt x="43" y="111"/>
                          <a:pt x="44" y="109"/>
                        </a:cubicBezTo>
                        <a:cubicBezTo>
                          <a:pt x="44" y="107"/>
                          <a:pt x="42" y="104"/>
                          <a:pt x="41" y="104"/>
                        </a:cubicBezTo>
                        <a:cubicBezTo>
                          <a:pt x="40" y="105"/>
                          <a:pt x="39" y="106"/>
                          <a:pt x="38" y="106"/>
                        </a:cubicBezTo>
                        <a:cubicBezTo>
                          <a:pt x="37" y="106"/>
                          <a:pt x="37" y="105"/>
                          <a:pt x="35" y="105"/>
                        </a:cubicBezTo>
                        <a:cubicBezTo>
                          <a:pt x="34" y="105"/>
                          <a:pt x="35" y="105"/>
                          <a:pt x="35" y="103"/>
                        </a:cubicBezTo>
                        <a:cubicBezTo>
                          <a:pt x="36" y="101"/>
                          <a:pt x="35" y="99"/>
                          <a:pt x="36" y="97"/>
                        </a:cubicBezTo>
                        <a:cubicBezTo>
                          <a:pt x="38" y="96"/>
                          <a:pt x="37" y="92"/>
                          <a:pt x="36" y="92"/>
                        </a:cubicBezTo>
                        <a:cubicBezTo>
                          <a:pt x="35" y="92"/>
                          <a:pt x="34" y="92"/>
                          <a:pt x="32" y="92"/>
                        </a:cubicBezTo>
                        <a:cubicBezTo>
                          <a:pt x="31" y="92"/>
                          <a:pt x="30" y="94"/>
                          <a:pt x="31" y="95"/>
                        </a:cubicBezTo>
                        <a:cubicBezTo>
                          <a:pt x="31" y="97"/>
                          <a:pt x="30" y="98"/>
                          <a:pt x="29" y="98"/>
                        </a:cubicBezTo>
                        <a:cubicBezTo>
                          <a:pt x="29" y="98"/>
                          <a:pt x="28" y="97"/>
                          <a:pt x="27" y="99"/>
                        </a:cubicBezTo>
                        <a:cubicBezTo>
                          <a:pt x="25" y="100"/>
                          <a:pt x="25" y="100"/>
                          <a:pt x="23" y="98"/>
                        </a:cubicBezTo>
                        <a:cubicBezTo>
                          <a:pt x="22" y="96"/>
                          <a:pt x="20" y="94"/>
                          <a:pt x="20" y="92"/>
                        </a:cubicBezTo>
                        <a:cubicBezTo>
                          <a:pt x="20" y="89"/>
                          <a:pt x="20" y="86"/>
                          <a:pt x="20" y="85"/>
                        </a:cubicBezTo>
                        <a:cubicBezTo>
                          <a:pt x="21" y="83"/>
                          <a:pt x="21" y="81"/>
                          <a:pt x="20" y="80"/>
                        </a:cubicBezTo>
                        <a:cubicBezTo>
                          <a:pt x="19" y="80"/>
                          <a:pt x="21" y="78"/>
                          <a:pt x="22" y="77"/>
                        </a:cubicBezTo>
                        <a:cubicBezTo>
                          <a:pt x="23" y="77"/>
                          <a:pt x="25" y="75"/>
                          <a:pt x="25" y="74"/>
                        </a:cubicBezTo>
                        <a:cubicBezTo>
                          <a:pt x="25" y="74"/>
                          <a:pt x="26" y="74"/>
                          <a:pt x="28" y="74"/>
                        </a:cubicBezTo>
                        <a:cubicBezTo>
                          <a:pt x="30" y="74"/>
                          <a:pt x="30" y="74"/>
                          <a:pt x="31" y="75"/>
                        </a:cubicBezTo>
                        <a:cubicBezTo>
                          <a:pt x="33" y="76"/>
                          <a:pt x="33" y="74"/>
                          <a:pt x="33" y="74"/>
                        </a:cubicBezTo>
                        <a:cubicBezTo>
                          <a:pt x="33" y="73"/>
                          <a:pt x="34" y="72"/>
                          <a:pt x="36" y="73"/>
                        </a:cubicBezTo>
                        <a:cubicBezTo>
                          <a:pt x="37" y="73"/>
                          <a:pt x="40" y="71"/>
                          <a:pt x="40" y="71"/>
                        </a:cubicBezTo>
                        <a:cubicBezTo>
                          <a:pt x="40" y="72"/>
                          <a:pt x="41" y="74"/>
                          <a:pt x="42" y="74"/>
                        </a:cubicBezTo>
                        <a:cubicBezTo>
                          <a:pt x="43" y="73"/>
                          <a:pt x="43" y="71"/>
                          <a:pt x="44" y="74"/>
                        </a:cubicBezTo>
                        <a:cubicBezTo>
                          <a:pt x="44" y="76"/>
                          <a:pt x="45" y="80"/>
                          <a:pt x="46" y="80"/>
                        </a:cubicBezTo>
                        <a:cubicBezTo>
                          <a:pt x="47" y="81"/>
                          <a:pt x="46" y="83"/>
                          <a:pt x="48" y="83"/>
                        </a:cubicBezTo>
                        <a:cubicBezTo>
                          <a:pt x="49" y="83"/>
                          <a:pt x="50" y="79"/>
                          <a:pt x="49" y="78"/>
                        </a:cubicBezTo>
                        <a:cubicBezTo>
                          <a:pt x="49" y="77"/>
                          <a:pt x="48" y="73"/>
                          <a:pt x="47" y="72"/>
                        </a:cubicBezTo>
                        <a:cubicBezTo>
                          <a:pt x="47" y="71"/>
                          <a:pt x="48" y="68"/>
                          <a:pt x="50" y="67"/>
                        </a:cubicBezTo>
                        <a:cubicBezTo>
                          <a:pt x="51" y="66"/>
                          <a:pt x="54" y="62"/>
                          <a:pt x="55" y="61"/>
                        </a:cubicBezTo>
                        <a:cubicBezTo>
                          <a:pt x="56" y="60"/>
                          <a:pt x="60" y="59"/>
                          <a:pt x="59" y="58"/>
                        </a:cubicBezTo>
                        <a:cubicBezTo>
                          <a:pt x="58" y="56"/>
                          <a:pt x="57" y="55"/>
                          <a:pt x="57" y="53"/>
                        </a:cubicBezTo>
                        <a:cubicBezTo>
                          <a:pt x="57" y="52"/>
                          <a:pt x="58" y="53"/>
                          <a:pt x="58" y="53"/>
                        </a:cubicBezTo>
                        <a:cubicBezTo>
                          <a:pt x="59" y="54"/>
                          <a:pt x="61" y="52"/>
                          <a:pt x="60" y="51"/>
                        </a:cubicBezTo>
                        <a:cubicBezTo>
                          <a:pt x="60" y="50"/>
                          <a:pt x="60" y="49"/>
                          <a:pt x="61" y="49"/>
                        </a:cubicBezTo>
                        <a:cubicBezTo>
                          <a:pt x="62" y="49"/>
                          <a:pt x="63" y="48"/>
                          <a:pt x="62" y="47"/>
                        </a:cubicBezTo>
                        <a:cubicBezTo>
                          <a:pt x="62" y="46"/>
                          <a:pt x="64" y="45"/>
                          <a:pt x="65" y="46"/>
                        </a:cubicBezTo>
                        <a:cubicBezTo>
                          <a:pt x="66" y="46"/>
                          <a:pt x="69" y="46"/>
                          <a:pt x="70" y="45"/>
                        </a:cubicBezTo>
                        <a:cubicBezTo>
                          <a:pt x="70" y="45"/>
                          <a:pt x="68" y="43"/>
                          <a:pt x="68" y="42"/>
                        </a:cubicBezTo>
                        <a:cubicBezTo>
                          <a:pt x="68" y="40"/>
                          <a:pt x="70" y="39"/>
                          <a:pt x="72" y="38"/>
                        </a:cubicBezTo>
                        <a:cubicBezTo>
                          <a:pt x="73" y="38"/>
                          <a:pt x="74" y="38"/>
                          <a:pt x="74" y="38"/>
                        </a:cubicBezTo>
                        <a:cubicBezTo>
                          <a:pt x="75" y="37"/>
                          <a:pt x="76" y="35"/>
                          <a:pt x="76" y="37"/>
                        </a:cubicBezTo>
                        <a:cubicBezTo>
                          <a:pt x="76" y="38"/>
                          <a:pt x="76" y="40"/>
                          <a:pt x="77" y="40"/>
                        </a:cubicBezTo>
                        <a:cubicBezTo>
                          <a:pt x="79" y="40"/>
                          <a:pt x="80" y="38"/>
                          <a:pt x="81" y="38"/>
                        </a:cubicBezTo>
                        <a:cubicBezTo>
                          <a:pt x="81" y="38"/>
                          <a:pt x="85" y="37"/>
                          <a:pt x="85" y="37"/>
                        </a:cubicBezTo>
                        <a:cubicBezTo>
                          <a:pt x="86" y="37"/>
                          <a:pt x="90" y="36"/>
                          <a:pt x="90" y="35"/>
                        </a:cubicBezTo>
                        <a:cubicBezTo>
                          <a:pt x="89" y="34"/>
                          <a:pt x="89" y="32"/>
                          <a:pt x="88" y="32"/>
                        </a:cubicBezTo>
                        <a:cubicBezTo>
                          <a:pt x="88" y="31"/>
                          <a:pt x="87" y="32"/>
                          <a:pt x="86" y="33"/>
                        </a:cubicBezTo>
                        <a:cubicBezTo>
                          <a:pt x="86" y="34"/>
                          <a:pt x="85" y="34"/>
                          <a:pt x="84" y="33"/>
                        </a:cubicBezTo>
                        <a:cubicBezTo>
                          <a:pt x="84" y="32"/>
                          <a:pt x="85" y="30"/>
                          <a:pt x="83" y="31"/>
                        </a:cubicBezTo>
                        <a:cubicBezTo>
                          <a:pt x="82" y="32"/>
                          <a:pt x="82" y="32"/>
                          <a:pt x="81" y="32"/>
                        </a:cubicBezTo>
                        <a:cubicBezTo>
                          <a:pt x="81" y="32"/>
                          <a:pt x="80" y="30"/>
                          <a:pt x="80" y="30"/>
                        </a:cubicBezTo>
                        <a:cubicBezTo>
                          <a:pt x="80" y="30"/>
                          <a:pt x="82" y="29"/>
                          <a:pt x="81" y="28"/>
                        </a:cubicBezTo>
                        <a:cubicBezTo>
                          <a:pt x="80" y="26"/>
                          <a:pt x="78" y="27"/>
                          <a:pt x="77" y="28"/>
                        </a:cubicBezTo>
                        <a:cubicBezTo>
                          <a:pt x="75" y="29"/>
                          <a:pt x="75" y="29"/>
                          <a:pt x="73" y="29"/>
                        </a:cubicBezTo>
                        <a:cubicBezTo>
                          <a:pt x="71" y="30"/>
                          <a:pt x="70" y="30"/>
                          <a:pt x="70" y="30"/>
                        </a:cubicBezTo>
                        <a:cubicBezTo>
                          <a:pt x="70" y="30"/>
                          <a:pt x="71" y="28"/>
                          <a:pt x="72" y="26"/>
                        </a:cubicBezTo>
                        <a:cubicBezTo>
                          <a:pt x="73" y="25"/>
                          <a:pt x="77" y="25"/>
                          <a:pt x="78" y="24"/>
                        </a:cubicBezTo>
                        <a:cubicBezTo>
                          <a:pt x="79" y="23"/>
                          <a:pt x="81" y="25"/>
                          <a:pt x="81" y="25"/>
                        </a:cubicBezTo>
                        <a:cubicBezTo>
                          <a:pt x="81" y="25"/>
                          <a:pt x="83" y="23"/>
                          <a:pt x="83" y="24"/>
                        </a:cubicBezTo>
                        <a:cubicBezTo>
                          <a:pt x="83" y="25"/>
                          <a:pt x="82" y="27"/>
                          <a:pt x="83" y="27"/>
                        </a:cubicBezTo>
                        <a:cubicBezTo>
                          <a:pt x="84" y="27"/>
                          <a:pt x="87" y="26"/>
                          <a:pt x="86" y="25"/>
                        </a:cubicBezTo>
                        <a:cubicBezTo>
                          <a:pt x="85" y="25"/>
                          <a:pt x="87" y="24"/>
                          <a:pt x="88" y="23"/>
                        </a:cubicBezTo>
                        <a:cubicBezTo>
                          <a:pt x="89" y="22"/>
                          <a:pt x="91" y="23"/>
                          <a:pt x="92" y="23"/>
                        </a:cubicBezTo>
                        <a:cubicBezTo>
                          <a:pt x="92" y="23"/>
                          <a:pt x="93" y="21"/>
                          <a:pt x="94" y="21"/>
                        </a:cubicBezTo>
                        <a:cubicBezTo>
                          <a:pt x="95" y="21"/>
                          <a:pt x="96" y="22"/>
                          <a:pt x="94" y="24"/>
                        </a:cubicBezTo>
                        <a:cubicBezTo>
                          <a:pt x="92" y="25"/>
                          <a:pt x="92" y="28"/>
                          <a:pt x="91" y="28"/>
                        </a:cubicBezTo>
                        <a:cubicBezTo>
                          <a:pt x="90" y="29"/>
                          <a:pt x="91" y="30"/>
                          <a:pt x="92" y="30"/>
                        </a:cubicBezTo>
                        <a:cubicBezTo>
                          <a:pt x="93" y="30"/>
                          <a:pt x="95" y="30"/>
                          <a:pt x="96" y="30"/>
                        </a:cubicBezTo>
                        <a:cubicBezTo>
                          <a:pt x="97" y="29"/>
                          <a:pt x="98" y="30"/>
                          <a:pt x="98" y="30"/>
                        </a:cubicBezTo>
                        <a:cubicBezTo>
                          <a:pt x="98" y="31"/>
                          <a:pt x="99" y="30"/>
                          <a:pt x="99" y="30"/>
                        </a:cubicBezTo>
                        <a:cubicBezTo>
                          <a:pt x="99" y="30"/>
                          <a:pt x="102" y="29"/>
                          <a:pt x="102" y="30"/>
                        </a:cubicBezTo>
                        <a:cubicBezTo>
                          <a:pt x="103" y="31"/>
                          <a:pt x="103" y="29"/>
                          <a:pt x="103" y="29"/>
                        </a:cubicBezTo>
                        <a:cubicBezTo>
                          <a:pt x="102" y="28"/>
                          <a:pt x="102" y="27"/>
                          <a:pt x="101" y="26"/>
                        </a:cubicBezTo>
                        <a:cubicBezTo>
                          <a:pt x="101" y="24"/>
                          <a:pt x="100" y="24"/>
                          <a:pt x="99" y="25"/>
                        </a:cubicBezTo>
                        <a:cubicBezTo>
                          <a:pt x="98" y="25"/>
                          <a:pt x="97" y="24"/>
                          <a:pt x="96" y="24"/>
                        </a:cubicBezTo>
                        <a:cubicBezTo>
                          <a:pt x="96" y="23"/>
                          <a:pt x="95" y="24"/>
                          <a:pt x="96" y="23"/>
                        </a:cubicBezTo>
                        <a:cubicBezTo>
                          <a:pt x="96" y="22"/>
                          <a:pt x="97" y="21"/>
                          <a:pt x="97" y="20"/>
                        </a:cubicBezTo>
                        <a:cubicBezTo>
                          <a:pt x="98" y="19"/>
                          <a:pt x="100" y="17"/>
                          <a:pt x="98" y="17"/>
                        </a:cubicBezTo>
                        <a:cubicBezTo>
                          <a:pt x="96" y="16"/>
                          <a:pt x="95" y="16"/>
                          <a:pt x="95" y="15"/>
                        </a:cubicBezTo>
                        <a:cubicBezTo>
                          <a:pt x="95" y="14"/>
                          <a:pt x="92" y="12"/>
                          <a:pt x="92" y="12"/>
                        </a:cubicBezTo>
                        <a:cubicBezTo>
                          <a:pt x="91" y="12"/>
                          <a:pt x="88" y="13"/>
                          <a:pt x="88" y="12"/>
                        </a:cubicBezTo>
                        <a:cubicBezTo>
                          <a:pt x="88" y="11"/>
                          <a:pt x="87" y="8"/>
                          <a:pt x="86" y="8"/>
                        </a:cubicBezTo>
                        <a:cubicBezTo>
                          <a:pt x="86" y="7"/>
                          <a:pt x="83" y="3"/>
                          <a:pt x="82" y="3"/>
                        </a:cubicBezTo>
                        <a:cubicBezTo>
                          <a:pt x="82" y="3"/>
                          <a:pt x="81" y="3"/>
                          <a:pt x="80" y="5"/>
                        </a:cubicBezTo>
                        <a:cubicBezTo>
                          <a:pt x="78" y="7"/>
                          <a:pt x="77" y="7"/>
                          <a:pt x="76" y="7"/>
                        </a:cubicBezTo>
                        <a:cubicBezTo>
                          <a:pt x="75" y="7"/>
                          <a:pt x="73" y="7"/>
                          <a:pt x="73" y="6"/>
                        </a:cubicBezTo>
                        <a:cubicBezTo>
                          <a:pt x="72" y="5"/>
                          <a:pt x="75" y="4"/>
                          <a:pt x="74" y="3"/>
                        </a:cubicBezTo>
                        <a:cubicBezTo>
                          <a:pt x="74" y="2"/>
                          <a:pt x="72" y="2"/>
                          <a:pt x="70" y="2"/>
                        </a:cubicBezTo>
                        <a:cubicBezTo>
                          <a:pt x="69" y="2"/>
                          <a:pt x="68" y="0"/>
                          <a:pt x="65" y="0"/>
                        </a:cubicBezTo>
                        <a:cubicBezTo>
                          <a:pt x="63" y="0"/>
                          <a:pt x="60" y="1"/>
                          <a:pt x="60" y="1"/>
                        </a:cubicBezTo>
                        <a:cubicBezTo>
                          <a:pt x="59" y="1"/>
                          <a:pt x="59" y="2"/>
                          <a:pt x="58" y="4"/>
                        </a:cubicBezTo>
                        <a:cubicBezTo>
                          <a:pt x="58" y="6"/>
                          <a:pt x="59" y="6"/>
                          <a:pt x="58" y="7"/>
                        </a:cubicBezTo>
                        <a:cubicBezTo>
                          <a:pt x="56" y="7"/>
                          <a:pt x="56" y="7"/>
                          <a:pt x="57" y="8"/>
                        </a:cubicBezTo>
                        <a:cubicBezTo>
                          <a:pt x="58" y="9"/>
                          <a:pt x="60" y="11"/>
                          <a:pt x="60" y="11"/>
                        </a:cubicBezTo>
                        <a:cubicBezTo>
                          <a:pt x="60" y="11"/>
                          <a:pt x="59" y="13"/>
                          <a:pt x="58" y="14"/>
                        </a:cubicBezTo>
                        <a:cubicBezTo>
                          <a:pt x="57" y="15"/>
                          <a:pt x="56" y="16"/>
                          <a:pt x="56" y="15"/>
                        </a:cubicBezTo>
                        <a:cubicBezTo>
                          <a:pt x="55" y="14"/>
                          <a:pt x="53" y="14"/>
                          <a:pt x="54" y="15"/>
                        </a:cubicBezTo>
                        <a:cubicBezTo>
                          <a:pt x="54" y="16"/>
                          <a:pt x="55" y="16"/>
                          <a:pt x="55" y="17"/>
                        </a:cubicBezTo>
                        <a:cubicBezTo>
                          <a:pt x="55" y="19"/>
                          <a:pt x="56" y="21"/>
                          <a:pt x="55" y="22"/>
                        </a:cubicBezTo>
                        <a:cubicBezTo>
                          <a:pt x="54" y="23"/>
                          <a:pt x="53" y="22"/>
                          <a:pt x="52" y="23"/>
                        </a:cubicBezTo>
                        <a:cubicBezTo>
                          <a:pt x="51" y="23"/>
                          <a:pt x="51" y="21"/>
                          <a:pt x="51" y="21"/>
                        </a:cubicBezTo>
                        <a:cubicBezTo>
                          <a:pt x="52" y="21"/>
                          <a:pt x="51" y="18"/>
                          <a:pt x="51" y="18"/>
                        </a:cubicBezTo>
                        <a:cubicBezTo>
                          <a:pt x="51" y="18"/>
                          <a:pt x="49" y="21"/>
                          <a:pt x="50" y="19"/>
                        </a:cubicBezTo>
                        <a:cubicBezTo>
                          <a:pt x="50" y="18"/>
                          <a:pt x="49" y="18"/>
                          <a:pt x="49" y="17"/>
                        </a:cubicBezTo>
                        <a:cubicBezTo>
                          <a:pt x="49" y="15"/>
                          <a:pt x="48" y="14"/>
                          <a:pt x="47" y="14"/>
                        </a:cubicBezTo>
                        <a:cubicBezTo>
                          <a:pt x="46" y="15"/>
                          <a:pt x="44" y="15"/>
                          <a:pt x="42" y="15"/>
                        </a:cubicBezTo>
                        <a:cubicBezTo>
                          <a:pt x="39" y="14"/>
                          <a:pt x="39" y="14"/>
                          <a:pt x="37" y="13"/>
                        </a:cubicBezTo>
                        <a:cubicBezTo>
                          <a:pt x="35" y="12"/>
                          <a:pt x="34" y="13"/>
                          <a:pt x="33" y="13"/>
                        </a:cubicBezTo>
                        <a:cubicBezTo>
                          <a:pt x="32" y="14"/>
                          <a:pt x="32" y="12"/>
                          <a:pt x="32" y="12"/>
                        </a:cubicBezTo>
                        <a:cubicBezTo>
                          <a:pt x="17" y="30"/>
                          <a:pt x="6" y="53"/>
                          <a:pt x="0" y="77"/>
                        </a:cubicBezTo>
                        <a:cubicBezTo>
                          <a:pt x="1" y="78"/>
                          <a:pt x="2" y="80"/>
                          <a:pt x="2" y="80"/>
                        </a:cubicBezTo>
                        <a:cubicBezTo>
                          <a:pt x="3" y="82"/>
                          <a:pt x="5" y="87"/>
                          <a:pt x="6" y="87"/>
                        </a:cubicBezTo>
                        <a:cubicBezTo>
                          <a:pt x="6" y="87"/>
                          <a:pt x="8" y="90"/>
                          <a:pt x="8" y="90"/>
                        </a:cubicBezTo>
                        <a:cubicBezTo>
                          <a:pt x="8" y="90"/>
                          <a:pt x="9" y="92"/>
                          <a:pt x="8" y="93"/>
                        </a:cubicBezTo>
                        <a:cubicBezTo>
                          <a:pt x="8" y="94"/>
                          <a:pt x="9" y="96"/>
                          <a:pt x="10" y="97"/>
                        </a:cubicBezTo>
                        <a:cubicBezTo>
                          <a:pt x="10" y="98"/>
                          <a:pt x="14" y="98"/>
                          <a:pt x="14" y="101"/>
                        </a:cubicBezTo>
                        <a:cubicBezTo>
                          <a:pt x="14" y="101"/>
                          <a:pt x="15" y="105"/>
                          <a:pt x="16" y="105"/>
                        </a:cubicBezTo>
                        <a:cubicBezTo>
                          <a:pt x="18" y="105"/>
                          <a:pt x="20" y="104"/>
                          <a:pt x="20" y="105"/>
                        </a:cubicBezTo>
                        <a:cubicBezTo>
                          <a:pt x="20" y="105"/>
                          <a:pt x="22" y="108"/>
                          <a:pt x="22" y="106"/>
                        </a:cubicBezTo>
                        <a:cubicBezTo>
                          <a:pt x="23" y="105"/>
                          <a:pt x="23" y="104"/>
                          <a:pt x="24" y="104"/>
                        </a:cubicBezTo>
                        <a:cubicBezTo>
                          <a:pt x="26" y="104"/>
                          <a:pt x="26" y="106"/>
                          <a:pt x="27" y="107"/>
                        </a:cubicBezTo>
                        <a:cubicBezTo>
                          <a:pt x="28" y="108"/>
                          <a:pt x="30" y="110"/>
                          <a:pt x="31" y="110"/>
                        </a:cubicBezTo>
                        <a:cubicBezTo>
                          <a:pt x="31" y="110"/>
                          <a:pt x="33" y="112"/>
                          <a:pt x="33" y="111"/>
                        </a:cubicBezTo>
                        <a:cubicBezTo>
                          <a:pt x="34" y="111"/>
                          <a:pt x="35" y="112"/>
                          <a:pt x="36" y="112"/>
                        </a:cubicBezTo>
                        <a:cubicBezTo>
                          <a:pt x="36" y="112"/>
                          <a:pt x="38" y="114"/>
                          <a:pt x="38" y="116"/>
                        </a:cubicBezTo>
                        <a:cubicBezTo>
                          <a:pt x="37" y="119"/>
                          <a:pt x="40" y="119"/>
                          <a:pt x="40" y="120"/>
                        </a:cubicBezTo>
                        <a:cubicBezTo>
                          <a:pt x="41" y="120"/>
                          <a:pt x="43" y="122"/>
                          <a:pt x="43" y="123"/>
                        </a:cubicBezTo>
                        <a:cubicBezTo>
                          <a:pt x="44" y="124"/>
                          <a:pt x="46" y="124"/>
                          <a:pt x="46" y="125"/>
                        </a:cubicBezTo>
                        <a:cubicBezTo>
                          <a:pt x="47" y="125"/>
                          <a:pt x="47" y="126"/>
                          <a:pt x="48" y="125"/>
                        </a:cubicBezTo>
                        <a:cubicBezTo>
                          <a:pt x="50" y="125"/>
                          <a:pt x="49" y="123"/>
                          <a:pt x="49" y="123"/>
                        </a:cubicBezTo>
                        <a:cubicBezTo>
                          <a:pt x="49" y="123"/>
                          <a:pt x="51" y="122"/>
                          <a:pt x="52" y="123"/>
                        </a:cubicBezTo>
                        <a:cubicBezTo>
                          <a:pt x="52" y="124"/>
                          <a:pt x="53" y="127"/>
                          <a:pt x="53" y="127"/>
                        </a:cubicBezTo>
                        <a:cubicBezTo>
                          <a:pt x="54" y="127"/>
                          <a:pt x="55" y="130"/>
                          <a:pt x="54" y="133"/>
                        </a:cubicBezTo>
                        <a:cubicBezTo>
                          <a:pt x="54" y="135"/>
                          <a:pt x="54" y="137"/>
                          <a:pt x="53" y="137"/>
                        </a:cubicBezTo>
                        <a:cubicBezTo>
                          <a:pt x="53" y="137"/>
                          <a:pt x="51" y="139"/>
                          <a:pt x="50" y="139"/>
                        </a:cubicBezTo>
                        <a:cubicBezTo>
                          <a:pt x="49" y="140"/>
                          <a:pt x="48" y="143"/>
                          <a:pt x="48" y="144"/>
                        </a:cubicBezTo>
                        <a:cubicBezTo>
                          <a:pt x="48" y="145"/>
                          <a:pt x="49" y="148"/>
                          <a:pt x="49" y="150"/>
                        </a:cubicBezTo>
                        <a:cubicBezTo>
                          <a:pt x="49" y="151"/>
                          <a:pt x="48" y="152"/>
                          <a:pt x="48" y="154"/>
                        </a:cubicBezTo>
                        <a:cubicBezTo>
                          <a:pt x="49" y="157"/>
                          <a:pt x="52" y="157"/>
                          <a:pt x="52" y="159"/>
                        </a:cubicBezTo>
                        <a:cubicBezTo>
                          <a:pt x="52" y="161"/>
                          <a:pt x="55" y="166"/>
                          <a:pt x="55" y="167"/>
                        </a:cubicBezTo>
                        <a:cubicBezTo>
                          <a:pt x="56" y="169"/>
                          <a:pt x="58" y="172"/>
                          <a:pt x="58" y="174"/>
                        </a:cubicBezTo>
                        <a:cubicBezTo>
                          <a:pt x="58" y="177"/>
                          <a:pt x="63" y="179"/>
                          <a:pt x="64" y="179"/>
                        </a:cubicBezTo>
                        <a:cubicBezTo>
                          <a:pt x="64" y="179"/>
                          <a:pt x="66" y="181"/>
                          <a:pt x="67" y="181"/>
                        </a:cubicBezTo>
                        <a:cubicBezTo>
                          <a:pt x="68" y="182"/>
                          <a:pt x="69" y="183"/>
                          <a:pt x="70" y="185"/>
                        </a:cubicBezTo>
                        <a:cubicBezTo>
                          <a:pt x="71" y="186"/>
                          <a:pt x="71" y="188"/>
                          <a:pt x="71" y="189"/>
                        </a:cubicBezTo>
                        <a:cubicBezTo>
                          <a:pt x="71" y="189"/>
                          <a:pt x="71" y="195"/>
                          <a:pt x="71" y="198"/>
                        </a:cubicBezTo>
                        <a:cubicBezTo>
                          <a:pt x="71" y="201"/>
                          <a:pt x="73" y="204"/>
                          <a:pt x="72" y="205"/>
                        </a:cubicBezTo>
                        <a:cubicBezTo>
                          <a:pt x="71" y="205"/>
                          <a:pt x="69" y="206"/>
                          <a:pt x="70" y="207"/>
                        </a:cubicBezTo>
                        <a:cubicBezTo>
                          <a:pt x="71" y="208"/>
                          <a:pt x="70" y="208"/>
                          <a:pt x="70" y="209"/>
                        </a:cubicBezTo>
                        <a:cubicBezTo>
                          <a:pt x="70" y="209"/>
                          <a:pt x="71" y="212"/>
                          <a:pt x="71" y="213"/>
                        </a:cubicBezTo>
                        <a:cubicBezTo>
                          <a:pt x="70" y="214"/>
                          <a:pt x="70" y="216"/>
                          <a:pt x="70" y="217"/>
                        </a:cubicBezTo>
                        <a:cubicBezTo>
                          <a:pt x="69" y="217"/>
                          <a:pt x="68" y="218"/>
                          <a:pt x="69" y="220"/>
                        </a:cubicBezTo>
                        <a:cubicBezTo>
                          <a:pt x="69" y="221"/>
                          <a:pt x="68" y="221"/>
                          <a:pt x="68" y="222"/>
                        </a:cubicBezTo>
                        <a:cubicBezTo>
                          <a:pt x="68" y="223"/>
                          <a:pt x="70" y="223"/>
                          <a:pt x="70" y="224"/>
                        </a:cubicBezTo>
                        <a:cubicBezTo>
                          <a:pt x="69" y="226"/>
                          <a:pt x="69" y="226"/>
                          <a:pt x="69" y="227"/>
                        </a:cubicBezTo>
                        <a:cubicBezTo>
                          <a:pt x="69" y="229"/>
                          <a:pt x="70" y="230"/>
                          <a:pt x="70" y="231"/>
                        </a:cubicBezTo>
                        <a:cubicBezTo>
                          <a:pt x="70" y="231"/>
                          <a:pt x="70" y="232"/>
                          <a:pt x="69" y="233"/>
                        </a:cubicBezTo>
                        <a:cubicBezTo>
                          <a:pt x="68" y="234"/>
                          <a:pt x="68" y="235"/>
                          <a:pt x="68" y="236"/>
                        </a:cubicBezTo>
                        <a:cubicBezTo>
                          <a:pt x="68" y="236"/>
                          <a:pt x="69" y="237"/>
                          <a:pt x="69" y="238"/>
                        </a:cubicBezTo>
                        <a:cubicBezTo>
                          <a:pt x="69" y="238"/>
                          <a:pt x="68" y="239"/>
                          <a:pt x="69" y="240"/>
                        </a:cubicBezTo>
                        <a:cubicBezTo>
                          <a:pt x="69" y="241"/>
                          <a:pt x="70" y="241"/>
                          <a:pt x="71" y="241"/>
                        </a:cubicBezTo>
                        <a:cubicBezTo>
                          <a:pt x="71" y="242"/>
                          <a:pt x="69" y="242"/>
                          <a:pt x="70" y="243"/>
                        </a:cubicBezTo>
                        <a:cubicBezTo>
                          <a:pt x="71" y="244"/>
                          <a:pt x="72" y="243"/>
                          <a:pt x="72" y="245"/>
                        </a:cubicBezTo>
                        <a:cubicBezTo>
                          <a:pt x="72" y="245"/>
                          <a:pt x="73" y="246"/>
                          <a:pt x="73" y="246"/>
                        </a:cubicBezTo>
                        <a:cubicBezTo>
                          <a:pt x="73" y="246"/>
                          <a:pt x="74" y="246"/>
                          <a:pt x="74" y="246"/>
                        </a:cubicBezTo>
                        <a:cubicBezTo>
                          <a:pt x="74" y="247"/>
                          <a:pt x="75" y="247"/>
                          <a:pt x="75" y="247"/>
                        </a:cubicBezTo>
                        <a:cubicBezTo>
                          <a:pt x="75" y="247"/>
                          <a:pt x="77" y="248"/>
                          <a:pt x="77" y="248"/>
                        </a:cubicBezTo>
                        <a:close/>
                        <a:moveTo>
                          <a:pt x="55" y="38"/>
                        </a:moveTo>
                        <a:cubicBezTo>
                          <a:pt x="55" y="38"/>
                          <a:pt x="58" y="37"/>
                          <a:pt x="59" y="38"/>
                        </a:cubicBezTo>
                        <a:cubicBezTo>
                          <a:pt x="60" y="39"/>
                          <a:pt x="58" y="39"/>
                          <a:pt x="57" y="40"/>
                        </a:cubicBezTo>
                        <a:cubicBezTo>
                          <a:pt x="55" y="41"/>
                          <a:pt x="55" y="41"/>
                          <a:pt x="54" y="42"/>
                        </a:cubicBezTo>
                        <a:cubicBezTo>
                          <a:pt x="53" y="43"/>
                          <a:pt x="51" y="43"/>
                          <a:pt x="50" y="44"/>
                        </a:cubicBezTo>
                        <a:cubicBezTo>
                          <a:pt x="49" y="45"/>
                          <a:pt x="48" y="46"/>
                          <a:pt x="47" y="45"/>
                        </a:cubicBezTo>
                        <a:cubicBezTo>
                          <a:pt x="47" y="44"/>
                          <a:pt x="48" y="45"/>
                          <a:pt x="48" y="44"/>
                        </a:cubicBezTo>
                        <a:cubicBezTo>
                          <a:pt x="48" y="44"/>
                          <a:pt x="51" y="42"/>
                          <a:pt x="51" y="42"/>
                        </a:cubicBezTo>
                        <a:cubicBezTo>
                          <a:pt x="51" y="42"/>
                          <a:pt x="54" y="37"/>
                          <a:pt x="55" y="38"/>
                        </a:cubicBezTo>
                        <a:close/>
                        <a:moveTo>
                          <a:pt x="50" y="34"/>
                        </a:moveTo>
                        <a:cubicBezTo>
                          <a:pt x="51" y="34"/>
                          <a:pt x="53" y="37"/>
                          <a:pt x="52" y="37"/>
                        </a:cubicBezTo>
                        <a:cubicBezTo>
                          <a:pt x="51" y="38"/>
                          <a:pt x="50" y="37"/>
                          <a:pt x="50" y="35"/>
                        </a:cubicBezTo>
                        <a:cubicBezTo>
                          <a:pt x="50" y="34"/>
                          <a:pt x="49" y="38"/>
                          <a:pt x="49" y="39"/>
                        </a:cubicBezTo>
                        <a:cubicBezTo>
                          <a:pt x="50" y="40"/>
                          <a:pt x="48" y="42"/>
                          <a:pt x="48" y="42"/>
                        </a:cubicBezTo>
                        <a:cubicBezTo>
                          <a:pt x="47" y="42"/>
                          <a:pt x="47" y="40"/>
                          <a:pt x="47" y="38"/>
                        </a:cubicBezTo>
                        <a:cubicBezTo>
                          <a:pt x="47" y="37"/>
                          <a:pt x="46" y="35"/>
                          <a:pt x="45" y="35"/>
                        </a:cubicBezTo>
                        <a:cubicBezTo>
                          <a:pt x="43" y="36"/>
                          <a:pt x="42" y="38"/>
                          <a:pt x="41" y="38"/>
                        </a:cubicBezTo>
                        <a:cubicBezTo>
                          <a:pt x="41" y="39"/>
                          <a:pt x="41" y="42"/>
                          <a:pt x="41" y="43"/>
                        </a:cubicBezTo>
                        <a:cubicBezTo>
                          <a:pt x="41" y="43"/>
                          <a:pt x="41" y="46"/>
                          <a:pt x="39" y="46"/>
                        </a:cubicBezTo>
                        <a:cubicBezTo>
                          <a:pt x="38" y="46"/>
                          <a:pt x="38" y="43"/>
                          <a:pt x="39" y="42"/>
                        </a:cubicBezTo>
                        <a:cubicBezTo>
                          <a:pt x="39" y="40"/>
                          <a:pt x="38" y="38"/>
                          <a:pt x="39" y="36"/>
                        </a:cubicBezTo>
                        <a:cubicBezTo>
                          <a:pt x="40" y="35"/>
                          <a:pt x="42" y="34"/>
                          <a:pt x="43" y="34"/>
                        </a:cubicBezTo>
                        <a:cubicBezTo>
                          <a:pt x="44" y="33"/>
                          <a:pt x="46" y="34"/>
                          <a:pt x="47" y="34"/>
                        </a:cubicBezTo>
                        <a:cubicBezTo>
                          <a:pt x="47" y="34"/>
                          <a:pt x="49" y="34"/>
                          <a:pt x="50" y="34"/>
                        </a:cubicBezTo>
                        <a:close/>
                        <a:moveTo>
                          <a:pt x="36" y="30"/>
                        </a:moveTo>
                        <a:cubicBezTo>
                          <a:pt x="38" y="29"/>
                          <a:pt x="40" y="26"/>
                          <a:pt x="41" y="27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5" y="30"/>
                          <a:pt x="44" y="32"/>
                          <a:pt x="43" y="32"/>
                        </a:cubicBezTo>
                        <a:cubicBezTo>
                          <a:pt x="43" y="32"/>
                          <a:pt x="41" y="32"/>
                          <a:pt x="40" y="32"/>
                        </a:cubicBezTo>
                        <a:cubicBezTo>
                          <a:pt x="39" y="32"/>
                          <a:pt x="39" y="31"/>
                          <a:pt x="38" y="31"/>
                        </a:cubicBezTo>
                        <a:cubicBezTo>
                          <a:pt x="38" y="31"/>
                          <a:pt x="36" y="32"/>
                          <a:pt x="36" y="33"/>
                        </a:cubicBezTo>
                        <a:cubicBezTo>
                          <a:pt x="35" y="33"/>
                          <a:pt x="33" y="33"/>
                          <a:pt x="33" y="32"/>
                        </a:cubicBezTo>
                        <a:cubicBezTo>
                          <a:pt x="33" y="31"/>
                          <a:pt x="34" y="31"/>
                          <a:pt x="36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8" name="ísḻiďé">
                    <a:extLst>
                      <a:ext uri="{FF2B5EF4-FFF2-40B4-BE49-F238E27FC236}">
                        <a16:creationId xmlns="" xmlns:a16="http://schemas.microsoft.com/office/drawing/2014/main" id="{4E3CB8B5-EBF8-4A83-B9E2-F863DF032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7990" y="4030001"/>
                    <a:ext cx="101420" cy="38169"/>
                  </a:xfrm>
                  <a:custGeom>
                    <a:avLst/>
                    <a:gdLst>
                      <a:gd name="T0" fmla="*/ 2 w 13"/>
                      <a:gd name="T1" fmla="*/ 4 h 5"/>
                      <a:gd name="T2" fmla="*/ 2 w 13"/>
                      <a:gd name="T3" fmla="*/ 5 h 5"/>
                      <a:gd name="T4" fmla="*/ 5 w 13"/>
                      <a:gd name="T5" fmla="*/ 4 h 5"/>
                      <a:gd name="T6" fmla="*/ 8 w 13"/>
                      <a:gd name="T7" fmla="*/ 3 h 5"/>
                      <a:gd name="T8" fmla="*/ 10 w 13"/>
                      <a:gd name="T9" fmla="*/ 5 h 5"/>
                      <a:gd name="T10" fmla="*/ 11 w 13"/>
                      <a:gd name="T11" fmla="*/ 3 h 5"/>
                      <a:gd name="T12" fmla="*/ 7 w 13"/>
                      <a:gd name="T13" fmla="*/ 1 h 5"/>
                      <a:gd name="T14" fmla="*/ 5 w 13"/>
                      <a:gd name="T15" fmla="*/ 0 h 5"/>
                      <a:gd name="T16" fmla="*/ 4 w 13"/>
                      <a:gd name="T17" fmla="*/ 1 h 5"/>
                      <a:gd name="T18" fmla="*/ 2 w 13"/>
                      <a:gd name="T19" fmla="*/ 3 h 5"/>
                      <a:gd name="T20" fmla="*/ 2 w 13"/>
                      <a:gd name="T2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5">
                        <a:moveTo>
                          <a:pt x="2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3" y="5"/>
                          <a:pt x="5" y="4"/>
                          <a:pt x="5" y="4"/>
                        </a:cubicBezTo>
                        <a:cubicBezTo>
                          <a:pt x="5" y="4"/>
                          <a:pt x="8" y="2"/>
                          <a:pt x="8" y="3"/>
                        </a:cubicBezTo>
                        <a:cubicBezTo>
                          <a:pt x="9" y="4"/>
                          <a:pt x="8" y="5"/>
                          <a:pt x="10" y="5"/>
                        </a:cubicBezTo>
                        <a:cubicBezTo>
                          <a:pt x="11" y="5"/>
                          <a:pt x="13" y="4"/>
                          <a:pt x="11" y="3"/>
                        </a:cubicBezTo>
                        <a:cubicBezTo>
                          <a:pt x="9" y="2"/>
                          <a:pt x="8" y="2"/>
                          <a:pt x="7" y="1"/>
                        </a:cubicBezTo>
                        <a:cubicBezTo>
                          <a:pt x="6" y="0"/>
                          <a:pt x="6" y="0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2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59" name="íSlidê">
                    <a:extLst>
                      <a:ext uri="{FF2B5EF4-FFF2-40B4-BE49-F238E27FC236}">
                        <a16:creationId xmlns="" xmlns:a16="http://schemas.microsoft.com/office/drawing/2014/main" id="{46A3F453-4DCE-4364-AD63-1749951348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7250" y="4068170"/>
                    <a:ext cx="22901" cy="16358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3 w 3"/>
                      <a:gd name="T3" fmla="*/ 2 h 2"/>
                      <a:gd name="T4" fmla="*/ 0 w 3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2"/>
                          <a:pt x="2" y="2"/>
                          <a:pt x="3" y="2"/>
                        </a:cubicBezTo>
                        <a:cubicBezTo>
                          <a:pt x="3" y="1"/>
                          <a:pt x="2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0" name="íş1iḓé">
                    <a:extLst>
                      <a:ext uri="{FF2B5EF4-FFF2-40B4-BE49-F238E27FC236}">
                        <a16:creationId xmlns="" xmlns:a16="http://schemas.microsoft.com/office/drawing/2014/main" id="{004065D1-56E3-4E6F-BED7-7E34F37211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7785" y="4075804"/>
                    <a:ext cx="31626" cy="23992"/>
                  </a:xfrm>
                  <a:custGeom>
                    <a:avLst/>
                    <a:gdLst>
                      <a:gd name="T0" fmla="*/ 2 w 4"/>
                      <a:gd name="T1" fmla="*/ 1 h 3"/>
                      <a:gd name="T2" fmla="*/ 3 w 4"/>
                      <a:gd name="T3" fmla="*/ 2 h 3"/>
                      <a:gd name="T4" fmla="*/ 2 w 4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2" y="1"/>
                        </a:moveTo>
                        <a:cubicBezTo>
                          <a:pt x="0" y="1"/>
                          <a:pt x="2" y="3"/>
                          <a:pt x="3" y="2"/>
                        </a:cubicBezTo>
                        <a:cubicBezTo>
                          <a:pt x="4" y="1"/>
                          <a:pt x="4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1" name="iś1idè">
                    <a:extLst>
                      <a:ext uri="{FF2B5EF4-FFF2-40B4-BE49-F238E27FC236}">
                        <a16:creationId xmlns="" xmlns:a16="http://schemas.microsoft.com/office/drawing/2014/main" id="{4611EFEA-6702-43B1-811E-774CCC7884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47687" y="3990742"/>
                    <a:ext cx="147223" cy="54527"/>
                  </a:xfrm>
                  <a:custGeom>
                    <a:avLst/>
                    <a:gdLst>
                      <a:gd name="T0" fmla="*/ 7 w 19"/>
                      <a:gd name="T1" fmla="*/ 5 h 7"/>
                      <a:gd name="T2" fmla="*/ 10 w 19"/>
                      <a:gd name="T3" fmla="*/ 7 h 7"/>
                      <a:gd name="T4" fmla="*/ 14 w 19"/>
                      <a:gd name="T5" fmla="*/ 5 h 7"/>
                      <a:gd name="T6" fmla="*/ 17 w 19"/>
                      <a:gd name="T7" fmla="*/ 4 h 7"/>
                      <a:gd name="T8" fmla="*/ 18 w 19"/>
                      <a:gd name="T9" fmla="*/ 2 h 7"/>
                      <a:gd name="T10" fmla="*/ 14 w 19"/>
                      <a:gd name="T11" fmla="*/ 0 h 7"/>
                      <a:gd name="T12" fmla="*/ 10 w 19"/>
                      <a:gd name="T13" fmla="*/ 1 h 7"/>
                      <a:gd name="T14" fmla="*/ 6 w 19"/>
                      <a:gd name="T15" fmla="*/ 1 h 7"/>
                      <a:gd name="T16" fmla="*/ 1 w 19"/>
                      <a:gd name="T17" fmla="*/ 0 h 7"/>
                      <a:gd name="T18" fmla="*/ 1 w 19"/>
                      <a:gd name="T19" fmla="*/ 2 h 7"/>
                      <a:gd name="T20" fmla="*/ 3 w 19"/>
                      <a:gd name="T21" fmla="*/ 5 h 7"/>
                      <a:gd name="T22" fmla="*/ 7 w 19"/>
                      <a:gd name="T23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7">
                        <a:moveTo>
                          <a:pt x="7" y="5"/>
                        </a:moveTo>
                        <a:cubicBezTo>
                          <a:pt x="7" y="6"/>
                          <a:pt x="8" y="7"/>
                          <a:pt x="10" y="7"/>
                        </a:cubicBezTo>
                        <a:cubicBezTo>
                          <a:pt x="12" y="6"/>
                          <a:pt x="13" y="6"/>
                          <a:pt x="14" y="5"/>
                        </a:cubicBezTo>
                        <a:cubicBezTo>
                          <a:pt x="14" y="4"/>
                          <a:pt x="17" y="4"/>
                          <a:pt x="17" y="4"/>
                        </a:cubicBezTo>
                        <a:cubicBezTo>
                          <a:pt x="17" y="4"/>
                          <a:pt x="19" y="3"/>
                          <a:pt x="18" y="2"/>
                        </a:cubicBezTo>
                        <a:cubicBezTo>
                          <a:pt x="17" y="1"/>
                          <a:pt x="15" y="1"/>
                          <a:pt x="14" y="0"/>
                        </a:cubicBezTo>
                        <a:cubicBezTo>
                          <a:pt x="13" y="0"/>
                          <a:pt x="13" y="1"/>
                          <a:pt x="10" y="1"/>
                        </a:cubicBezTo>
                        <a:cubicBezTo>
                          <a:pt x="8" y="1"/>
                          <a:pt x="7" y="2"/>
                          <a:pt x="6" y="1"/>
                        </a:cubicBezTo>
                        <a:cubicBezTo>
                          <a:pt x="5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1" y="2"/>
                        </a:cubicBezTo>
                        <a:cubicBezTo>
                          <a:pt x="2" y="4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2" name="îṧḻîḑé">
                    <a:extLst>
                      <a:ext uri="{FF2B5EF4-FFF2-40B4-BE49-F238E27FC236}">
                        <a16:creationId xmlns="" xmlns:a16="http://schemas.microsoft.com/office/drawing/2014/main" id="{0C5247BF-99B7-42D3-9C0D-2EF1BAC368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1901" y="3720288"/>
                    <a:ext cx="728482" cy="371875"/>
                  </a:xfrm>
                  <a:custGeom>
                    <a:avLst/>
                    <a:gdLst>
                      <a:gd name="T0" fmla="*/ 3 w 94"/>
                      <a:gd name="T1" fmla="*/ 20 h 48"/>
                      <a:gd name="T2" fmla="*/ 5 w 94"/>
                      <a:gd name="T3" fmla="*/ 20 h 48"/>
                      <a:gd name="T4" fmla="*/ 16 w 94"/>
                      <a:gd name="T5" fmla="*/ 20 h 48"/>
                      <a:gd name="T6" fmla="*/ 22 w 94"/>
                      <a:gd name="T7" fmla="*/ 28 h 48"/>
                      <a:gd name="T8" fmla="*/ 27 w 94"/>
                      <a:gd name="T9" fmla="*/ 27 h 48"/>
                      <a:gd name="T10" fmla="*/ 28 w 94"/>
                      <a:gd name="T11" fmla="*/ 31 h 48"/>
                      <a:gd name="T12" fmla="*/ 27 w 94"/>
                      <a:gd name="T13" fmla="*/ 34 h 48"/>
                      <a:gd name="T14" fmla="*/ 25 w 94"/>
                      <a:gd name="T15" fmla="*/ 34 h 48"/>
                      <a:gd name="T16" fmla="*/ 25 w 94"/>
                      <a:gd name="T17" fmla="*/ 38 h 48"/>
                      <a:gd name="T18" fmla="*/ 27 w 94"/>
                      <a:gd name="T19" fmla="*/ 40 h 48"/>
                      <a:gd name="T20" fmla="*/ 34 w 94"/>
                      <a:gd name="T21" fmla="*/ 46 h 48"/>
                      <a:gd name="T22" fmla="*/ 39 w 94"/>
                      <a:gd name="T23" fmla="*/ 48 h 48"/>
                      <a:gd name="T24" fmla="*/ 43 w 94"/>
                      <a:gd name="T25" fmla="*/ 43 h 48"/>
                      <a:gd name="T26" fmla="*/ 46 w 94"/>
                      <a:gd name="T27" fmla="*/ 40 h 48"/>
                      <a:gd name="T28" fmla="*/ 52 w 94"/>
                      <a:gd name="T29" fmla="*/ 36 h 48"/>
                      <a:gd name="T30" fmla="*/ 61 w 94"/>
                      <a:gd name="T31" fmla="*/ 32 h 48"/>
                      <a:gd name="T32" fmla="*/ 73 w 94"/>
                      <a:gd name="T33" fmla="*/ 30 h 48"/>
                      <a:gd name="T34" fmla="*/ 72 w 94"/>
                      <a:gd name="T35" fmla="*/ 28 h 48"/>
                      <a:gd name="T36" fmla="*/ 75 w 94"/>
                      <a:gd name="T37" fmla="*/ 27 h 48"/>
                      <a:gd name="T38" fmla="*/ 79 w 94"/>
                      <a:gd name="T39" fmla="*/ 27 h 48"/>
                      <a:gd name="T40" fmla="*/ 78 w 94"/>
                      <a:gd name="T41" fmla="*/ 22 h 48"/>
                      <a:gd name="T42" fmla="*/ 85 w 94"/>
                      <a:gd name="T43" fmla="*/ 18 h 48"/>
                      <a:gd name="T44" fmla="*/ 83 w 94"/>
                      <a:gd name="T45" fmla="*/ 16 h 48"/>
                      <a:gd name="T46" fmla="*/ 91 w 94"/>
                      <a:gd name="T47" fmla="*/ 9 h 48"/>
                      <a:gd name="T48" fmla="*/ 87 w 94"/>
                      <a:gd name="T49" fmla="*/ 7 h 48"/>
                      <a:gd name="T50" fmla="*/ 78 w 94"/>
                      <a:gd name="T51" fmla="*/ 5 h 48"/>
                      <a:gd name="T52" fmla="*/ 73 w 94"/>
                      <a:gd name="T53" fmla="*/ 2 h 48"/>
                      <a:gd name="T54" fmla="*/ 65 w 94"/>
                      <a:gd name="T55" fmla="*/ 3 h 48"/>
                      <a:gd name="T56" fmla="*/ 53 w 94"/>
                      <a:gd name="T57" fmla="*/ 3 h 48"/>
                      <a:gd name="T58" fmla="*/ 66 w 94"/>
                      <a:gd name="T59" fmla="*/ 2 h 48"/>
                      <a:gd name="T60" fmla="*/ 58 w 94"/>
                      <a:gd name="T61" fmla="*/ 0 h 48"/>
                      <a:gd name="T62" fmla="*/ 36 w 94"/>
                      <a:gd name="T63" fmla="*/ 5 h 48"/>
                      <a:gd name="T64" fmla="*/ 32 w 94"/>
                      <a:gd name="T65" fmla="*/ 6 h 48"/>
                      <a:gd name="T66" fmla="*/ 27 w 94"/>
                      <a:gd name="T67" fmla="*/ 7 h 48"/>
                      <a:gd name="T68" fmla="*/ 1 w 94"/>
                      <a:gd name="T69" fmla="*/ 21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4" h="48">
                        <a:moveTo>
                          <a:pt x="1" y="21"/>
                        </a:moveTo>
                        <a:cubicBezTo>
                          <a:pt x="1" y="21"/>
                          <a:pt x="3" y="21"/>
                          <a:pt x="3" y="20"/>
                        </a:cubicBezTo>
                        <a:cubicBezTo>
                          <a:pt x="4" y="20"/>
                          <a:pt x="5" y="18"/>
                          <a:pt x="5" y="18"/>
                        </a:cubicBezTo>
                        <a:cubicBezTo>
                          <a:pt x="5" y="18"/>
                          <a:pt x="4" y="19"/>
                          <a:pt x="5" y="20"/>
                        </a:cubicBezTo>
                        <a:cubicBezTo>
                          <a:pt x="6" y="20"/>
                          <a:pt x="9" y="19"/>
                          <a:pt x="10" y="19"/>
                        </a:cubicBezTo>
                        <a:cubicBezTo>
                          <a:pt x="11" y="19"/>
                          <a:pt x="15" y="20"/>
                          <a:pt x="16" y="20"/>
                        </a:cubicBezTo>
                        <a:cubicBezTo>
                          <a:pt x="17" y="21"/>
                          <a:pt x="20" y="21"/>
                          <a:pt x="21" y="22"/>
                        </a:cubicBezTo>
                        <a:cubicBezTo>
                          <a:pt x="22" y="23"/>
                          <a:pt x="21" y="28"/>
                          <a:pt x="22" y="28"/>
                        </a:cubicBezTo>
                        <a:cubicBezTo>
                          <a:pt x="22" y="29"/>
                          <a:pt x="24" y="27"/>
                          <a:pt x="24" y="26"/>
                        </a:cubicBezTo>
                        <a:cubicBezTo>
                          <a:pt x="25" y="26"/>
                          <a:pt x="27" y="26"/>
                          <a:pt x="27" y="27"/>
                        </a:cubicBezTo>
                        <a:cubicBezTo>
                          <a:pt x="28" y="27"/>
                          <a:pt x="29" y="29"/>
                          <a:pt x="29" y="30"/>
                        </a:cubicBezTo>
                        <a:cubicBezTo>
                          <a:pt x="29" y="30"/>
                          <a:pt x="29" y="31"/>
                          <a:pt x="28" y="31"/>
                        </a:cubicBezTo>
                        <a:cubicBezTo>
                          <a:pt x="28" y="31"/>
                          <a:pt x="26" y="34"/>
                          <a:pt x="27" y="33"/>
                        </a:cubicBezTo>
                        <a:cubicBezTo>
                          <a:pt x="27" y="33"/>
                          <a:pt x="27" y="34"/>
                          <a:pt x="27" y="34"/>
                        </a:cubicBezTo>
                        <a:cubicBezTo>
                          <a:pt x="26" y="35"/>
                          <a:pt x="25" y="35"/>
                          <a:pt x="25" y="35"/>
                        </a:cubicBezTo>
                        <a:cubicBezTo>
                          <a:pt x="25" y="35"/>
                          <a:pt x="25" y="34"/>
                          <a:pt x="25" y="34"/>
                        </a:cubicBezTo>
                        <a:cubicBezTo>
                          <a:pt x="24" y="34"/>
                          <a:pt x="24" y="34"/>
                          <a:pt x="24" y="35"/>
                        </a:cubicBezTo>
                        <a:cubicBezTo>
                          <a:pt x="24" y="36"/>
                          <a:pt x="25" y="38"/>
                          <a:pt x="25" y="38"/>
                        </a:cubicBezTo>
                        <a:cubicBezTo>
                          <a:pt x="26" y="39"/>
                          <a:pt x="28" y="39"/>
                          <a:pt x="28" y="39"/>
                        </a:cubicBezTo>
                        <a:cubicBezTo>
                          <a:pt x="29" y="39"/>
                          <a:pt x="27" y="40"/>
                          <a:pt x="27" y="40"/>
                        </a:cubicBezTo>
                        <a:cubicBezTo>
                          <a:pt x="28" y="41"/>
                          <a:pt x="28" y="43"/>
                          <a:pt x="29" y="43"/>
                        </a:cubicBezTo>
                        <a:cubicBezTo>
                          <a:pt x="30" y="44"/>
                          <a:pt x="33" y="46"/>
                          <a:pt x="34" y="46"/>
                        </a:cubicBezTo>
                        <a:cubicBezTo>
                          <a:pt x="34" y="47"/>
                          <a:pt x="37" y="46"/>
                          <a:pt x="37" y="46"/>
                        </a:cubicBezTo>
                        <a:cubicBezTo>
                          <a:pt x="38" y="45"/>
                          <a:pt x="37" y="48"/>
                          <a:pt x="39" y="48"/>
                        </a:cubicBezTo>
                        <a:cubicBezTo>
                          <a:pt x="40" y="48"/>
                          <a:pt x="41" y="48"/>
                          <a:pt x="42" y="47"/>
                        </a:cubicBezTo>
                        <a:cubicBezTo>
                          <a:pt x="43" y="46"/>
                          <a:pt x="43" y="44"/>
                          <a:pt x="43" y="43"/>
                        </a:cubicBezTo>
                        <a:cubicBezTo>
                          <a:pt x="43" y="42"/>
                          <a:pt x="43" y="42"/>
                          <a:pt x="44" y="42"/>
                        </a:cubicBezTo>
                        <a:cubicBezTo>
                          <a:pt x="46" y="42"/>
                          <a:pt x="47" y="42"/>
                          <a:pt x="46" y="40"/>
                        </a:cubicBezTo>
                        <a:cubicBezTo>
                          <a:pt x="46" y="39"/>
                          <a:pt x="45" y="38"/>
                          <a:pt x="47" y="38"/>
                        </a:cubicBezTo>
                        <a:cubicBezTo>
                          <a:pt x="50" y="37"/>
                          <a:pt x="51" y="36"/>
                          <a:pt x="52" y="36"/>
                        </a:cubicBezTo>
                        <a:cubicBezTo>
                          <a:pt x="53" y="36"/>
                          <a:pt x="57" y="36"/>
                          <a:pt x="57" y="36"/>
                        </a:cubicBezTo>
                        <a:cubicBezTo>
                          <a:pt x="58" y="35"/>
                          <a:pt x="59" y="32"/>
                          <a:pt x="61" y="32"/>
                        </a:cubicBezTo>
                        <a:cubicBezTo>
                          <a:pt x="62" y="32"/>
                          <a:pt x="65" y="33"/>
                          <a:pt x="67" y="32"/>
                        </a:cubicBezTo>
                        <a:cubicBezTo>
                          <a:pt x="70" y="32"/>
                          <a:pt x="72" y="30"/>
                          <a:pt x="73" y="30"/>
                        </a:cubicBezTo>
                        <a:cubicBezTo>
                          <a:pt x="74" y="30"/>
                          <a:pt x="76" y="30"/>
                          <a:pt x="76" y="30"/>
                        </a:cubicBezTo>
                        <a:cubicBezTo>
                          <a:pt x="75" y="29"/>
                          <a:pt x="74" y="28"/>
                          <a:pt x="72" y="28"/>
                        </a:cubicBezTo>
                        <a:cubicBezTo>
                          <a:pt x="71" y="28"/>
                          <a:pt x="71" y="25"/>
                          <a:pt x="71" y="25"/>
                        </a:cubicBezTo>
                        <a:cubicBezTo>
                          <a:pt x="72" y="25"/>
                          <a:pt x="75" y="26"/>
                          <a:pt x="75" y="27"/>
                        </a:cubicBezTo>
                        <a:cubicBezTo>
                          <a:pt x="75" y="28"/>
                          <a:pt x="76" y="29"/>
                          <a:pt x="78" y="29"/>
                        </a:cubicBezTo>
                        <a:cubicBezTo>
                          <a:pt x="80" y="29"/>
                          <a:pt x="79" y="27"/>
                          <a:pt x="79" y="27"/>
                        </a:cubicBezTo>
                        <a:cubicBezTo>
                          <a:pt x="78" y="26"/>
                          <a:pt x="78" y="25"/>
                          <a:pt x="78" y="25"/>
                        </a:cubicBezTo>
                        <a:cubicBezTo>
                          <a:pt x="77" y="24"/>
                          <a:pt x="76" y="22"/>
                          <a:pt x="78" y="22"/>
                        </a:cubicBezTo>
                        <a:cubicBezTo>
                          <a:pt x="80" y="22"/>
                          <a:pt x="84" y="24"/>
                          <a:pt x="84" y="22"/>
                        </a:cubicBezTo>
                        <a:cubicBezTo>
                          <a:pt x="84" y="21"/>
                          <a:pt x="84" y="19"/>
                          <a:pt x="85" y="18"/>
                        </a:cubicBezTo>
                        <a:cubicBezTo>
                          <a:pt x="85" y="18"/>
                          <a:pt x="86" y="17"/>
                          <a:pt x="86" y="17"/>
                        </a:cubicBezTo>
                        <a:cubicBezTo>
                          <a:pt x="85" y="17"/>
                          <a:pt x="84" y="17"/>
                          <a:pt x="83" y="16"/>
                        </a:cubicBezTo>
                        <a:cubicBezTo>
                          <a:pt x="83" y="15"/>
                          <a:pt x="84" y="14"/>
                          <a:pt x="85" y="13"/>
                        </a:cubicBezTo>
                        <a:cubicBezTo>
                          <a:pt x="85" y="13"/>
                          <a:pt x="89" y="10"/>
                          <a:pt x="91" y="9"/>
                        </a:cubicBezTo>
                        <a:cubicBezTo>
                          <a:pt x="93" y="9"/>
                          <a:pt x="94" y="7"/>
                          <a:pt x="93" y="7"/>
                        </a:cubicBezTo>
                        <a:cubicBezTo>
                          <a:pt x="91" y="6"/>
                          <a:pt x="88" y="6"/>
                          <a:pt x="87" y="7"/>
                        </a:cubicBezTo>
                        <a:cubicBezTo>
                          <a:pt x="85" y="8"/>
                          <a:pt x="84" y="9"/>
                          <a:pt x="82" y="9"/>
                        </a:cubicBezTo>
                        <a:cubicBezTo>
                          <a:pt x="79" y="8"/>
                          <a:pt x="79" y="6"/>
                          <a:pt x="78" y="5"/>
                        </a:cubicBezTo>
                        <a:cubicBezTo>
                          <a:pt x="76" y="4"/>
                          <a:pt x="77" y="1"/>
                          <a:pt x="75" y="2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2"/>
                          <a:pt x="71" y="2"/>
                          <a:pt x="69" y="2"/>
                        </a:cubicBezTo>
                        <a:cubicBezTo>
                          <a:pt x="68" y="2"/>
                          <a:pt x="66" y="3"/>
                          <a:pt x="65" y="3"/>
                        </a:cubicBezTo>
                        <a:cubicBezTo>
                          <a:pt x="63" y="2"/>
                          <a:pt x="62" y="3"/>
                          <a:pt x="61" y="3"/>
                        </a:cubicBezTo>
                        <a:cubicBezTo>
                          <a:pt x="57" y="4"/>
                          <a:pt x="53" y="3"/>
                          <a:pt x="53" y="3"/>
                        </a:cubicBezTo>
                        <a:cubicBezTo>
                          <a:pt x="52" y="3"/>
                          <a:pt x="56" y="3"/>
                          <a:pt x="58" y="3"/>
                        </a:cubicBezTo>
                        <a:cubicBezTo>
                          <a:pt x="61" y="3"/>
                          <a:pt x="64" y="2"/>
                          <a:pt x="66" y="2"/>
                        </a:cubicBezTo>
                        <a:cubicBezTo>
                          <a:pt x="68" y="2"/>
                          <a:pt x="66" y="1"/>
                          <a:pt x="66" y="1"/>
                        </a:cubicBezTo>
                        <a:cubicBezTo>
                          <a:pt x="64" y="1"/>
                          <a:pt x="61" y="1"/>
                          <a:pt x="58" y="0"/>
                        </a:cubicBezTo>
                        <a:cubicBezTo>
                          <a:pt x="51" y="1"/>
                          <a:pt x="44" y="3"/>
                          <a:pt x="37" y="4"/>
                        </a:cubicBezTo>
                        <a:cubicBezTo>
                          <a:pt x="37" y="5"/>
                          <a:pt x="36" y="5"/>
                          <a:pt x="36" y="5"/>
                        </a:cubicBezTo>
                        <a:cubicBezTo>
                          <a:pt x="35" y="5"/>
                          <a:pt x="35" y="5"/>
                          <a:pt x="35" y="5"/>
                        </a:cubicBezTo>
                        <a:cubicBezTo>
                          <a:pt x="34" y="5"/>
                          <a:pt x="33" y="5"/>
                          <a:pt x="32" y="6"/>
                        </a:cubicBezTo>
                        <a:cubicBezTo>
                          <a:pt x="32" y="6"/>
                          <a:pt x="32" y="6"/>
                          <a:pt x="32" y="7"/>
                        </a:cubicBezTo>
                        <a:cubicBezTo>
                          <a:pt x="31" y="7"/>
                          <a:pt x="28" y="8"/>
                          <a:pt x="27" y="7"/>
                        </a:cubicBezTo>
                        <a:cubicBezTo>
                          <a:pt x="17" y="10"/>
                          <a:pt x="8" y="15"/>
                          <a:pt x="0" y="19"/>
                        </a:cubicBezTo>
                        <a:cubicBezTo>
                          <a:pt x="0" y="20"/>
                          <a:pt x="0" y="21"/>
                          <a:pt x="1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3" name="i$lîďe">
                    <a:extLst>
                      <a:ext uri="{FF2B5EF4-FFF2-40B4-BE49-F238E27FC236}">
                        <a16:creationId xmlns="" xmlns:a16="http://schemas.microsoft.com/office/drawing/2014/main" id="{01828F4F-CAB9-4385-9ED8-FD295D267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2026" y="3960207"/>
                    <a:ext cx="16358" cy="22901"/>
                  </a:xfrm>
                  <a:custGeom>
                    <a:avLst/>
                    <a:gdLst>
                      <a:gd name="T0" fmla="*/ 1 w 2"/>
                      <a:gd name="T1" fmla="*/ 1 h 3"/>
                      <a:gd name="T2" fmla="*/ 1 w 2"/>
                      <a:gd name="T3" fmla="*/ 2 h 3"/>
                      <a:gd name="T4" fmla="*/ 2 w 2"/>
                      <a:gd name="T5" fmla="*/ 2 h 3"/>
                      <a:gd name="T6" fmla="*/ 1 w 2"/>
                      <a:gd name="T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3">
                        <a:moveTo>
                          <a:pt x="1" y="1"/>
                        </a:move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4" name="îṩlïḑè">
                    <a:extLst>
                      <a:ext uri="{FF2B5EF4-FFF2-40B4-BE49-F238E27FC236}">
                        <a16:creationId xmlns="" xmlns:a16="http://schemas.microsoft.com/office/drawing/2014/main" id="{7C65894B-9F45-48C1-B928-4F949DD141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0356" y="4750850"/>
                    <a:ext cx="124322" cy="61070"/>
                  </a:xfrm>
                  <a:custGeom>
                    <a:avLst/>
                    <a:gdLst>
                      <a:gd name="T0" fmla="*/ 13 w 16"/>
                      <a:gd name="T1" fmla="*/ 4 h 8"/>
                      <a:gd name="T2" fmla="*/ 9 w 16"/>
                      <a:gd name="T3" fmla="*/ 1 h 8"/>
                      <a:gd name="T4" fmla="*/ 4 w 16"/>
                      <a:gd name="T5" fmla="*/ 0 h 8"/>
                      <a:gd name="T6" fmla="*/ 0 w 16"/>
                      <a:gd name="T7" fmla="*/ 1 h 8"/>
                      <a:gd name="T8" fmla="*/ 3 w 16"/>
                      <a:gd name="T9" fmla="*/ 3 h 8"/>
                      <a:gd name="T10" fmla="*/ 9 w 16"/>
                      <a:gd name="T11" fmla="*/ 3 h 8"/>
                      <a:gd name="T12" fmla="*/ 13 w 16"/>
                      <a:gd name="T13" fmla="*/ 7 h 8"/>
                      <a:gd name="T14" fmla="*/ 16 w 16"/>
                      <a:gd name="T15" fmla="*/ 7 h 8"/>
                      <a:gd name="T16" fmla="*/ 13 w 16"/>
                      <a:gd name="T1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8">
                        <a:moveTo>
                          <a:pt x="13" y="4"/>
                        </a:moveTo>
                        <a:cubicBezTo>
                          <a:pt x="12" y="4"/>
                          <a:pt x="10" y="3"/>
                          <a:pt x="9" y="1"/>
                        </a:cubicBezTo>
                        <a:cubicBezTo>
                          <a:pt x="8" y="0"/>
                          <a:pt x="5" y="0"/>
                          <a:pt x="4" y="0"/>
                        </a:cubicBezTo>
                        <a:cubicBezTo>
                          <a:pt x="3" y="0"/>
                          <a:pt x="0" y="1"/>
                          <a:pt x="0" y="1"/>
                        </a:cubicBezTo>
                        <a:cubicBezTo>
                          <a:pt x="0" y="3"/>
                          <a:pt x="1" y="3"/>
                          <a:pt x="3" y="3"/>
                        </a:cubicBezTo>
                        <a:cubicBezTo>
                          <a:pt x="5" y="3"/>
                          <a:pt x="8" y="2"/>
                          <a:pt x="9" y="3"/>
                        </a:cubicBezTo>
                        <a:cubicBezTo>
                          <a:pt x="9" y="4"/>
                          <a:pt x="12" y="6"/>
                          <a:pt x="13" y="7"/>
                        </a:cubicBezTo>
                        <a:cubicBezTo>
                          <a:pt x="13" y="7"/>
                          <a:pt x="16" y="8"/>
                          <a:pt x="16" y="7"/>
                        </a:cubicBezTo>
                        <a:cubicBezTo>
                          <a:pt x="16" y="6"/>
                          <a:pt x="14" y="4"/>
                          <a:pt x="1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5" name="îŝ1ide">
                    <a:extLst>
                      <a:ext uri="{FF2B5EF4-FFF2-40B4-BE49-F238E27FC236}">
                        <a16:creationId xmlns="" xmlns:a16="http://schemas.microsoft.com/office/drawing/2014/main" id="{6446F02D-C802-4302-BA33-87E80B07A0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7785" y="4711590"/>
                    <a:ext cx="23992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1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6" name="íşľïdê">
                    <a:extLst>
                      <a:ext uri="{FF2B5EF4-FFF2-40B4-BE49-F238E27FC236}">
                        <a16:creationId xmlns="" xmlns:a16="http://schemas.microsoft.com/office/drawing/2014/main" id="{22AE43D6-86C5-48DB-8ECF-DC9994103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7785" y="4843546"/>
                    <a:ext cx="31626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1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7" name="íś1îḑe">
                    <a:extLst>
                      <a:ext uri="{FF2B5EF4-FFF2-40B4-BE49-F238E27FC236}">
                        <a16:creationId xmlns="" xmlns:a16="http://schemas.microsoft.com/office/drawing/2014/main" id="{310361CE-6EC4-4B13-BF61-BAB29358E3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1366" y="4828278"/>
                    <a:ext cx="30535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0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8" name="îṣľíďê">
                    <a:extLst>
                      <a:ext uri="{FF2B5EF4-FFF2-40B4-BE49-F238E27FC236}">
                        <a16:creationId xmlns="" xmlns:a16="http://schemas.microsoft.com/office/drawing/2014/main" id="{03996C76-F811-46E6-88D1-57CBA211CD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9946" y="4804286"/>
                    <a:ext cx="85062" cy="54527"/>
                  </a:xfrm>
                  <a:custGeom>
                    <a:avLst/>
                    <a:gdLst>
                      <a:gd name="T0" fmla="*/ 7 w 11"/>
                      <a:gd name="T1" fmla="*/ 0 h 7"/>
                      <a:gd name="T2" fmla="*/ 4 w 11"/>
                      <a:gd name="T3" fmla="*/ 1 h 7"/>
                      <a:gd name="T4" fmla="*/ 0 w 11"/>
                      <a:gd name="T5" fmla="*/ 4 h 7"/>
                      <a:gd name="T6" fmla="*/ 3 w 11"/>
                      <a:gd name="T7" fmla="*/ 4 h 7"/>
                      <a:gd name="T8" fmla="*/ 6 w 11"/>
                      <a:gd name="T9" fmla="*/ 6 h 7"/>
                      <a:gd name="T10" fmla="*/ 9 w 11"/>
                      <a:gd name="T11" fmla="*/ 5 h 7"/>
                      <a:gd name="T12" fmla="*/ 11 w 11"/>
                      <a:gd name="T13" fmla="*/ 5 h 7"/>
                      <a:gd name="T14" fmla="*/ 7 w 11"/>
                      <a:gd name="T1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7">
                        <a:moveTo>
                          <a:pt x="7" y="0"/>
                        </a:moveTo>
                        <a:cubicBezTo>
                          <a:pt x="6" y="0"/>
                          <a:pt x="5" y="0"/>
                          <a:pt x="4" y="1"/>
                        </a:cubicBezTo>
                        <a:cubicBezTo>
                          <a:pt x="3" y="1"/>
                          <a:pt x="0" y="4"/>
                          <a:pt x="0" y="4"/>
                        </a:cubicBezTo>
                        <a:cubicBezTo>
                          <a:pt x="0" y="4"/>
                          <a:pt x="2" y="4"/>
                          <a:pt x="3" y="4"/>
                        </a:cubicBezTo>
                        <a:cubicBezTo>
                          <a:pt x="4" y="4"/>
                          <a:pt x="5" y="5"/>
                          <a:pt x="6" y="6"/>
                        </a:cubicBezTo>
                        <a:cubicBezTo>
                          <a:pt x="7" y="6"/>
                          <a:pt x="8" y="5"/>
                          <a:pt x="9" y="5"/>
                        </a:cubicBezTo>
                        <a:cubicBezTo>
                          <a:pt x="10" y="5"/>
                          <a:pt x="10" y="7"/>
                          <a:pt x="11" y="5"/>
                        </a:cubicBezTo>
                        <a:cubicBezTo>
                          <a:pt x="11" y="2"/>
                          <a:pt x="9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69" name="íṧ1iḑe">
                    <a:extLst>
                      <a:ext uri="{FF2B5EF4-FFF2-40B4-BE49-F238E27FC236}">
                        <a16:creationId xmlns="" xmlns:a16="http://schemas.microsoft.com/office/drawing/2014/main" id="{F463066C-7252-49CD-8916-4C43CD709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3392" y="5355010"/>
                    <a:ext cx="92696" cy="224652"/>
                  </a:xfrm>
                  <a:custGeom>
                    <a:avLst/>
                    <a:gdLst>
                      <a:gd name="T0" fmla="*/ 7 w 12"/>
                      <a:gd name="T1" fmla="*/ 5 h 29"/>
                      <a:gd name="T2" fmla="*/ 4 w 12"/>
                      <a:gd name="T3" fmla="*/ 8 h 29"/>
                      <a:gd name="T4" fmla="*/ 1 w 12"/>
                      <a:gd name="T5" fmla="*/ 13 h 29"/>
                      <a:gd name="T6" fmla="*/ 1 w 12"/>
                      <a:gd name="T7" fmla="*/ 19 h 29"/>
                      <a:gd name="T8" fmla="*/ 1 w 12"/>
                      <a:gd name="T9" fmla="*/ 26 h 29"/>
                      <a:gd name="T10" fmla="*/ 2 w 12"/>
                      <a:gd name="T11" fmla="*/ 29 h 29"/>
                      <a:gd name="T12" fmla="*/ 6 w 12"/>
                      <a:gd name="T13" fmla="*/ 25 h 29"/>
                      <a:gd name="T14" fmla="*/ 8 w 12"/>
                      <a:gd name="T15" fmla="*/ 18 h 29"/>
                      <a:gd name="T16" fmla="*/ 10 w 12"/>
                      <a:gd name="T17" fmla="*/ 11 h 29"/>
                      <a:gd name="T18" fmla="*/ 12 w 12"/>
                      <a:gd name="T19" fmla="*/ 5 h 29"/>
                      <a:gd name="T20" fmla="*/ 11 w 12"/>
                      <a:gd name="T21" fmla="*/ 0 h 29"/>
                      <a:gd name="T22" fmla="*/ 7 w 12"/>
                      <a:gd name="T23" fmla="*/ 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" h="29">
                        <a:moveTo>
                          <a:pt x="7" y="5"/>
                        </a:moveTo>
                        <a:cubicBezTo>
                          <a:pt x="6" y="7"/>
                          <a:pt x="5" y="9"/>
                          <a:pt x="4" y="8"/>
                        </a:cubicBezTo>
                        <a:cubicBezTo>
                          <a:pt x="4" y="8"/>
                          <a:pt x="1" y="10"/>
                          <a:pt x="1" y="13"/>
                        </a:cubicBezTo>
                        <a:cubicBezTo>
                          <a:pt x="2" y="15"/>
                          <a:pt x="2" y="18"/>
                          <a:pt x="1" y="19"/>
                        </a:cubicBezTo>
                        <a:cubicBezTo>
                          <a:pt x="0" y="21"/>
                          <a:pt x="1" y="24"/>
                          <a:pt x="1" y="26"/>
                        </a:cubicBezTo>
                        <a:cubicBezTo>
                          <a:pt x="0" y="28"/>
                          <a:pt x="1" y="29"/>
                          <a:pt x="2" y="29"/>
                        </a:cubicBezTo>
                        <a:cubicBezTo>
                          <a:pt x="4" y="28"/>
                          <a:pt x="5" y="27"/>
                          <a:pt x="6" y="25"/>
                        </a:cubicBezTo>
                        <a:cubicBezTo>
                          <a:pt x="7" y="23"/>
                          <a:pt x="7" y="20"/>
                          <a:pt x="8" y="18"/>
                        </a:cubicBezTo>
                        <a:cubicBezTo>
                          <a:pt x="9" y="16"/>
                          <a:pt x="10" y="12"/>
                          <a:pt x="10" y="11"/>
                        </a:cubicBezTo>
                        <a:cubicBezTo>
                          <a:pt x="11" y="10"/>
                          <a:pt x="12" y="6"/>
                          <a:pt x="12" y="5"/>
                        </a:cubicBezTo>
                        <a:cubicBezTo>
                          <a:pt x="12" y="3"/>
                          <a:pt x="11" y="0"/>
                          <a:pt x="11" y="0"/>
                        </a:cubicBezTo>
                        <a:cubicBezTo>
                          <a:pt x="9" y="0"/>
                          <a:pt x="9" y="3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0" name="íṡḷîḍè">
                    <a:extLst>
                      <a:ext uri="{FF2B5EF4-FFF2-40B4-BE49-F238E27FC236}">
                        <a16:creationId xmlns="" xmlns:a16="http://schemas.microsoft.com/office/drawing/2014/main" id="{E4006D6F-7FE1-43AA-BB35-3FA21D60EE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7731" y="4417144"/>
                    <a:ext cx="39260" cy="39260"/>
                  </a:xfrm>
                  <a:custGeom>
                    <a:avLst/>
                    <a:gdLst>
                      <a:gd name="T0" fmla="*/ 4 w 5"/>
                      <a:gd name="T1" fmla="*/ 3 h 5"/>
                      <a:gd name="T2" fmla="*/ 2 w 5"/>
                      <a:gd name="T3" fmla="*/ 0 h 5"/>
                      <a:gd name="T4" fmla="*/ 1 w 5"/>
                      <a:gd name="T5" fmla="*/ 4 h 5"/>
                      <a:gd name="T6" fmla="*/ 4 w 5"/>
                      <a:gd name="T7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4" y="3"/>
                        </a:moveTo>
                        <a:cubicBezTo>
                          <a:pt x="5" y="2"/>
                          <a:pt x="3" y="0"/>
                          <a:pt x="2" y="0"/>
                        </a:cubicBezTo>
                        <a:cubicBezTo>
                          <a:pt x="1" y="0"/>
                          <a:pt x="0" y="3"/>
                          <a:pt x="1" y="4"/>
                        </a:cubicBezTo>
                        <a:cubicBezTo>
                          <a:pt x="2" y="5"/>
                          <a:pt x="3" y="4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1" name="iṡḷïḋé">
                    <a:extLst>
                      <a:ext uri="{FF2B5EF4-FFF2-40B4-BE49-F238E27FC236}">
                        <a16:creationId xmlns="" xmlns:a16="http://schemas.microsoft.com/office/drawing/2014/main" id="{AC894809-750A-4C3C-9607-3A4E972F17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2669" y="4417144"/>
                    <a:ext cx="22901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2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2" name="i$1íḋé">
                    <a:extLst>
                      <a:ext uri="{FF2B5EF4-FFF2-40B4-BE49-F238E27FC236}">
                        <a16:creationId xmlns="" xmlns:a16="http://schemas.microsoft.com/office/drawing/2014/main" id="{5ECE3845-B5CC-41EE-AA47-E161A961D3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7526" y="4464037"/>
                    <a:ext cx="54527" cy="38169"/>
                  </a:xfrm>
                  <a:custGeom>
                    <a:avLst/>
                    <a:gdLst>
                      <a:gd name="T0" fmla="*/ 2 w 7"/>
                      <a:gd name="T1" fmla="*/ 3 h 5"/>
                      <a:gd name="T2" fmla="*/ 5 w 7"/>
                      <a:gd name="T3" fmla="*/ 5 h 5"/>
                      <a:gd name="T4" fmla="*/ 7 w 7"/>
                      <a:gd name="T5" fmla="*/ 3 h 5"/>
                      <a:gd name="T6" fmla="*/ 4 w 7"/>
                      <a:gd name="T7" fmla="*/ 1 h 5"/>
                      <a:gd name="T8" fmla="*/ 1 w 7"/>
                      <a:gd name="T9" fmla="*/ 1 h 5"/>
                      <a:gd name="T10" fmla="*/ 2 w 7"/>
                      <a:gd name="T11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2" y="3"/>
                        </a:moveTo>
                        <a:cubicBezTo>
                          <a:pt x="3" y="3"/>
                          <a:pt x="4" y="4"/>
                          <a:pt x="5" y="5"/>
                        </a:cubicBezTo>
                        <a:cubicBezTo>
                          <a:pt x="5" y="5"/>
                          <a:pt x="7" y="5"/>
                          <a:pt x="7" y="3"/>
                        </a:cubicBezTo>
                        <a:cubicBezTo>
                          <a:pt x="6" y="1"/>
                          <a:pt x="4" y="1"/>
                          <a:pt x="4" y="1"/>
                        </a:cubicBezTo>
                        <a:cubicBezTo>
                          <a:pt x="3" y="1"/>
                          <a:pt x="1" y="0"/>
                          <a:pt x="1" y="1"/>
                        </a:cubicBezTo>
                        <a:cubicBezTo>
                          <a:pt x="0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3" name="išḻiḋê">
                    <a:extLst>
                      <a:ext uri="{FF2B5EF4-FFF2-40B4-BE49-F238E27FC236}">
                        <a16:creationId xmlns="" xmlns:a16="http://schemas.microsoft.com/office/drawing/2014/main" id="{253DE778-93B6-43EF-9A71-51A64BE558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70919" y="4161957"/>
                    <a:ext cx="69795" cy="69795"/>
                  </a:xfrm>
                  <a:custGeom>
                    <a:avLst/>
                    <a:gdLst>
                      <a:gd name="T0" fmla="*/ 1 w 9"/>
                      <a:gd name="T1" fmla="*/ 3 h 9"/>
                      <a:gd name="T2" fmla="*/ 1 w 9"/>
                      <a:gd name="T3" fmla="*/ 6 h 9"/>
                      <a:gd name="T4" fmla="*/ 2 w 9"/>
                      <a:gd name="T5" fmla="*/ 9 h 9"/>
                      <a:gd name="T6" fmla="*/ 6 w 9"/>
                      <a:gd name="T7" fmla="*/ 8 h 9"/>
                      <a:gd name="T8" fmla="*/ 9 w 9"/>
                      <a:gd name="T9" fmla="*/ 5 h 9"/>
                      <a:gd name="T10" fmla="*/ 8 w 9"/>
                      <a:gd name="T11" fmla="*/ 1 h 9"/>
                      <a:gd name="T12" fmla="*/ 5 w 9"/>
                      <a:gd name="T13" fmla="*/ 0 h 9"/>
                      <a:gd name="T14" fmla="*/ 3 w 9"/>
                      <a:gd name="T15" fmla="*/ 2 h 9"/>
                      <a:gd name="T16" fmla="*/ 1 w 9"/>
                      <a:gd name="T17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1" y="3"/>
                        </a:moveTo>
                        <a:cubicBezTo>
                          <a:pt x="1" y="5"/>
                          <a:pt x="2" y="6"/>
                          <a:pt x="1" y="6"/>
                        </a:cubicBezTo>
                        <a:cubicBezTo>
                          <a:pt x="0" y="7"/>
                          <a:pt x="1" y="9"/>
                          <a:pt x="2" y="9"/>
                        </a:cubicBezTo>
                        <a:cubicBezTo>
                          <a:pt x="4" y="9"/>
                          <a:pt x="5" y="8"/>
                          <a:pt x="6" y="8"/>
                        </a:cubicBezTo>
                        <a:cubicBezTo>
                          <a:pt x="8" y="7"/>
                          <a:pt x="9" y="6"/>
                          <a:pt x="9" y="5"/>
                        </a:cubicBezTo>
                        <a:cubicBezTo>
                          <a:pt x="9" y="3"/>
                          <a:pt x="9" y="1"/>
                          <a:pt x="8" y="1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  <a:cubicBezTo>
                          <a:pt x="4" y="0"/>
                          <a:pt x="4" y="2"/>
                          <a:pt x="3" y="2"/>
                        </a:cubicBezTo>
                        <a:cubicBezTo>
                          <a:pt x="2" y="2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4" name="ï$ḷiḓè">
                    <a:extLst>
                      <a:ext uri="{FF2B5EF4-FFF2-40B4-BE49-F238E27FC236}">
                        <a16:creationId xmlns="" xmlns:a16="http://schemas.microsoft.com/office/drawing/2014/main" id="{ECF87591-4417-4491-BDA6-DBCADFD2AC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0178" y="4107430"/>
                    <a:ext cx="154857" cy="147223"/>
                  </a:xfrm>
                  <a:custGeom>
                    <a:avLst/>
                    <a:gdLst>
                      <a:gd name="T0" fmla="*/ 5 w 20"/>
                      <a:gd name="T1" fmla="*/ 9 h 19"/>
                      <a:gd name="T2" fmla="*/ 9 w 20"/>
                      <a:gd name="T3" fmla="*/ 11 h 19"/>
                      <a:gd name="T4" fmla="*/ 4 w 20"/>
                      <a:gd name="T5" fmla="*/ 16 h 19"/>
                      <a:gd name="T6" fmla="*/ 8 w 20"/>
                      <a:gd name="T7" fmla="*/ 17 h 19"/>
                      <a:gd name="T8" fmla="*/ 8 w 20"/>
                      <a:gd name="T9" fmla="*/ 18 h 19"/>
                      <a:gd name="T10" fmla="*/ 11 w 20"/>
                      <a:gd name="T11" fmla="*/ 17 h 19"/>
                      <a:gd name="T12" fmla="*/ 16 w 20"/>
                      <a:gd name="T13" fmla="*/ 18 h 19"/>
                      <a:gd name="T14" fmla="*/ 19 w 20"/>
                      <a:gd name="T15" fmla="*/ 15 h 19"/>
                      <a:gd name="T16" fmla="*/ 16 w 20"/>
                      <a:gd name="T17" fmla="*/ 11 h 19"/>
                      <a:gd name="T18" fmla="*/ 12 w 20"/>
                      <a:gd name="T19" fmla="*/ 6 h 19"/>
                      <a:gd name="T20" fmla="*/ 14 w 20"/>
                      <a:gd name="T21" fmla="*/ 2 h 19"/>
                      <a:gd name="T22" fmla="*/ 8 w 20"/>
                      <a:gd name="T23" fmla="*/ 1 h 19"/>
                      <a:gd name="T24" fmla="*/ 4 w 20"/>
                      <a:gd name="T25" fmla="*/ 2 h 19"/>
                      <a:gd name="T26" fmla="*/ 2 w 20"/>
                      <a:gd name="T27" fmla="*/ 2 h 19"/>
                      <a:gd name="T28" fmla="*/ 2 w 20"/>
                      <a:gd name="T29" fmla="*/ 5 h 19"/>
                      <a:gd name="T30" fmla="*/ 5 w 20"/>
                      <a:gd name="T31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" h="19">
                        <a:moveTo>
                          <a:pt x="5" y="9"/>
                        </a:moveTo>
                        <a:cubicBezTo>
                          <a:pt x="7" y="9"/>
                          <a:pt x="11" y="10"/>
                          <a:pt x="9" y="11"/>
                        </a:cubicBezTo>
                        <a:cubicBezTo>
                          <a:pt x="8" y="11"/>
                          <a:pt x="4" y="15"/>
                          <a:pt x="4" y="16"/>
                        </a:cubicBezTo>
                        <a:cubicBezTo>
                          <a:pt x="4" y="17"/>
                          <a:pt x="8" y="17"/>
                          <a:pt x="8" y="17"/>
                        </a:cubicBezTo>
                        <a:cubicBezTo>
                          <a:pt x="8" y="17"/>
                          <a:pt x="7" y="18"/>
                          <a:pt x="8" y="18"/>
                        </a:cubicBezTo>
                        <a:cubicBezTo>
                          <a:pt x="9" y="19"/>
                          <a:pt x="10" y="17"/>
                          <a:pt x="11" y="17"/>
                        </a:cubicBezTo>
                        <a:cubicBezTo>
                          <a:pt x="12" y="17"/>
                          <a:pt x="15" y="18"/>
                          <a:pt x="16" y="18"/>
                        </a:cubicBezTo>
                        <a:cubicBezTo>
                          <a:pt x="18" y="18"/>
                          <a:pt x="20" y="16"/>
                          <a:pt x="19" y="15"/>
                        </a:cubicBezTo>
                        <a:cubicBezTo>
                          <a:pt x="19" y="14"/>
                          <a:pt x="17" y="12"/>
                          <a:pt x="16" y="11"/>
                        </a:cubicBezTo>
                        <a:cubicBezTo>
                          <a:pt x="14" y="10"/>
                          <a:pt x="13" y="7"/>
                          <a:pt x="12" y="6"/>
                        </a:cubicBezTo>
                        <a:cubicBezTo>
                          <a:pt x="10" y="5"/>
                          <a:pt x="15" y="3"/>
                          <a:pt x="14" y="2"/>
                        </a:cubicBezTo>
                        <a:cubicBezTo>
                          <a:pt x="13" y="1"/>
                          <a:pt x="9" y="1"/>
                          <a:pt x="8" y="1"/>
                        </a:cubicBezTo>
                        <a:cubicBezTo>
                          <a:pt x="6" y="0"/>
                          <a:pt x="5" y="1"/>
                          <a:pt x="4" y="2"/>
                        </a:cubicBezTo>
                        <a:cubicBezTo>
                          <a:pt x="4" y="3"/>
                          <a:pt x="3" y="1"/>
                          <a:pt x="2" y="2"/>
                        </a:cubicBez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2" y="6"/>
                          <a:pt x="4" y="8"/>
                          <a:pt x="5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5" name="iṩľiḑê">
                    <a:extLst>
                      <a:ext uri="{FF2B5EF4-FFF2-40B4-BE49-F238E27FC236}">
                        <a16:creationId xmlns="" xmlns:a16="http://schemas.microsoft.com/office/drawing/2014/main" id="{8881C948-529F-4A9B-AC1F-E4F8196BC6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62955" y="3928581"/>
                    <a:ext cx="1130892" cy="1821205"/>
                  </a:xfrm>
                  <a:custGeom>
                    <a:avLst/>
                    <a:gdLst>
                      <a:gd name="T0" fmla="*/ 43 w 146"/>
                      <a:gd name="T1" fmla="*/ 19 h 235"/>
                      <a:gd name="T2" fmla="*/ 57 w 146"/>
                      <a:gd name="T3" fmla="*/ 30 h 235"/>
                      <a:gd name="T4" fmla="*/ 65 w 146"/>
                      <a:gd name="T5" fmla="*/ 33 h 235"/>
                      <a:gd name="T6" fmla="*/ 72 w 146"/>
                      <a:gd name="T7" fmla="*/ 16 h 235"/>
                      <a:gd name="T8" fmla="*/ 76 w 146"/>
                      <a:gd name="T9" fmla="*/ 24 h 235"/>
                      <a:gd name="T10" fmla="*/ 76 w 146"/>
                      <a:gd name="T11" fmla="*/ 26 h 235"/>
                      <a:gd name="T12" fmla="*/ 67 w 146"/>
                      <a:gd name="T13" fmla="*/ 34 h 235"/>
                      <a:gd name="T14" fmla="*/ 57 w 146"/>
                      <a:gd name="T15" fmla="*/ 34 h 235"/>
                      <a:gd name="T16" fmla="*/ 50 w 146"/>
                      <a:gd name="T17" fmla="*/ 29 h 235"/>
                      <a:gd name="T18" fmla="*/ 38 w 146"/>
                      <a:gd name="T19" fmla="*/ 40 h 235"/>
                      <a:gd name="T20" fmla="*/ 33 w 146"/>
                      <a:gd name="T21" fmla="*/ 50 h 235"/>
                      <a:gd name="T22" fmla="*/ 17 w 146"/>
                      <a:gd name="T23" fmla="*/ 66 h 235"/>
                      <a:gd name="T24" fmla="*/ 27 w 146"/>
                      <a:gd name="T25" fmla="*/ 72 h 235"/>
                      <a:gd name="T26" fmla="*/ 42 w 146"/>
                      <a:gd name="T27" fmla="*/ 61 h 235"/>
                      <a:gd name="T28" fmla="*/ 60 w 146"/>
                      <a:gd name="T29" fmla="*/ 62 h 235"/>
                      <a:gd name="T30" fmla="*/ 71 w 146"/>
                      <a:gd name="T31" fmla="*/ 66 h 235"/>
                      <a:gd name="T32" fmla="*/ 69 w 146"/>
                      <a:gd name="T33" fmla="*/ 60 h 235"/>
                      <a:gd name="T34" fmla="*/ 83 w 146"/>
                      <a:gd name="T35" fmla="*/ 71 h 235"/>
                      <a:gd name="T36" fmla="*/ 90 w 146"/>
                      <a:gd name="T37" fmla="*/ 75 h 235"/>
                      <a:gd name="T38" fmla="*/ 100 w 146"/>
                      <a:gd name="T39" fmla="*/ 85 h 235"/>
                      <a:gd name="T40" fmla="*/ 87 w 146"/>
                      <a:gd name="T41" fmla="*/ 91 h 235"/>
                      <a:gd name="T42" fmla="*/ 70 w 146"/>
                      <a:gd name="T43" fmla="*/ 87 h 235"/>
                      <a:gd name="T44" fmla="*/ 59 w 146"/>
                      <a:gd name="T45" fmla="*/ 75 h 235"/>
                      <a:gd name="T46" fmla="*/ 24 w 146"/>
                      <a:gd name="T47" fmla="*/ 76 h 235"/>
                      <a:gd name="T48" fmla="*/ 3 w 146"/>
                      <a:gd name="T49" fmla="*/ 106 h 235"/>
                      <a:gd name="T50" fmla="*/ 4 w 146"/>
                      <a:gd name="T51" fmla="*/ 135 h 235"/>
                      <a:gd name="T52" fmla="*/ 27 w 146"/>
                      <a:gd name="T53" fmla="*/ 150 h 235"/>
                      <a:gd name="T54" fmla="*/ 53 w 146"/>
                      <a:gd name="T55" fmla="*/ 150 h 235"/>
                      <a:gd name="T56" fmla="*/ 61 w 146"/>
                      <a:gd name="T57" fmla="*/ 176 h 235"/>
                      <a:gd name="T58" fmla="*/ 61 w 146"/>
                      <a:gd name="T59" fmla="*/ 209 h 235"/>
                      <a:gd name="T60" fmla="*/ 66 w 146"/>
                      <a:gd name="T61" fmla="*/ 230 h 235"/>
                      <a:gd name="T62" fmla="*/ 90 w 146"/>
                      <a:gd name="T63" fmla="*/ 223 h 235"/>
                      <a:gd name="T64" fmla="*/ 100 w 146"/>
                      <a:gd name="T65" fmla="*/ 200 h 235"/>
                      <a:gd name="T66" fmla="*/ 107 w 146"/>
                      <a:gd name="T67" fmla="*/ 174 h 235"/>
                      <a:gd name="T68" fmla="*/ 125 w 146"/>
                      <a:gd name="T69" fmla="*/ 139 h 235"/>
                      <a:gd name="T70" fmla="*/ 112 w 146"/>
                      <a:gd name="T71" fmla="*/ 126 h 235"/>
                      <a:gd name="T72" fmla="*/ 99 w 146"/>
                      <a:gd name="T73" fmla="*/ 95 h 235"/>
                      <a:gd name="T74" fmla="*/ 112 w 146"/>
                      <a:gd name="T75" fmla="*/ 117 h 235"/>
                      <a:gd name="T76" fmla="*/ 129 w 146"/>
                      <a:gd name="T77" fmla="*/ 122 h 235"/>
                      <a:gd name="T78" fmla="*/ 132 w 146"/>
                      <a:gd name="T79" fmla="*/ 102 h 235"/>
                      <a:gd name="T80" fmla="*/ 122 w 146"/>
                      <a:gd name="T81" fmla="*/ 94 h 235"/>
                      <a:gd name="T82" fmla="*/ 135 w 146"/>
                      <a:gd name="T83" fmla="*/ 103 h 235"/>
                      <a:gd name="T84" fmla="*/ 103 w 146"/>
                      <a:gd name="T85" fmla="*/ 18 h 235"/>
                      <a:gd name="T86" fmla="*/ 96 w 146"/>
                      <a:gd name="T87" fmla="*/ 13 h 235"/>
                      <a:gd name="T88" fmla="*/ 99 w 146"/>
                      <a:gd name="T89" fmla="*/ 159 h 235"/>
                      <a:gd name="T90" fmla="*/ 122 w 146"/>
                      <a:gd name="T91" fmla="*/ 56 h 235"/>
                      <a:gd name="T92" fmla="*/ 123 w 146"/>
                      <a:gd name="T93" fmla="*/ 61 h 235"/>
                      <a:gd name="T94" fmla="*/ 129 w 146"/>
                      <a:gd name="T95" fmla="*/ 77 h 235"/>
                      <a:gd name="T96" fmla="*/ 121 w 146"/>
                      <a:gd name="T97" fmla="*/ 66 h 235"/>
                      <a:gd name="T98" fmla="*/ 94 w 146"/>
                      <a:gd name="T99" fmla="*/ 25 h 235"/>
                      <a:gd name="T100" fmla="*/ 101 w 146"/>
                      <a:gd name="T101" fmla="*/ 55 h 235"/>
                      <a:gd name="T102" fmla="*/ 110 w 146"/>
                      <a:gd name="T103" fmla="*/ 66 h 235"/>
                      <a:gd name="T104" fmla="*/ 88 w 146"/>
                      <a:gd name="T105" fmla="*/ 66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46" h="235">
                        <a:moveTo>
                          <a:pt x="74" y="1"/>
                        </a:moveTo>
                        <a:cubicBezTo>
                          <a:pt x="71" y="1"/>
                          <a:pt x="61" y="5"/>
                          <a:pt x="60" y="6"/>
                        </a:cubicBezTo>
                        <a:cubicBezTo>
                          <a:pt x="60" y="6"/>
                          <a:pt x="59" y="8"/>
                          <a:pt x="57" y="10"/>
                        </a:cubicBezTo>
                        <a:cubicBezTo>
                          <a:pt x="56" y="11"/>
                          <a:pt x="52" y="12"/>
                          <a:pt x="49" y="13"/>
                        </a:cubicBezTo>
                        <a:cubicBezTo>
                          <a:pt x="47" y="13"/>
                          <a:pt x="43" y="18"/>
                          <a:pt x="43" y="19"/>
                        </a:cubicBezTo>
                        <a:cubicBezTo>
                          <a:pt x="43" y="19"/>
                          <a:pt x="45" y="22"/>
                          <a:pt x="45" y="22"/>
                        </a:cubicBezTo>
                        <a:cubicBezTo>
                          <a:pt x="44" y="23"/>
                          <a:pt x="46" y="26"/>
                          <a:pt x="47" y="26"/>
                        </a:cubicBezTo>
                        <a:cubicBezTo>
                          <a:pt x="49" y="27"/>
                          <a:pt x="52" y="27"/>
                          <a:pt x="52" y="26"/>
                        </a:cubicBezTo>
                        <a:cubicBezTo>
                          <a:pt x="52" y="25"/>
                          <a:pt x="54" y="23"/>
                          <a:pt x="55" y="24"/>
                        </a:cubicBezTo>
                        <a:cubicBezTo>
                          <a:pt x="55" y="26"/>
                          <a:pt x="57" y="29"/>
                          <a:pt x="57" y="30"/>
                        </a:cubicBezTo>
                        <a:cubicBezTo>
                          <a:pt x="57" y="30"/>
                          <a:pt x="57" y="32"/>
                          <a:pt x="57" y="33"/>
                        </a:cubicBezTo>
                        <a:cubicBezTo>
                          <a:pt x="57" y="33"/>
                          <a:pt x="57" y="33"/>
                          <a:pt x="57" y="33"/>
                        </a:cubicBezTo>
                        <a:cubicBezTo>
                          <a:pt x="58" y="33"/>
                          <a:pt x="58" y="35"/>
                          <a:pt x="58" y="35"/>
                        </a:cubicBezTo>
                        <a:cubicBezTo>
                          <a:pt x="58" y="35"/>
                          <a:pt x="59" y="37"/>
                          <a:pt x="60" y="37"/>
                        </a:cubicBezTo>
                        <a:cubicBezTo>
                          <a:pt x="61" y="31"/>
                          <a:pt x="65" y="33"/>
                          <a:pt x="65" y="33"/>
                        </a:cubicBezTo>
                        <a:cubicBezTo>
                          <a:pt x="65" y="33"/>
                          <a:pt x="67" y="31"/>
                          <a:pt x="66" y="30"/>
                        </a:cubicBezTo>
                        <a:cubicBezTo>
                          <a:pt x="66" y="28"/>
                          <a:pt x="68" y="26"/>
                          <a:pt x="68" y="25"/>
                        </a:cubicBezTo>
                        <a:cubicBezTo>
                          <a:pt x="69" y="25"/>
                          <a:pt x="70" y="23"/>
                          <a:pt x="68" y="22"/>
                        </a:cubicBezTo>
                        <a:cubicBezTo>
                          <a:pt x="66" y="21"/>
                          <a:pt x="64" y="20"/>
                          <a:pt x="66" y="19"/>
                        </a:cubicBezTo>
                        <a:cubicBezTo>
                          <a:pt x="68" y="17"/>
                          <a:pt x="70" y="19"/>
                          <a:pt x="72" y="16"/>
                        </a:cubicBezTo>
                        <a:cubicBezTo>
                          <a:pt x="74" y="13"/>
                          <a:pt x="71" y="12"/>
                          <a:pt x="74" y="12"/>
                        </a:cubicBezTo>
                        <a:cubicBezTo>
                          <a:pt x="77" y="12"/>
                          <a:pt x="80" y="12"/>
                          <a:pt x="79" y="13"/>
                        </a:cubicBezTo>
                        <a:cubicBezTo>
                          <a:pt x="79" y="14"/>
                          <a:pt x="75" y="16"/>
                          <a:pt x="74" y="17"/>
                        </a:cubicBezTo>
                        <a:cubicBezTo>
                          <a:pt x="72" y="18"/>
                          <a:pt x="72" y="20"/>
                          <a:pt x="73" y="21"/>
                        </a:cubicBezTo>
                        <a:cubicBezTo>
                          <a:pt x="74" y="22"/>
                          <a:pt x="75" y="24"/>
                          <a:pt x="76" y="24"/>
                        </a:cubicBezTo>
                        <a:cubicBezTo>
                          <a:pt x="77" y="24"/>
                          <a:pt x="79" y="23"/>
                          <a:pt x="80" y="23"/>
                        </a:cubicBezTo>
                        <a:cubicBezTo>
                          <a:pt x="82" y="23"/>
                          <a:pt x="85" y="23"/>
                          <a:pt x="85" y="23"/>
                        </a:cubicBezTo>
                        <a:cubicBezTo>
                          <a:pt x="86" y="23"/>
                          <a:pt x="88" y="26"/>
                          <a:pt x="87" y="26"/>
                        </a:cubicBezTo>
                        <a:cubicBezTo>
                          <a:pt x="86" y="26"/>
                          <a:pt x="84" y="26"/>
                          <a:pt x="82" y="26"/>
                        </a:cubicBezTo>
                        <a:cubicBezTo>
                          <a:pt x="79" y="26"/>
                          <a:pt x="76" y="26"/>
                          <a:pt x="76" y="26"/>
                        </a:cubicBezTo>
                        <a:cubicBezTo>
                          <a:pt x="76" y="27"/>
                          <a:pt x="80" y="28"/>
                          <a:pt x="79" y="29"/>
                        </a:cubicBezTo>
                        <a:cubicBezTo>
                          <a:pt x="78" y="30"/>
                          <a:pt x="76" y="29"/>
                          <a:pt x="75" y="28"/>
                        </a:cubicBezTo>
                        <a:cubicBezTo>
                          <a:pt x="73" y="28"/>
                          <a:pt x="73" y="30"/>
                          <a:pt x="72" y="32"/>
                        </a:cubicBezTo>
                        <a:cubicBezTo>
                          <a:pt x="72" y="33"/>
                          <a:pt x="74" y="36"/>
                          <a:pt x="71" y="35"/>
                        </a:cubicBezTo>
                        <a:cubicBezTo>
                          <a:pt x="69" y="34"/>
                          <a:pt x="67" y="33"/>
                          <a:pt x="67" y="34"/>
                        </a:cubicBezTo>
                        <a:cubicBezTo>
                          <a:pt x="66" y="34"/>
                          <a:pt x="65" y="35"/>
                          <a:pt x="63" y="35"/>
                        </a:cubicBezTo>
                        <a:cubicBezTo>
                          <a:pt x="62" y="36"/>
                          <a:pt x="62" y="38"/>
                          <a:pt x="60" y="37"/>
                        </a:cubicBezTo>
                        <a:cubicBezTo>
                          <a:pt x="60" y="37"/>
                          <a:pt x="60" y="37"/>
                          <a:pt x="60" y="37"/>
                        </a:cubicBezTo>
                        <a:cubicBezTo>
                          <a:pt x="58" y="37"/>
                          <a:pt x="58" y="37"/>
                          <a:pt x="58" y="37"/>
                        </a:cubicBezTo>
                        <a:cubicBezTo>
                          <a:pt x="58" y="36"/>
                          <a:pt x="58" y="35"/>
                          <a:pt x="57" y="34"/>
                        </a:cubicBezTo>
                        <a:cubicBezTo>
                          <a:pt x="57" y="34"/>
                          <a:pt x="57" y="34"/>
                          <a:pt x="57" y="33"/>
                        </a:cubicBezTo>
                        <a:cubicBezTo>
                          <a:pt x="57" y="33"/>
                          <a:pt x="56" y="33"/>
                          <a:pt x="56" y="33"/>
                        </a:cubicBezTo>
                        <a:cubicBezTo>
                          <a:pt x="56" y="33"/>
                          <a:pt x="55" y="33"/>
                          <a:pt x="55" y="31"/>
                        </a:cubicBezTo>
                        <a:cubicBezTo>
                          <a:pt x="54" y="30"/>
                          <a:pt x="55" y="28"/>
                          <a:pt x="54" y="28"/>
                        </a:cubicBezTo>
                        <a:cubicBezTo>
                          <a:pt x="53" y="28"/>
                          <a:pt x="51" y="28"/>
                          <a:pt x="50" y="29"/>
                        </a:cubicBezTo>
                        <a:cubicBezTo>
                          <a:pt x="50" y="30"/>
                          <a:pt x="49" y="32"/>
                          <a:pt x="50" y="33"/>
                        </a:cubicBezTo>
                        <a:cubicBezTo>
                          <a:pt x="51" y="34"/>
                          <a:pt x="53" y="36"/>
                          <a:pt x="51" y="35"/>
                        </a:cubicBezTo>
                        <a:cubicBezTo>
                          <a:pt x="49" y="35"/>
                          <a:pt x="47" y="34"/>
                          <a:pt x="46" y="35"/>
                        </a:cubicBezTo>
                        <a:cubicBezTo>
                          <a:pt x="45" y="36"/>
                          <a:pt x="42" y="39"/>
                          <a:pt x="42" y="39"/>
                        </a:cubicBezTo>
                        <a:cubicBezTo>
                          <a:pt x="42" y="39"/>
                          <a:pt x="38" y="39"/>
                          <a:pt x="38" y="40"/>
                        </a:cubicBezTo>
                        <a:cubicBezTo>
                          <a:pt x="38" y="41"/>
                          <a:pt x="39" y="43"/>
                          <a:pt x="37" y="43"/>
                        </a:cubicBezTo>
                        <a:cubicBezTo>
                          <a:pt x="36" y="43"/>
                          <a:pt x="34" y="43"/>
                          <a:pt x="32" y="44"/>
                        </a:cubicBezTo>
                        <a:cubicBezTo>
                          <a:pt x="30" y="44"/>
                          <a:pt x="30" y="45"/>
                          <a:pt x="27" y="45"/>
                        </a:cubicBezTo>
                        <a:cubicBezTo>
                          <a:pt x="25" y="45"/>
                          <a:pt x="25" y="46"/>
                          <a:pt x="27" y="47"/>
                        </a:cubicBezTo>
                        <a:cubicBezTo>
                          <a:pt x="29" y="47"/>
                          <a:pt x="33" y="49"/>
                          <a:pt x="33" y="50"/>
                        </a:cubicBezTo>
                        <a:cubicBezTo>
                          <a:pt x="33" y="52"/>
                          <a:pt x="33" y="54"/>
                          <a:pt x="32" y="56"/>
                        </a:cubicBezTo>
                        <a:cubicBezTo>
                          <a:pt x="32" y="57"/>
                          <a:pt x="28" y="56"/>
                          <a:pt x="26" y="56"/>
                        </a:cubicBezTo>
                        <a:cubicBezTo>
                          <a:pt x="24" y="56"/>
                          <a:pt x="20" y="55"/>
                          <a:pt x="18" y="56"/>
                        </a:cubicBezTo>
                        <a:cubicBezTo>
                          <a:pt x="16" y="57"/>
                          <a:pt x="17" y="61"/>
                          <a:pt x="17" y="62"/>
                        </a:cubicBezTo>
                        <a:cubicBezTo>
                          <a:pt x="18" y="64"/>
                          <a:pt x="17" y="65"/>
                          <a:pt x="17" y="66"/>
                        </a:cubicBezTo>
                        <a:cubicBezTo>
                          <a:pt x="16" y="66"/>
                          <a:pt x="16" y="68"/>
                          <a:pt x="17" y="69"/>
                        </a:cubicBezTo>
                        <a:cubicBezTo>
                          <a:pt x="18" y="70"/>
                          <a:pt x="18" y="72"/>
                          <a:pt x="19" y="72"/>
                        </a:cubicBezTo>
                        <a:cubicBezTo>
                          <a:pt x="20" y="72"/>
                          <a:pt x="22" y="71"/>
                          <a:pt x="23" y="72"/>
                        </a:cubicBezTo>
                        <a:cubicBezTo>
                          <a:pt x="24" y="73"/>
                          <a:pt x="25" y="76"/>
                          <a:pt x="25" y="75"/>
                        </a:cubicBezTo>
                        <a:cubicBezTo>
                          <a:pt x="26" y="74"/>
                          <a:pt x="26" y="72"/>
                          <a:pt x="27" y="72"/>
                        </a:cubicBezTo>
                        <a:cubicBezTo>
                          <a:pt x="28" y="73"/>
                          <a:pt x="30" y="72"/>
                          <a:pt x="32" y="72"/>
                        </a:cubicBezTo>
                        <a:cubicBezTo>
                          <a:pt x="33" y="72"/>
                          <a:pt x="34" y="70"/>
                          <a:pt x="36" y="69"/>
                        </a:cubicBezTo>
                        <a:cubicBezTo>
                          <a:pt x="37" y="68"/>
                          <a:pt x="36" y="68"/>
                          <a:pt x="36" y="67"/>
                        </a:cubicBezTo>
                        <a:cubicBezTo>
                          <a:pt x="35" y="66"/>
                          <a:pt x="37" y="64"/>
                          <a:pt x="38" y="63"/>
                        </a:cubicBezTo>
                        <a:cubicBezTo>
                          <a:pt x="39" y="62"/>
                          <a:pt x="42" y="63"/>
                          <a:pt x="42" y="61"/>
                        </a:cubicBezTo>
                        <a:cubicBezTo>
                          <a:pt x="42" y="60"/>
                          <a:pt x="42" y="57"/>
                          <a:pt x="44" y="57"/>
                        </a:cubicBezTo>
                        <a:cubicBezTo>
                          <a:pt x="45" y="58"/>
                          <a:pt x="47" y="59"/>
                          <a:pt x="48" y="59"/>
                        </a:cubicBezTo>
                        <a:cubicBezTo>
                          <a:pt x="49" y="59"/>
                          <a:pt x="52" y="57"/>
                          <a:pt x="52" y="56"/>
                        </a:cubicBezTo>
                        <a:cubicBezTo>
                          <a:pt x="53" y="56"/>
                          <a:pt x="55" y="56"/>
                          <a:pt x="56" y="58"/>
                        </a:cubicBezTo>
                        <a:cubicBezTo>
                          <a:pt x="56" y="60"/>
                          <a:pt x="59" y="62"/>
                          <a:pt x="60" y="62"/>
                        </a:cubicBezTo>
                        <a:cubicBezTo>
                          <a:pt x="60" y="63"/>
                          <a:pt x="65" y="65"/>
                          <a:pt x="65" y="65"/>
                        </a:cubicBezTo>
                        <a:cubicBezTo>
                          <a:pt x="66" y="66"/>
                          <a:pt x="67" y="68"/>
                          <a:pt x="67" y="69"/>
                        </a:cubicBezTo>
                        <a:cubicBezTo>
                          <a:pt x="68" y="71"/>
                          <a:pt x="70" y="73"/>
                          <a:pt x="70" y="71"/>
                        </a:cubicBezTo>
                        <a:cubicBezTo>
                          <a:pt x="70" y="70"/>
                          <a:pt x="68" y="66"/>
                          <a:pt x="69" y="66"/>
                        </a:cubicBezTo>
                        <a:cubicBezTo>
                          <a:pt x="70" y="66"/>
                          <a:pt x="71" y="66"/>
                          <a:pt x="71" y="66"/>
                        </a:cubicBezTo>
                        <a:cubicBezTo>
                          <a:pt x="71" y="66"/>
                          <a:pt x="68" y="63"/>
                          <a:pt x="67" y="62"/>
                        </a:cubicBezTo>
                        <a:cubicBezTo>
                          <a:pt x="66" y="62"/>
                          <a:pt x="64" y="60"/>
                          <a:pt x="63" y="58"/>
                        </a:cubicBezTo>
                        <a:cubicBezTo>
                          <a:pt x="62" y="56"/>
                          <a:pt x="59" y="56"/>
                          <a:pt x="59" y="54"/>
                        </a:cubicBezTo>
                        <a:cubicBezTo>
                          <a:pt x="59" y="52"/>
                          <a:pt x="62" y="53"/>
                          <a:pt x="63" y="55"/>
                        </a:cubicBezTo>
                        <a:cubicBezTo>
                          <a:pt x="64" y="57"/>
                          <a:pt x="68" y="59"/>
                          <a:pt x="69" y="60"/>
                        </a:cubicBezTo>
                        <a:cubicBezTo>
                          <a:pt x="70" y="62"/>
                          <a:pt x="72" y="62"/>
                          <a:pt x="72" y="64"/>
                        </a:cubicBezTo>
                        <a:cubicBezTo>
                          <a:pt x="73" y="66"/>
                          <a:pt x="74" y="68"/>
                          <a:pt x="75" y="69"/>
                        </a:cubicBezTo>
                        <a:cubicBezTo>
                          <a:pt x="76" y="69"/>
                          <a:pt x="76" y="76"/>
                          <a:pt x="77" y="77"/>
                        </a:cubicBezTo>
                        <a:cubicBezTo>
                          <a:pt x="77" y="78"/>
                          <a:pt x="80" y="75"/>
                          <a:pt x="80" y="74"/>
                        </a:cubicBezTo>
                        <a:cubicBezTo>
                          <a:pt x="81" y="73"/>
                          <a:pt x="83" y="73"/>
                          <a:pt x="83" y="71"/>
                        </a:cubicBezTo>
                        <a:cubicBezTo>
                          <a:pt x="83" y="70"/>
                          <a:pt x="81" y="69"/>
                          <a:pt x="80" y="68"/>
                        </a:cubicBezTo>
                        <a:cubicBezTo>
                          <a:pt x="79" y="67"/>
                          <a:pt x="81" y="67"/>
                          <a:pt x="82" y="66"/>
                        </a:cubicBezTo>
                        <a:cubicBezTo>
                          <a:pt x="83" y="65"/>
                          <a:pt x="84" y="64"/>
                          <a:pt x="85" y="65"/>
                        </a:cubicBezTo>
                        <a:cubicBezTo>
                          <a:pt x="85" y="67"/>
                          <a:pt x="85" y="71"/>
                          <a:pt x="86" y="72"/>
                        </a:cubicBezTo>
                        <a:cubicBezTo>
                          <a:pt x="86" y="73"/>
                          <a:pt x="89" y="74"/>
                          <a:pt x="90" y="75"/>
                        </a:cubicBezTo>
                        <a:cubicBezTo>
                          <a:pt x="90" y="76"/>
                          <a:pt x="93" y="77"/>
                          <a:pt x="93" y="76"/>
                        </a:cubicBezTo>
                        <a:cubicBezTo>
                          <a:pt x="94" y="75"/>
                          <a:pt x="96" y="77"/>
                          <a:pt x="97" y="77"/>
                        </a:cubicBezTo>
                        <a:cubicBezTo>
                          <a:pt x="97" y="77"/>
                          <a:pt x="99" y="77"/>
                          <a:pt x="100" y="76"/>
                        </a:cubicBezTo>
                        <a:cubicBezTo>
                          <a:pt x="101" y="76"/>
                          <a:pt x="102" y="75"/>
                          <a:pt x="102" y="77"/>
                        </a:cubicBezTo>
                        <a:cubicBezTo>
                          <a:pt x="102" y="80"/>
                          <a:pt x="102" y="84"/>
                          <a:pt x="100" y="85"/>
                        </a:cubicBezTo>
                        <a:cubicBezTo>
                          <a:pt x="99" y="87"/>
                          <a:pt x="100" y="88"/>
                          <a:pt x="98" y="88"/>
                        </a:cubicBezTo>
                        <a:cubicBezTo>
                          <a:pt x="98" y="88"/>
                          <a:pt x="97" y="88"/>
                          <a:pt x="97" y="88"/>
                        </a:cubicBezTo>
                        <a:cubicBezTo>
                          <a:pt x="96" y="87"/>
                          <a:pt x="95" y="87"/>
                          <a:pt x="95" y="87"/>
                        </a:cubicBezTo>
                        <a:cubicBezTo>
                          <a:pt x="93" y="87"/>
                          <a:pt x="91" y="87"/>
                          <a:pt x="89" y="90"/>
                        </a:cubicBezTo>
                        <a:cubicBezTo>
                          <a:pt x="88" y="92"/>
                          <a:pt x="87" y="92"/>
                          <a:pt x="87" y="91"/>
                        </a:cubicBezTo>
                        <a:cubicBezTo>
                          <a:pt x="87" y="90"/>
                          <a:pt x="91" y="87"/>
                          <a:pt x="90" y="86"/>
                        </a:cubicBezTo>
                        <a:cubicBezTo>
                          <a:pt x="90" y="85"/>
                          <a:pt x="86" y="86"/>
                          <a:pt x="84" y="85"/>
                        </a:cubicBezTo>
                        <a:cubicBezTo>
                          <a:pt x="82" y="85"/>
                          <a:pt x="81" y="84"/>
                          <a:pt x="79" y="83"/>
                        </a:cubicBezTo>
                        <a:cubicBezTo>
                          <a:pt x="78" y="83"/>
                          <a:pt x="77" y="87"/>
                          <a:pt x="76" y="89"/>
                        </a:cubicBezTo>
                        <a:cubicBezTo>
                          <a:pt x="74" y="91"/>
                          <a:pt x="72" y="88"/>
                          <a:pt x="70" y="87"/>
                        </a:cubicBezTo>
                        <a:cubicBezTo>
                          <a:pt x="69" y="87"/>
                          <a:pt x="66" y="85"/>
                          <a:pt x="66" y="85"/>
                        </a:cubicBezTo>
                        <a:cubicBezTo>
                          <a:pt x="66" y="85"/>
                          <a:pt x="63" y="83"/>
                          <a:pt x="62" y="83"/>
                        </a:cubicBezTo>
                        <a:cubicBezTo>
                          <a:pt x="61" y="83"/>
                          <a:pt x="59" y="81"/>
                          <a:pt x="58" y="80"/>
                        </a:cubicBezTo>
                        <a:cubicBezTo>
                          <a:pt x="57" y="80"/>
                          <a:pt x="55" y="79"/>
                          <a:pt x="57" y="78"/>
                        </a:cubicBezTo>
                        <a:cubicBezTo>
                          <a:pt x="58" y="77"/>
                          <a:pt x="61" y="79"/>
                          <a:pt x="59" y="75"/>
                        </a:cubicBezTo>
                        <a:cubicBezTo>
                          <a:pt x="58" y="70"/>
                          <a:pt x="53" y="71"/>
                          <a:pt x="52" y="71"/>
                        </a:cubicBezTo>
                        <a:cubicBezTo>
                          <a:pt x="51" y="72"/>
                          <a:pt x="43" y="71"/>
                          <a:pt x="42" y="71"/>
                        </a:cubicBezTo>
                        <a:cubicBezTo>
                          <a:pt x="42" y="71"/>
                          <a:pt x="37" y="73"/>
                          <a:pt x="35" y="74"/>
                        </a:cubicBezTo>
                        <a:cubicBezTo>
                          <a:pt x="34" y="75"/>
                          <a:pt x="31" y="76"/>
                          <a:pt x="30" y="76"/>
                        </a:cubicBezTo>
                        <a:cubicBezTo>
                          <a:pt x="30" y="77"/>
                          <a:pt x="26" y="75"/>
                          <a:pt x="24" y="76"/>
                        </a:cubicBezTo>
                        <a:cubicBezTo>
                          <a:pt x="22" y="78"/>
                          <a:pt x="20" y="80"/>
                          <a:pt x="20" y="80"/>
                        </a:cubicBezTo>
                        <a:cubicBezTo>
                          <a:pt x="19" y="80"/>
                          <a:pt x="18" y="81"/>
                          <a:pt x="17" y="84"/>
                        </a:cubicBezTo>
                        <a:cubicBezTo>
                          <a:pt x="16" y="87"/>
                          <a:pt x="17" y="90"/>
                          <a:pt x="15" y="91"/>
                        </a:cubicBezTo>
                        <a:cubicBezTo>
                          <a:pt x="13" y="92"/>
                          <a:pt x="9" y="94"/>
                          <a:pt x="8" y="95"/>
                        </a:cubicBezTo>
                        <a:cubicBezTo>
                          <a:pt x="6" y="97"/>
                          <a:pt x="5" y="103"/>
                          <a:pt x="3" y="106"/>
                        </a:cubicBezTo>
                        <a:cubicBezTo>
                          <a:pt x="2" y="109"/>
                          <a:pt x="3" y="111"/>
                          <a:pt x="4" y="113"/>
                        </a:cubicBezTo>
                        <a:cubicBezTo>
                          <a:pt x="4" y="115"/>
                          <a:pt x="5" y="118"/>
                          <a:pt x="3" y="121"/>
                        </a:cubicBezTo>
                        <a:cubicBezTo>
                          <a:pt x="1" y="124"/>
                          <a:pt x="2" y="125"/>
                          <a:pt x="1" y="126"/>
                        </a:cubicBezTo>
                        <a:cubicBezTo>
                          <a:pt x="0" y="126"/>
                          <a:pt x="2" y="127"/>
                          <a:pt x="2" y="129"/>
                        </a:cubicBezTo>
                        <a:cubicBezTo>
                          <a:pt x="2" y="131"/>
                          <a:pt x="0" y="133"/>
                          <a:pt x="4" y="135"/>
                        </a:cubicBezTo>
                        <a:cubicBezTo>
                          <a:pt x="7" y="137"/>
                          <a:pt x="10" y="137"/>
                          <a:pt x="11" y="139"/>
                        </a:cubicBezTo>
                        <a:cubicBezTo>
                          <a:pt x="12" y="142"/>
                          <a:pt x="15" y="148"/>
                          <a:pt x="15" y="148"/>
                        </a:cubicBezTo>
                        <a:cubicBezTo>
                          <a:pt x="15" y="148"/>
                          <a:pt x="18" y="151"/>
                          <a:pt x="20" y="152"/>
                        </a:cubicBezTo>
                        <a:cubicBezTo>
                          <a:pt x="21" y="154"/>
                          <a:pt x="22" y="153"/>
                          <a:pt x="22" y="151"/>
                        </a:cubicBezTo>
                        <a:cubicBezTo>
                          <a:pt x="22" y="150"/>
                          <a:pt x="24" y="150"/>
                          <a:pt x="27" y="150"/>
                        </a:cubicBezTo>
                        <a:cubicBezTo>
                          <a:pt x="29" y="150"/>
                          <a:pt x="31" y="150"/>
                          <a:pt x="33" y="150"/>
                        </a:cubicBezTo>
                        <a:cubicBezTo>
                          <a:pt x="36" y="149"/>
                          <a:pt x="38" y="146"/>
                          <a:pt x="39" y="145"/>
                        </a:cubicBezTo>
                        <a:cubicBezTo>
                          <a:pt x="39" y="145"/>
                          <a:pt x="43" y="144"/>
                          <a:pt x="45" y="146"/>
                        </a:cubicBezTo>
                        <a:cubicBezTo>
                          <a:pt x="47" y="148"/>
                          <a:pt x="47" y="150"/>
                          <a:pt x="48" y="151"/>
                        </a:cubicBezTo>
                        <a:cubicBezTo>
                          <a:pt x="49" y="153"/>
                          <a:pt x="51" y="152"/>
                          <a:pt x="53" y="150"/>
                        </a:cubicBezTo>
                        <a:cubicBezTo>
                          <a:pt x="54" y="149"/>
                          <a:pt x="54" y="149"/>
                          <a:pt x="55" y="151"/>
                        </a:cubicBezTo>
                        <a:cubicBezTo>
                          <a:pt x="57" y="152"/>
                          <a:pt x="58" y="153"/>
                          <a:pt x="56" y="155"/>
                        </a:cubicBezTo>
                        <a:cubicBezTo>
                          <a:pt x="55" y="157"/>
                          <a:pt x="55" y="159"/>
                          <a:pt x="54" y="162"/>
                        </a:cubicBezTo>
                        <a:cubicBezTo>
                          <a:pt x="53" y="165"/>
                          <a:pt x="55" y="165"/>
                          <a:pt x="57" y="166"/>
                        </a:cubicBezTo>
                        <a:cubicBezTo>
                          <a:pt x="59" y="167"/>
                          <a:pt x="60" y="175"/>
                          <a:pt x="61" y="176"/>
                        </a:cubicBezTo>
                        <a:cubicBezTo>
                          <a:pt x="62" y="178"/>
                          <a:pt x="60" y="182"/>
                          <a:pt x="61" y="184"/>
                        </a:cubicBezTo>
                        <a:cubicBezTo>
                          <a:pt x="62" y="186"/>
                          <a:pt x="63" y="187"/>
                          <a:pt x="61" y="189"/>
                        </a:cubicBezTo>
                        <a:cubicBezTo>
                          <a:pt x="60" y="190"/>
                          <a:pt x="58" y="192"/>
                          <a:pt x="58" y="196"/>
                        </a:cubicBezTo>
                        <a:cubicBezTo>
                          <a:pt x="57" y="200"/>
                          <a:pt x="58" y="202"/>
                          <a:pt x="58" y="203"/>
                        </a:cubicBezTo>
                        <a:cubicBezTo>
                          <a:pt x="59" y="204"/>
                          <a:pt x="60" y="208"/>
                          <a:pt x="61" y="209"/>
                        </a:cubicBezTo>
                        <a:cubicBezTo>
                          <a:pt x="62" y="210"/>
                          <a:pt x="64" y="212"/>
                          <a:pt x="64" y="214"/>
                        </a:cubicBezTo>
                        <a:cubicBezTo>
                          <a:pt x="64" y="216"/>
                          <a:pt x="61" y="219"/>
                          <a:pt x="62" y="220"/>
                        </a:cubicBezTo>
                        <a:cubicBezTo>
                          <a:pt x="63" y="221"/>
                          <a:pt x="63" y="222"/>
                          <a:pt x="64" y="224"/>
                        </a:cubicBezTo>
                        <a:cubicBezTo>
                          <a:pt x="66" y="225"/>
                          <a:pt x="66" y="228"/>
                          <a:pt x="66" y="228"/>
                        </a:cubicBezTo>
                        <a:cubicBezTo>
                          <a:pt x="66" y="228"/>
                          <a:pt x="66" y="229"/>
                          <a:pt x="66" y="230"/>
                        </a:cubicBezTo>
                        <a:cubicBezTo>
                          <a:pt x="66" y="232"/>
                          <a:pt x="66" y="233"/>
                          <a:pt x="67" y="234"/>
                        </a:cubicBezTo>
                        <a:cubicBezTo>
                          <a:pt x="69" y="235"/>
                          <a:pt x="70" y="235"/>
                          <a:pt x="70" y="234"/>
                        </a:cubicBezTo>
                        <a:cubicBezTo>
                          <a:pt x="71" y="233"/>
                          <a:pt x="75" y="231"/>
                          <a:pt x="77" y="231"/>
                        </a:cubicBezTo>
                        <a:cubicBezTo>
                          <a:pt x="79" y="231"/>
                          <a:pt x="81" y="231"/>
                          <a:pt x="83" y="230"/>
                        </a:cubicBezTo>
                        <a:cubicBezTo>
                          <a:pt x="85" y="228"/>
                          <a:pt x="89" y="224"/>
                          <a:pt x="90" y="223"/>
                        </a:cubicBezTo>
                        <a:cubicBezTo>
                          <a:pt x="91" y="221"/>
                          <a:pt x="94" y="219"/>
                          <a:pt x="94" y="218"/>
                        </a:cubicBezTo>
                        <a:cubicBezTo>
                          <a:pt x="93" y="216"/>
                          <a:pt x="92" y="214"/>
                          <a:pt x="93" y="214"/>
                        </a:cubicBezTo>
                        <a:cubicBezTo>
                          <a:pt x="94" y="213"/>
                          <a:pt x="98" y="212"/>
                          <a:pt x="98" y="211"/>
                        </a:cubicBezTo>
                        <a:cubicBezTo>
                          <a:pt x="99" y="210"/>
                          <a:pt x="98" y="206"/>
                          <a:pt x="98" y="205"/>
                        </a:cubicBezTo>
                        <a:cubicBezTo>
                          <a:pt x="98" y="204"/>
                          <a:pt x="99" y="202"/>
                          <a:pt x="100" y="200"/>
                        </a:cubicBezTo>
                        <a:cubicBezTo>
                          <a:pt x="101" y="198"/>
                          <a:pt x="104" y="196"/>
                          <a:pt x="105" y="195"/>
                        </a:cubicBezTo>
                        <a:cubicBezTo>
                          <a:pt x="105" y="195"/>
                          <a:pt x="108" y="192"/>
                          <a:pt x="108" y="190"/>
                        </a:cubicBezTo>
                        <a:cubicBezTo>
                          <a:pt x="109" y="187"/>
                          <a:pt x="108" y="184"/>
                          <a:pt x="109" y="183"/>
                        </a:cubicBezTo>
                        <a:cubicBezTo>
                          <a:pt x="109" y="182"/>
                          <a:pt x="109" y="181"/>
                          <a:pt x="108" y="179"/>
                        </a:cubicBezTo>
                        <a:cubicBezTo>
                          <a:pt x="107" y="178"/>
                          <a:pt x="107" y="174"/>
                          <a:pt x="107" y="174"/>
                        </a:cubicBezTo>
                        <a:cubicBezTo>
                          <a:pt x="106" y="173"/>
                          <a:pt x="107" y="168"/>
                          <a:pt x="108" y="168"/>
                        </a:cubicBezTo>
                        <a:cubicBezTo>
                          <a:pt x="109" y="167"/>
                          <a:pt x="111" y="163"/>
                          <a:pt x="112" y="162"/>
                        </a:cubicBezTo>
                        <a:cubicBezTo>
                          <a:pt x="113" y="160"/>
                          <a:pt x="116" y="154"/>
                          <a:pt x="117" y="154"/>
                        </a:cubicBezTo>
                        <a:cubicBezTo>
                          <a:pt x="119" y="153"/>
                          <a:pt x="121" y="150"/>
                          <a:pt x="121" y="149"/>
                        </a:cubicBezTo>
                        <a:cubicBezTo>
                          <a:pt x="121" y="147"/>
                          <a:pt x="125" y="140"/>
                          <a:pt x="125" y="139"/>
                        </a:cubicBezTo>
                        <a:cubicBezTo>
                          <a:pt x="125" y="138"/>
                          <a:pt x="126" y="133"/>
                          <a:pt x="126" y="132"/>
                        </a:cubicBezTo>
                        <a:cubicBezTo>
                          <a:pt x="125" y="131"/>
                          <a:pt x="121" y="134"/>
                          <a:pt x="120" y="134"/>
                        </a:cubicBezTo>
                        <a:cubicBezTo>
                          <a:pt x="119" y="134"/>
                          <a:pt x="118" y="136"/>
                          <a:pt x="116" y="136"/>
                        </a:cubicBezTo>
                        <a:cubicBezTo>
                          <a:pt x="114" y="136"/>
                          <a:pt x="115" y="133"/>
                          <a:pt x="114" y="132"/>
                        </a:cubicBezTo>
                        <a:cubicBezTo>
                          <a:pt x="114" y="131"/>
                          <a:pt x="112" y="127"/>
                          <a:pt x="112" y="126"/>
                        </a:cubicBezTo>
                        <a:cubicBezTo>
                          <a:pt x="111" y="126"/>
                          <a:pt x="110" y="124"/>
                          <a:pt x="109" y="122"/>
                        </a:cubicBezTo>
                        <a:cubicBezTo>
                          <a:pt x="108" y="119"/>
                          <a:pt x="106" y="118"/>
                          <a:pt x="104" y="116"/>
                        </a:cubicBezTo>
                        <a:cubicBezTo>
                          <a:pt x="103" y="114"/>
                          <a:pt x="105" y="109"/>
                          <a:pt x="103" y="106"/>
                        </a:cubicBezTo>
                        <a:cubicBezTo>
                          <a:pt x="102" y="103"/>
                          <a:pt x="101" y="100"/>
                          <a:pt x="100" y="97"/>
                        </a:cubicBezTo>
                        <a:cubicBezTo>
                          <a:pt x="100" y="97"/>
                          <a:pt x="100" y="96"/>
                          <a:pt x="99" y="95"/>
                        </a:cubicBezTo>
                        <a:cubicBezTo>
                          <a:pt x="101" y="95"/>
                          <a:pt x="103" y="94"/>
                          <a:pt x="103" y="95"/>
                        </a:cubicBezTo>
                        <a:cubicBezTo>
                          <a:pt x="103" y="97"/>
                          <a:pt x="105" y="100"/>
                          <a:pt x="105" y="102"/>
                        </a:cubicBezTo>
                        <a:cubicBezTo>
                          <a:pt x="105" y="104"/>
                          <a:pt x="107" y="103"/>
                          <a:pt x="107" y="105"/>
                        </a:cubicBezTo>
                        <a:cubicBezTo>
                          <a:pt x="107" y="107"/>
                          <a:pt x="108" y="112"/>
                          <a:pt x="109" y="112"/>
                        </a:cubicBezTo>
                        <a:cubicBezTo>
                          <a:pt x="109" y="113"/>
                          <a:pt x="112" y="116"/>
                          <a:pt x="112" y="117"/>
                        </a:cubicBezTo>
                        <a:cubicBezTo>
                          <a:pt x="113" y="118"/>
                          <a:pt x="113" y="120"/>
                          <a:pt x="113" y="123"/>
                        </a:cubicBezTo>
                        <a:cubicBezTo>
                          <a:pt x="114" y="126"/>
                          <a:pt x="114" y="129"/>
                          <a:pt x="115" y="130"/>
                        </a:cubicBezTo>
                        <a:cubicBezTo>
                          <a:pt x="116" y="131"/>
                          <a:pt x="120" y="129"/>
                          <a:pt x="120" y="128"/>
                        </a:cubicBezTo>
                        <a:cubicBezTo>
                          <a:pt x="121" y="128"/>
                          <a:pt x="125" y="125"/>
                          <a:pt x="126" y="125"/>
                        </a:cubicBezTo>
                        <a:cubicBezTo>
                          <a:pt x="127" y="124"/>
                          <a:pt x="127" y="123"/>
                          <a:pt x="129" y="122"/>
                        </a:cubicBezTo>
                        <a:cubicBezTo>
                          <a:pt x="131" y="122"/>
                          <a:pt x="132" y="120"/>
                          <a:pt x="133" y="118"/>
                        </a:cubicBezTo>
                        <a:cubicBezTo>
                          <a:pt x="134" y="117"/>
                          <a:pt x="135" y="113"/>
                          <a:pt x="136" y="112"/>
                        </a:cubicBezTo>
                        <a:cubicBezTo>
                          <a:pt x="136" y="111"/>
                          <a:pt x="137" y="110"/>
                          <a:pt x="136" y="108"/>
                        </a:cubicBezTo>
                        <a:cubicBezTo>
                          <a:pt x="136" y="107"/>
                          <a:pt x="134" y="105"/>
                          <a:pt x="133" y="105"/>
                        </a:cubicBezTo>
                        <a:cubicBezTo>
                          <a:pt x="132" y="104"/>
                          <a:pt x="132" y="102"/>
                          <a:pt x="132" y="102"/>
                        </a:cubicBezTo>
                        <a:cubicBezTo>
                          <a:pt x="131" y="102"/>
                          <a:pt x="131" y="103"/>
                          <a:pt x="130" y="104"/>
                        </a:cubicBezTo>
                        <a:cubicBezTo>
                          <a:pt x="129" y="105"/>
                          <a:pt x="128" y="107"/>
                          <a:pt x="127" y="106"/>
                        </a:cubicBezTo>
                        <a:cubicBezTo>
                          <a:pt x="127" y="106"/>
                          <a:pt x="128" y="105"/>
                          <a:pt x="126" y="103"/>
                        </a:cubicBezTo>
                        <a:cubicBezTo>
                          <a:pt x="125" y="102"/>
                          <a:pt x="125" y="101"/>
                          <a:pt x="125" y="100"/>
                        </a:cubicBezTo>
                        <a:cubicBezTo>
                          <a:pt x="125" y="99"/>
                          <a:pt x="122" y="96"/>
                          <a:pt x="122" y="94"/>
                        </a:cubicBezTo>
                        <a:cubicBezTo>
                          <a:pt x="121" y="92"/>
                          <a:pt x="123" y="90"/>
                          <a:pt x="124" y="91"/>
                        </a:cubicBezTo>
                        <a:cubicBezTo>
                          <a:pt x="125" y="93"/>
                          <a:pt x="125" y="96"/>
                          <a:pt x="127" y="97"/>
                        </a:cubicBezTo>
                        <a:cubicBezTo>
                          <a:pt x="128" y="98"/>
                          <a:pt x="129" y="100"/>
                          <a:pt x="130" y="101"/>
                        </a:cubicBezTo>
                        <a:cubicBezTo>
                          <a:pt x="131" y="101"/>
                          <a:pt x="132" y="99"/>
                          <a:pt x="133" y="99"/>
                        </a:cubicBezTo>
                        <a:cubicBezTo>
                          <a:pt x="133" y="99"/>
                          <a:pt x="134" y="103"/>
                          <a:pt x="135" y="103"/>
                        </a:cubicBezTo>
                        <a:cubicBezTo>
                          <a:pt x="136" y="104"/>
                          <a:pt x="139" y="104"/>
                          <a:pt x="139" y="104"/>
                        </a:cubicBezTo>
                        <a:cubicBezTo>
                          <a:pt x="140" y="104"/>
                          <a:pt x="142" y="105"/>
                          <a:pt x="142" y="104"/>
                        </a:cubicBezTo>
                        <a:cubicBezTo>
                          <a:pt x="142" y="103"/>
                          <a:pt x="146" y="101"/>
                          <a:pt x="146" y="101"/>
                        </a:cubicBezTo>
                        <a:cubicBezTo>
                          <a:pt x="146" y="101"/>
                          <a:pt x="146" y="100"/>
                          <a:pt x="146" y="98"/>
                        </a:cubicBezTo>
                        <a:cubicBezTo>
                          <a:pt x="140" y="67"/>
                          <a:pt x="124" y="39"/>
                          <a:pt x="103" y="18"/>
                        </a:cubicBezTo>
                        <a:cubicBezTo>
                          <a:pt x="102" y="18"/>
                          <a:pt x="102" y="18"/>
                          <a:pt x="101" y="17"/>
                        </a:cubicBezTo>
                        <a:cubicBezTo>
                          <a:pt x="99" y="16"/>
                          <a:pt x="99" y="16"/>
                          <a:pt x="99" y="17"/>
                        </a:cubicBezTo>
                        <a:cubicBezTo>
                          <a:pt x="98" y="17"/>
                          <a:pt x="97" y="18"/>
                          <a:pt x="96" y="17"/>
                        </a:cubicBezTo>
                        <a:cubicBezTo>
                          <a:pt x="96" y="15"/>
                          <a:pt x="96" y="15"/>
                          <a:pt x="95" y="14"/>
                        </a:cubicBezTo>
                        <a:cubicBezTo>
                          <a:pt x="94" y="13"/>
                          <a:pt x="95" y="13"/>
                          <a:pt x="96" y="13"/>
                        </a:cubicBezTo>
                        <a:cubicBezTo>
                          <a:pt x="97" y="14"/>
                          <a:pt x="98" y="14"/>
                          <a:pt x="99" y="14"/>
                        </a:cubicBezTo>
                        <a:cubicBezTo>
                          <a:pt x="95" y="11"/>
                          <a:pt x="92" y="8"/>
                          <a:pt x="88" y="5"/>
                        </a:cubicBezTo>
                        <a:cubicBezTo>
                          <a:pt x="88" y="5"/>
                          <a:pt x="88" y="5"/>
                          <a:pt x="88" y="5"/>
                        </a:cubicBezTo>
                        <a:cubicBezTo>
                          <a:pt x="86" y="5"/>
                          <a:pt x="78" y="0"/>
                          <a:pt x="74" y="1"/>
                        </a:cubicBezTo>
                        <a:close/>
                        <a:moveTo>
                          <a:pt x="99" y="159"/>
                        </a:moveTo>
                        <a:cubicBezTo>
                          <a:pt x="100" y="160"/>
                          <a:pt x="98" y="165"/>
                          <a:pt x="96" y="165"/>
                        </a:cubicBezTo>
                        <a:cubicBezTo>
                          <a:pt x="95" y="165"/>
                          <a:pt x="96" y="160"/>
                          <a:pt x="96" y="159"/>
                        </a:cubicBezTo>
                        <a:cubicBezTo>
                          <a:pt x="97" y="158"/>
                          <a:pt x="99" y="158"/>
                          <a:pt x="99" y="159"/>
                        </a:cubicBezTo>
                        <a:close/>
                        <a:moveTo>
                          <a:pt x="118" y="56"/>
                        </a:moveTo>
                        <a:cubicBezTo>
                          <a:pt x="119" y="55"/>
                          <a:pt x="121" y="57"/>
                          <a:pt x="122" y="56"/>
                        </a:cubicBezTo>
                        <a:cubicBezTo>
                          <a:pt x="123" y="56"/>
                          <a:pt x="124" y="55"/>
                          <a:pt x="124" y="54"/>
                        </a:cubicBezTo>
                        <a:cubicBezTo>
                          <a:pt x="125" y="54"/>
                          <a:pt x="127" y="55"/>
                          <a:pt x="127" y="56"/>
                        </a:cubicBezTo>
                        <a:cubicBezTo>
                          <a:pt x="128" y="57"/>
                          <a:pt x="129" y="59"/>
                          <a:pt x="129" y="60"/>
                        </a:cubicBezTo>
                        <a:cubicBezTo>
                          <a:pt x="128" y="60"/>
                          <a:pt x="126" y="60"/>
                          <a:pt x="126" y="59"/>
                        </a:cubicBezTo>
                        <a:cubicBezTo>
                          <a:pt x="125" y="58"/>
                          <a:pt x="123" y="59"/>
                          <a:pt x="123" y="61"/>
                        </a:cubicBezTo>
                        <a:cubicBezTo>
                          <a:pt x="123" y="63"/>
                          <a:pt x="124" y="62"/>
                          <a:pt x="124" y="62"/>
                        </a:cubicBezTo>
                        <a:cubicBezTo>
                          <a:pt x="125" y="63"/>
                          <a:pt x="125" y="64"/>
                          <a:pt x="126" y="66"/>
                        </a:cubicBezTo>
                        <a:cubicBezTo>
                          <a:pt x="126" y="67"/>
                          <a:pt x="127" y="66"/>
                          <a:pt x="128" y="67"/>
                        </a:cubicBezTo>
                        <a:cubicBezTo>
                          <a:pt x="128" y="68"/>
                          <a:pt x="126" y="69"/>
                          <a:pt x="127" y="70"/>
                        </a:cubicBezTo>
                        <a:cubicBezTo>
                          <a:pt x="128" y="72"/>
                          <a:pt x="129" y="76"/>
                          <a:pt x="129" y="77"/>
                        </a:cubicBezTo>
                        <a:cubicBezTo>
                          <a:pt x="129" y="78"/>
                          <a:pt x="127" y="78"/>
                          <a:pt x="126" y="78"/>
                        </a:cubicBezTo>
                        <a:cubicBezTo>
                          <a:pt x="125" y="78"/>
                          <a:pt x="122" y="76"/>
                          <a:pt x="122" y="76"/>
                        </a:cubicBezTo>
                        <a:cubicBezTo>
                          <a:pt x="121" y="75"/>
                          <a:pt x="120" y="71"/>
                          <a:pt x="121" y="71"/>
                        </a:cubicBezTo>
                        <a:cubicBezTo>
                          <a:pt x="122" y="71"/>
                          <a:pt x="122" y="71"/>
                          <a:pt x="124" y="69"/>
                        </a:cubicBezTo>
                        <a:cubicBezTo>
                          <a:pt x="125" y="68"/>
                          <a:pt x="122" y="67"/>
                          <a:pt x="121" y="66"/>
                        </a:cubicBezTo>
                        <a:cubicBezTo>
                          <a:pt x="120" y="66"/>
                          <a:pt x="118" y="62"/>
                          <a:pt x="117" y="60"/>
                        </a:cubicBezTo>
                        <a:cubicBezTo>
                          <a:pt x="117" y="59"/>
                          <a:pt x="117" y="57"/>
                          <a:pt x="118" y="56"/>
                        </a:cubicBezTo>
                        <a:close/>
                        <a:moveTo>
                          <a:pt x="94" y="25"/>
                        </a:moveTo>
                        <a:cubicBezTo>
                          <a:pt x="93" y="26"/>
                          <a:pt x="89" y="24"/>
                          <a:pt x="89" y="23"/>
                        </a:cubicBezTo>
                        <a:cubicBezTo>
                          <a:pt x="90" y="20"/>
                          <a:pt x="94" y="24"/>
                          <a:pt x="94" y="25"/>
                        </a:cubicBezTo>
                        <a:close/>
                        <a:moveTo>
                          <a:pt x="91" y="54"/>
                        </a:moveTo>
                        <a:cubicBezTo>
                          <a:pt x="92" y="53"/>
                          <a:pt x="93" y="53"/>
                          <a:pt x="94" y="53"/>
                        </a:cubicBezTo>
                        <a:cubicBezTo>
                          <a:pt x="95" y="53"/>
                          <a:pt x="97" y="57"/>
                          <a:pt x="97" y="58"/>
                        </a:cubicBezTo>
                        <a:cubicBezTo>
                          <a:pt x="98" y="59"/>
                          <a:pt x="99" y="57"/>
                          <a:pt x="99" y="57"/>
                        </a:cubicBezTo>
                        <a:cubicBezTo>
                          <a:pt x="100" y="57"/>
                          <a:pt x="101" y="56"/>
                          <a:pt x="101" y="55"/>
                        </a:cubicBezTo>
                        <a:cubicBezTo>
                          <a:pt x="101" y="54"/>
                          <a:pt x="102" y="54"/>
                          <a:pt x="103" y="54"/>
                        </a:cubicBezTo>
                        <a:cubicBezTo>
                          <a:pt x="105" y="54"/>
                          <a:pt x="104" y="55"/>
                          <a:pt x="103" y="55"/>
                        </a:cubicBezTo>
                        <a:cubicBezTo>
                          <a:pt x="102" y="56"/>
                          <a:pt x="102" y="57"/>
                          <a:pt x="104" y="57"/>
                        </a:cubicBezTo>
                        <a:cubicBezTo>
                          <a:pt x="106" y="58"/>
                          <a:pt x="107" y="60"/>
                          <a:pt x="109" y="62"/>
                        </a:cubicBezTo>
                        <a:cubicBezTo>
                          <a:pt x="111" y="63"/>
                          <a:pt x="111" y="66"/>
                          <a:pt x="110" y="66"/>
                        </a:cubicBezTo>
                        <a:cubicBezTo>
                          <a:pt x="109" y="67"/>
                          <a:pt x="106" y="67"/>
                          <a:pt x="105" y="66"/>
                        </a:cubicBezTo>
                        <a:cubicBezTo>
                          <a:pt x="104" y="66"/>
                          <a:pt x="102" y="64"/>
                          <a:pt x="100" y="64"/>
                        </a:cubicBezTo>
                        <a:cubicBezTo>
                          <a:pt x="98" y="63"/>
                          <a:pt x="96" y="63"/>
                          <a:pt x="95" y="64"/>
                        </a:cubicBezTo>
                        <a:cubicBezTo>
                          <a:pt x="95" y="66"/>
                          <a:pt x="92" y="65"/>
                          <a:pt x="91" y="65"/>
                        </a:cubicBezTo>
                        <a:cubicBezTo>
                          <a:pt x="90" y="65"/>
                          <a:pt x="89" y="67"/>
                          <a:pt x="88" y="66"/>
                        </a:cubicBezTo>
                        <a:cubicBezTo>
                          <a:pt x="88" y="66"/>
                          <a:pt x="89" y="62"/>
                          <a:pt x="88" y="62"/>
                        </a:cubicBezTo>
                        <a:cubicBezTo>
                          <a:pt x="87" y="62"/>
                          <a:pt x="88" y="59"/>
                          <a:pt x="89" y="59"/>
                        </a:cubicBezTo>
                        <a:cubicBezTo>
                          <a:pt x="90" y="58"/>
                          <a:pt x="91" y="56"/>
                          <a:pt x="91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6" name="iŝḻîḍe">
                    <a:extLst>
                      <a:ext uri="{FF2B5EF4-FFF2-40B4-BE49-F238E27FC236}">
                        <a16:creationId xmlns="" xmlns:a16="http://schemas.microsoft.com/office/drawing/2014/main" id="{2E5A6A25-5C2A-4986-BAE3-385ECDABA2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04624" y="4184858"/>
                    <a:ext cx="22901" cy="30535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4 h 4"/>
                      <a:gd name="T4" fmla="*/ 1 w 3"/>
                      <a:gd name="T5" fmla="*/ 2 h 4"/>
                      <a:gd name="T6" fmla="*/ 0 w 3"/>
                      <a:gd name="T7" fmla="*/ 0 h 4"/>
                      <a:gd name="T8" fmla="*/ 0 w 3"/>
                      <a:gd name="T9" fmla="*/ 0 h 4"/>
                      <a:gd name="T10" fmla="*/ 0 w 3"/>
                      <a:gd name="T11" fmla="*/ 1 h 4"/>
                      <a:gd name="T12" fmla="*/ 1 w 3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3" y="4"/>
                        </a:cubicBezTo>
                        <a:cubicBezTo>
                          <a:pt x="2" y="4"/>
                          <a:pt x="1" y="2"/>
                          <a:pt x="1" y="2"/>
                        </a:cubicBezTo>
                        <a:cubicBezTo>
                          <a:pt x="1" y="2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7" name="íṧľïḋê">
                    <a:extLst>
                      <a:ext uri="{FF2B5EF4-FFF2-40B4-BE49-F238E27FC236}">
                        <a16:creationId xmlns="" xmlns:a16="http://schemas.microsoft.com/office/drawing/2014/main" id="{7F25442B-0BA7-46E1-96CC-6ECBD03C14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59424" y="4920678"/>
                    <a:ext cx="152400" cy="152400"/>
                  </a:xfrm>
                  <a:prstGeom prst="ellipse">
                    <a:avLst/>
                  </a:prstGeom>
                  <a:solidFill>
                    <a:schemeClr val="accent1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8" name="ïşľíďé">
                    <a:extLst>
                      <a:ext uri="{FF2B5EF4-FFF2-40B4-BE49-F238E27FC236}">
                        <a16:creationId xmlns="" xmlns:a16="http://schemas.microsoft.com/office/drawing/2014/main" id="{C3330750-7D16-4C9D-A323-E9D25046E1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75327" y="3692215"/>
                    <a:ext cx="152400" cy="15240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79" name="í$1ïḓe">
                    <a:extLst>
                      <a:ext uri="{FF2B5EF4-FFF2-40B4-BE49-F238E27FC236}">
                        <a16:creationId xmlns="" xmlns:a16="http://schemas.microsoft.com/office/drawing/2014/main" id="{A16FA278-77F8-42CF-8EB8-520D8DCA48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83969" y="3692215"/>
                    <a:ext cx="152400" cy="152400"/>
                  </a:xfrm>
                  <a:prstGeom prst="ellipse">
                    <a:avLst/>
                  </a:prstGeom>
                  <a:solidFill>
                    <a:schemeClr val="accent4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</p:grpSp>
          </p:grpSp>
          <p:sp>
            <p:nvSpPr>
              <p:cNvPr id="9" name="îSļíḓé">
                <a:extLst>
                  <a:ext uri="{FF2B5EF4-FFF2-40B4-BE49-F238E27FC236}">
                    <a16:creationId xmlns="" xmlns:a16="http://schemas.microsoft.com/office/drawing/2014/main" id="{9C66617D-0F67-4874-B69A-D00408B02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80176" y="4920678"/>
                <a:ext cx="152400" cy="152400"/>
              </a:xfrm>
              <a:prstGeom prst="ellipse">
                <a:avLst/>
              </a:prstGeom>
              <a:solidFill>
                <a:schemeClr val="accent5">
                  <a:lumMod val="100000"/>
                </a:schemeClr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6">
                        <a:lumMod val="10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0" name="iSļiḍé">
                <a:extLst>
                  <a:ext uri="{FF2B5EF4-FFF2-40B4-BE49-F238E27FC236}">
                    <a16:creationId xmlns="" xmlns:a16="http://schemas.microsoft.com/office/drawing/2014/main" id="{567EDBE0-7F2F-4CC5-B582-87C2A1E90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8871" y="4490469"/>
                <a:ext cx="969171" cy="968376"/>
              </a:xfrm>
              <a:prstGeom prst="ellipse">
                <a:avLst/>
              </a:prstGeom>
              <a:solidFill>
                <a:schemeClr val="accent5">
                  <a:lumMod val="10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5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grpSp>
            <p:nvGrpSpPr>
              <p:cNvPr id="11" name="îṡ1ide">
                <a:extLst>
                  <a:ext uri="{FF2B5EF4-FFF2-40B4-BE49-F238E27FC236}">
                    <a16:creationId xmlns="" xmlns:a16="http://schemas.microsoft.com/office/drawing/2014/main" id="{59A56275-0828-4944-980C-CA37460D4EF5}"/>
                  </a:ext>
                </a:extLst>
              </p:cNvPr>
              <p:cNvGrpSpPr/>
              <p:nvPr/>
            </p:nvGrpSpPr>
            <p:grpSpPr>
              <a:xfrm>
                <a:off x="8208456" y="4777571"/>
                <a:ext cx="693170" cy="394171"/>
                <a:chOff x="279400" y="-1397000"/>
                <a:chExt cx="1387475" cy="788988"/>
              </a:xfrm>
            </p:grpSpPr>
            <p:sp>
              <p:nvSpPr>
                <p:cNvPr id="45" name="ïṡľïḓè">
                  <a:extLst>
                    <a:ext uri="{FF2B5EF4-FFF2-40B4-BE49-F238E27FC236}">
                      <a16:creationId xmlns="" xmlns:a16="http://schemas.microsoft.com/office/drawing/2014/main" id="{6B904CE6-10B8-4B24-82F4-3462C13E1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200" y="-1397000"/>
                  <a:ext cx="1082675" cy="788988"/>
                </a:xfrm>
                <a:custGeom>
                  <a:avLst/>
                  <a:gdLst>
                    <a:gd name="T0" fmla="*/ 192 w 198"/>
                    <a:gd name="T1" fmla="*/ 72 h 144"/>
                    <a:gd name="T2" fmla="*/ 184 w 198"/>
                    <a:gd name="T3" fmla="*/ 72 h 144"/>
                    <a:gd name="T4" fmla="*/ 172 w 198"/>
                    <a:gd name="T5" fmla="*/ 43 h 144"/>
                    <a:gd name="T6" fmla="*/ 157 w 198"/>
                    <a:gd name="T7" fmla="*/ 32 h 144"/>
                    <a:gd name="T8" fmla="*/ 126 w 198"/>
                    <a:gd name="T9" fmla="*/ 32 h 144"/>
                    <a:gd name="T10" fmla="*/ 126 w 198"/>
                    <a:gd name="T11" fmla="*/ 2 h 144"/>
                    <a:gd name="T12" fmla="*/ 124 w 198"/>
                    <a:gd name="T13" fmla="*/ 0 h 144"/>
                    <a:gd name="T14" fmla="*/ 2 w 198"/>
                    <a:gd name="T15" fmla="*/ 0 h 144"/>
                    <a:gd name="T16" fmla="*/ 0 w 198"/>
                    <a:gd name="T17" fmla="*/ 2 h 144"/>
                    <a:gd name="T18" fmla="*/ 0 w 198"/>
                    <a:gd name="T19" fmla="*/ 123 h 144"/>
                    <a:gd name="T20" fmla="*/ 2 w 198"/>
                    <a:gd name="T21" fmla="*/ 125 h 144"/>
                    <a:gd name="T22" fmla="*/ 19 w 198"/>
                    <a:gd name="T23" fmla="*/ 125 h 144"/>
                    <a:gd name="T24" fmla="*/ 40 w 198"/>
                    <a:gd name="T25" fmla="*/ 144 h 144"/>
                    <a:gd name="T26" fmla="*/ 61 w 198"/>
                    <a:gd name="T27" fmla="*/ 125 h 144"/>
                    <a:gd name="T28" fmla="*/ 138 w 198"/>
                    <a:gd name="T29" fmla="*/ 125 h 144"/>
                    <a:gd name="T30" fmla="*/ 159 w 198"/>
                    <a:gd name="T31" fmla="*/ 144 h 144"/>
                    <a:gd name="T32" fmla="*/ 180 w 198"/>
                    <a:gd name="T33" fmla="*/ 125 h 144"/>
                    <a:gd name="T34" fmla="*/ 192 w 198"/>
                    <a:gd name="T35" fmla="*/ 125 h 144"/>
                    <a:gd name="T36" fmla="*/ 198 w 198"/>
                    <a:gd name="T37" fmla="*/ 119 h 144"/>
                    <a:gd name="T38" fmla="*/ 198 w 198"/>
                    <a:gd name="T39" fmla="*/ 78 h 144"/>
                    <a:gd name="T40" fmla="*/ 192 w 198"/>
                    <a:gd name="T41" fmla="*/ 72 h 144"/>
                    <a:gd name="T42" fmla="*/ 157 w 198"/>
                    <a:gd name="T43" fmla="*/ 36 h 144"/>
                    <a:gd name="T44" fmla="*/ 168 w 198"/>
                    <a:gd name="T45" fmla="*/ 45 h 144"/>
                    <a:gd name="T46" fmla="*/ 179 w 198"/>
                    <a:gd name="T47" fmla="*/ 72 h 144"/>
                    <a:gd name="T48" fmla="*/ 126 w 198"/>
                    <a:gd name="T49" fmla="*/ 72 h 144"/>
                    <a:gd name="T50" fmla="*/ 126 w 198"/>
                    <a:gd name="T51" fmla="*/ 36 h 144"/>
                    <a:gd name="T52" fmla="*/ 157 w 198"/>
                    <a:gd name="T53" fmla="*/ 36 h 144"/>
                    <a:gd name="T54" fmla="*/ 5 w 198"/>
                    <a:gd name="T55" fmla="*/ 5 h 144"/>
                    <a:gd name="T56" fmla="*/ 121 w 198"/>
                    <a:gd name="T57" fmla="*/ 5 h 144"/>
                    <a:gd name="T58" fmla="*/ 121 w 198"/>
                    <a:gd name="T59" fmla="*/ 120 h 144"/>
                    <a:gd name="T60" fmla="*/ 61 w 198"/>
                    <a:gd name="T61" fmla="*/ 120 h 144"/>
                    <a:gd name="T62" fmla="*/ 40 w 198"/>
                    <a:gd name="T63" fmla="*/ 102 h 144"/>
                    <a:gd name="T64" fmla="*/ 19 w 198"/>
                    <a:gd name="T65" fmla="*/ 120 h 144"/>
                    <a:gd name="T66" fmla="*/ 5 w 198"/>
                    <a:gd name="T67" fmla="*/ 120 h 144"/>
                    <a:gd name="T68" fmla="*/ 5 w 198"/>
                    <a:gd name="T69" fmla="*/ 5 h 144"/>
                    <a:gd name="T70" fmla="*/ 40 w 198"/>
                    <a:gd name="T71" fmla="*/ 139 h 144"/>
                    <a:gd name="T72" fmla="*/ 23 w 198"/>
                    <a:gd name="T73" fmla="*/ 123 h 144"/>
                    <a:gd name="T74" fmla="*/ 40 w 198"/>
                    <a:gd name="T75" fmla="*/ 106 h 144"/>
                    <a:gd name="T76" fmla="*/ 56 w 198"/>
                    <a:gd name="T77" fmla="*/ 123 h 144"/>
                    <a:gd name="T78" fmla="*/ 40 w 198"/>
                    <a:gd name="T79" fmla="*/ 139 h 144"/>
                    <a:gd name="T80" fmla="*/ 159 w 198"/>
                    <a:gd name="T81" fmla="*/ 139 h 144"/>
                    <a:gd name="T82" fmla="*/ 143 w 198"/>
                    <a:gd name="T83" fmla="*/ 123 h 144"/>
                    <a:gd name="T84" fmla="*/ 159 w 198"/>
                    <a:gd name="T85" fmla="*/ 106 h 144"/>
                    <a:gd name="T86" fmla="*/ 175 w 198"/>
                    <a:gd name="T87" fmla="*/ 122 h 144"/>
                    <a:gd name="T88" fmla="*/ 175 w 198"/>
                    <a:gd name="T89" fmla="*/ 123 h 144"/>
                    <a:gd name="T90" fmla="*/ 175 w 198"/>
                    <a:gd name="T91" fmla="*/ 123 h 144"/>
                    <a:gd name="T92" fmla="*/ 159 w 198"/>
                    <a:gd name="T93" fmla="*/ 139 h 144"/>
                    <a:gd name="T94" fmla="*/ 193 w 198"/>
                    <a:gd name="T95" fmla="*/ 119 h 144"/>
                    <a:gd name="T96" fmla="*/ 192 w 198"/>
                    <a:gd name="T97" fmla="*/ 120 h 144"/>
                    <a:gd name="T98" fmla="*/ 180 w 198"/>
                    <a:gd name="T99" fmla="*/ 120 h 144"/>
                    <a:gd name="T100" fmla="*/ 159 w 198"/>
                    <a:gd name="T101" fmla="*/ 102 h 144"/>
                    <a:gd name="T102" fmla="*/ 138 w 198"/>
                    <a:gd name="T103" fmla="*/ 120 h 144"/>
                    <a:gd name="T104" fmla="*/ 126 w 198"/>
                    <a:gd name="T105" fmla="*/ 120 h 144"/>
                    <a:gd name="T106" fmla="*/ 126 w 198"/>
                    <a:gd name="T107" fmla="*/ 77 h 144"/>
                    <a:gd name="T108" fmla="*/ 192 w 198"/>
                    <a:gd name="T109" fmla="*/ 77 h 144"/>
                    <a:gd name="T110" fmla="*/ 193 w 198"/>
                    <a:gd name="T111" fmla="*/ 78 h 144"/>
                    <a:gd name="T112" fmla="*/ 193 w 198"/>
                    <a:gd name="T113" fmla="*/ 119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98" h="144">
                      <a:moveTo>
                        <a:pt x="192" y="72"/>
                      </a:moveTo>
                      <a:cubicBezTo>
                        <a:pt x="184" y="72"/>
                        <a:pt x="184" y="72"/>
                        <a:pt x="184" y="72"/>
                      </a:cubicBezTo>
                      <a:cubicBezTo>
                        <a:pt x="181" y="65"/>
                        <a:pt x="172" y="43"/>
                        <a:pt x="172" y="43"/>
                      </a:cubicBezTo>
                      <a:cubicBezTo>
                        <a:pt x="170" y="37"/>
                        <a:pt x="163" y="32"/>
                        <a:pt x="157" y="32"/>
                      </a:cubicBezTo>
                      <a:cubicBezTo>
                        <a:pt x="126" y="32"/>
                        <a:pt x="126" y="32"/>
                        <a:pt x="126" y="32"/>
                      </a:cubicBezTo>
                      <a:cubicBezTo>
                        <a:pt x="126" y="2"/>
                        <a:pt x="126" y="2"/>
                        <a:pt x="126" y="2"/>
                      </a:cubicBezTo>
                      <a:cubicBezTo>
                        <a:pt x="126" y="1"/>
                        <a:pt x="125" y="0"/>
                        <a:pt x="1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4"/>
                        <a:pt x="1" y="125"/>
                        <a:pt x="2" y="125"/>
                      </a:cubicBezTo>
                      <a:cubicBezTo>
                        <a:pt x="19" y="125"/>
                        <a:pt x="19" y="125"/>
                        <a:pt x="19" y="125"/>
                      </a:cubicBezTo>
                      <a:cubicBezTo>
                        <a:pt x="20" y="135"/>
                        <a:pt x="29" y="144"/>
                        <a:pt x="40" y="144"/>
                      </a:cubicBezTo>
                      <a:cubicBezTo>
                        <a:pt x="51" y="144"/>
                        <a:pt x="59" y="135"/>
                        <a:pt x="61" y="125"/>
                      </a:cubicBezTo>
                      <a:cubicBezTo>
                        <a:pt x="138" y="125"/>
                        <a:pt x="138" y="125"/>
                        <a:pt x="138" y="125"/>
                      </a:cubicBezTo>
                      <a:cubicBezTo>
                        <a:pt x="139" y="135"/>
                        <a:pt x="148" y="144"/>
                        <a:pt x="159" y="144"/>
                      </a:cubicBezTo>
                      <a:cubicBezTo>
                        <a:pt x="170" y="144"/>
                        <a:pt x="179" y="135"/>
                        <a:pt x="180" y="125"/>
                      </a:cubicBezTo>
                      <a:cubicBezTo>
                        <a:pt x="192" y="125"/>
                        <a:pt x="192" y="125"/>
                        <a:pt x="192" y="125"/>
                      </a:cubicBezTo>
                      <a:cubicBezTo>
                        <a:pt x="195" y="125"/>
                        <a:pt x="198" y="122"/>
                        <a:pt x="198" y="119"/>
                      </a:cubicBezTo>
                      <a:cubicBezTo>
                        <a:pt x="198" y="78"/>
                        <a:pt x="198" y="78"/>
                        <a:pt x="198" y="78"/>
                      </a:cubicBezTo>
                      <a:cubicBezTo>
                        <a:pt x="198" y="75"/>
                        <a:pt x="195" y="72"/>
                        <a:pt x="192" y="72"/>
                      </a:cubicBezTo>
                      <a:close/>
                      <a:moveTo>
                        <a:pt x="157" y="36"/>
                      </a:moveTo>
                      <a:cubicBezTo>
                        <a:pt x="161" y="36"/>
                        <a:pt x="166" y="40"/>
                        <a:pt x="168" y="45"/>
                      </a:cubicBezTo>
                      <a:cubicBezTo>
                        <a:pt x="168" y="46"/>
                        <a:pt x="176" y="64"/>
                        <a:pt x="179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36"/>
                        <a:pt x="126" y="36"/>
                        <a:pt x="126" y="36"/>
                      </a:cubicBezTo>
                      <a:lnTo>
                        <a:pt x="157" y="36"/>
                      </a:lnTo>
                      <a:close/>
                      <a:moveTo>
                        <a:pt x="5" y="5"/>
                      </a:move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1" y="120"/>
                        <a:pt x="121" y="120"/>
                        <a:pt x="121" y="120"/>
                      </a:cubicBezTo>
                      <a:cubicBezTo>
                        <a:pt x="61" y="120"/>
                        <a:pt x="61" y="120"/>
                        <a:pt x="61" y="120"/>
                      </a:cubicBezTo>
                      <a:cubicBezTo>
                        <a:pt x="59" y="110"/>
                        <a:pt x="51" y="102"/>
                        <a:pt x="40" y="102"/>
                      </a:cubicBezTo>
                      <a:cubicBezTo>
                        <a:pt x="29" y="102"/>
                        <a:pt x="20" y="110"/>
                        <a:pt x="19" y="120"/>
                      </a:cubicBezTo>
                      <a:cubicBezTo>
                        <a:pt x="5" y="120"/>
                        <a:pt x="5" y="120"/>
                        <a:pt x="5" y="120"/>
                      </a:cubicBezTo>
                      <a:lnTo>
                        <a:pt x="5" y="5"/>
                      </a:lnTo>
                      <a:close/>
                      <a:moveTo>
                        <a:pt x="40" y="139"/>
                      </a:moveTo>
                      <a:cubicBezTo>
                        <a:pt x="31" y="139"/>
                        <a:pt x="23" y="132"/>
                        <a:pt x="23" y="123"/>
                      </a:cubicBezTo>
                      <a:cubicBezTo>
                        <a:pt x="23" y="114"/>
                        <a:pt x="31" y="106"/>
                        <a:pt x="40" y="106"/>
                      </a:cubicBezTo>
                      <a:cubicBezTo>
                        <a:pt x="49" y="106"/>
                        <a:pt x="56" y="114"/>
                        <a:pt x="56" y="123"/>
                      </a:cubicBezTo>
                      <a:cubicBezTo>
                        <a:pt x="56" y="132"/>
                        <a:pt x="49" y="139"/>
                        <a:pt x="40" y="139"/>
                      </a:cubicBezTo>
                      <a:close/>
                      <a:moveTo>
                        <a:pt x="159" y="139"/>
                      </a:moveTo>
                      <a:cubicBezTo>
                        <a:pt x="150" y="139"/>
                        <a:pt x="143" y="132"/>
                        <a:pt x="143" y="123"/>
                      </a:cubicBezTo>
                      <a:cubicBezTo>
                        <a:pt x="143" y="114"/>
                        <a:pt x="150" y="106"/>
                        <a:pt x="159" y="106"/>
                      </a:cubicBezTo>
                      <a:cubicBezTo>
                        <a:pt x="168" y="106"/>
                        <a:pt x="175" y="113"/>
                        <a:pt x="175" y="122"/>
                      </a:cubicBezTo>
                      <a:cubicBezTo>
                        <a:pt x="175" y="122"/>
                        <a:pt x="175" y="122"/>
                        <a:pt x="175" y="123"/>
                      </a:cubicBezTo>
                      <a:cubicBezTo>
                        <a:pt x="175" y="123"/>
                        <a:pt x="175" y="123"/>
                        <a:pt x="175" y="123"/>
                      </a:cubicBezTo>
                      <a:cubicBezTo>
                        <a:pt x="175" y="132"/>
                        <a:pt x="168" y="139"/>
                        <a:pt x="159" y="139"/>
                      </a:cubicBezTo>
                      <a:close/>
                      <a:moveTo>
                        <a:pt x="193" y="119"/>
                      </a:moveTo>
                      <a:cubicBezTo>
                        <a:pt x="193" y="120"/>
                        <a:pt x="192" y="120"/>
                        <a:pt x="192" y="120"/>
                      </a:cubicBezTo>
                      <a:cubicBezTo>
                        <a:pt x="180" y="120"/>
                        <a:pt x="180" y="120"/>
                        <a:pt x="180" y="120"/>
                      </a:cubicBezTo>
                      <a:cubicBezTo>
                        <a:pt x="179" y="110"/>
                        <a:pt x="170" y="102"/>
                        <a:pt x="159" y="102"/>
                      </a:cubicBezTo>
                      <a:cubicBezTo>
                        <a:pt x="148" y="102"/>
                        <a:pt x="139" y="110"/>
                        <a:pt x="138" y="120"/>
                      </a:cubicBezTo>
                      <a:cubicBezTo>
                        <a:pt x="126" y="120"/>
                        <a:pt x="126" y="120"/>
                        <a:pt x="126" y="120"/>
                      </a:cubicBezTo>
                      <a:cubicBezTo>
                        <a:pt x="126" y="77"/>
                        <a:pt x="126" y="77"/>
                        <a:pt x="126" y="77"/>
                      </a:cubicBezTo>
                      <a:cubicBezTo>
                        <a:pt x="192" y="77"/>
                        <a:pt x="192" y="77"/>
                        <a:pt x="192" y="77"/>
                      </a:cubicBezTo>
                      <a:cubicBezTo>
                        <a:pt x="192" y="77"/>
                        <a:pt x="193" y="78"/>
                        <a:pt x="193" y="78"/>
                      </a:cubicBezTo>
                      <a:lnTo>
                        <a:pt x="193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sp>
              <p:nvSpPr>
                <p:cNvPr id="46" name="îSḻïḍê">
                  <a:extLst>
                    <a:ext uri="{FF2B5EF4-FFF2-40B4-BE49-F238E27FC236}">
                      <a16:creationId xmlns="" xmlns:a16="http://schemas.microsoft.com/office/drawing/2014/main" id="{8415BB5F-A03B-443D-A7E1-69CB76292B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400" y="-1397000"/>
                  <a:ext cx="239713" cy="28575"/>
                </a:xfrm>
                <a:custGeom>
                  <a:avLst/>
                  <a:gdLst>
                    <a:gd name="T0" fmla="*/ 42 w 44"/>
                    <a:gd name="T1" fmla="*/ 0 h 5"/>
                    <a:gd name="T2" fmla="*/ 2 w 44"/>
                    <a:gd name="T3" fmla="*/ 0 h 5"/>
                    <a:gd name="T4" fmla="*/ 0 w 44"/>
                    <a:gd name="T5" fmla="*/ 2 h 5"/>
                    <a:gd name="T6" fmla="*/ 2 w 44"/>
                    <a:gd name="T7" fmla="*/ 5 h 5"/>
                    <a:gd name="T8" fmla="*/ 42 w 44"/>
                    <a:gd name="T9" fmla="*/ 5 h 5"/>
                    <a:gd name="T10" fmla="*/ 44 w 44"/>
                    <a:gd name="T11" fmla="*/ 2 h 5"/>
                    <a:gd name="T12" fmla="*/ 42 w 44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5">
                      <a:moveTo>
                        <a:pt x="4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3" y="5"/>
                        <a:pt x="44" y="4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sp>
              <p:nvSpPr>
                <p:cNvPr id="47" name="ïṧľîďè">
                  <a:extLst>
                    <a:ext uri="{FF2B5EF4-FFF2-40B4-BE49-F238E27FC236}">
                      <a16:creationId xmlns="" xmlns:a16="http://schemas.microsoft.com/office/drawing/2014/main" id="{0AFA872B-0B19-46C7-B971-1063C17D3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613" y="-1276350"/>
                  <a:ext cx="190500" cy="26988"/>
                </a:xfrm>
                <a:custGeom>
                  <a:avLst/>
                  <a:gdLst>
                    <a:gd name="T0" fmla="*/ 33 w 35"/>
                    <a:gd name="T1" fmla="*/ 0 h 5"/>
                    <a:gd name="T2" fmla="*/ 3 w 35"/>
                    <a:gd name="T3" fmla="*/ 0 h 5"/>
                    <a:gd name="T4" fmla="*/ 0 w 35"/>
                    <a:gd name="T5" fmla="*/ 2 h 5"/>
                    <a:gd name="T6" fmla="*/ 3 w 35"/>
                    <a:gd name="T7" fmla="*/ 5 h 5"/>
                    <a:gd name="T8" fmla="*/ 33 w 35"/>
                    <a:gd name="T9" fmla="*/ 5 h 5"/>
                    <a:gd name="T10" fmla="*/ 35 w 35"/>
                    <a:gd name="T11" fmla="*/ 2 h 5"/>
                    <a:gd name="T12" fmla="*/ 33 w 3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5">
                      <a:moveTo>
                        <a:pt x="3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5"/>
                        <a:pt x="35" y="4"/>
                        <a:pt x="35" y="2"/>
                      </a:cubicBezTo>
                      <a:cubicBezTo>
                        <a:pt x="35" y="1"/>
                        <a:pt x="34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sp>
              <p:nvSpPr>
                <p:cNvPr id="48" name="îś1îdè">
                  <a:extLst>
                    <a:ext uri="{FF2B5EF4-FFF2-40B4-BE49-F238E27FC236}">
                      <a16:creationId xmlns="" xmlns:a16="http://schemas.microsoft.com/office/drawing/2014/main" id="{0EE01234-9AE9-412A-A714-65F737F98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588" y="-1155700"/>
                  <a:ext cx="136525" cy="26988"/>
                </a:xfrm>
                <a:custGeom>
                  <a:avLst/>
                  <a:gdLst>
                    <a:gd name="T0" fmla="*/ 23 w 25"/>
                    <a:gd name="T1" fmla="*/ 0 h 5"/>
                    <a:gd name="T2" fmla="*/ 3 w 25"/>
                    <a:gd name="T3" fmla="*/ 0 h 5"/>
                    <a:gd name="T4" fmla="*/ 0 w 25"/>
                    <a:gd name="T5" fmla="*/ 3 h 5"/>
                    <a:gd name="T6" fmla="*/ 3 w 25"/>
                    <a:gd name="T7" fmla="*/ 5 h 5"/>
                    <a:gd name="T8" fmla="*/ 23 w 25"/>
                    <a:gd name="T9" fmla="*/ 5 h 5"/>
                    <a:gd name="T10" fmla="*/ 25 w 25"/>
                    <a:gd name="T11" fmla="*/ 3 h 5"/>
                    <a:gd name="T12" fmla="*/ 23 w 2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5">
                      <a:moveTo>
                        <a:pt x="2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5" y="4"/>
                        <a:pt x="25" y="3"/>
                      </a:cubicBezTo>
                      <a:cubicBezTo>
                        <a:pt x="25" y="1"/>
                        <a:pt x="24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</p:grpSp>
          <p:grpSp>
            <p:nvGrpSpPr>
              <p:cNvPr id="12" name="íṡľiḓe">
                <a:extLst>
                  <a:ext uri="{FF2B5EF4-FFF2-40B4-BE49-F238E27FC236}">
                    <a16:creationId xmlns="" xmlns:a16="http://schemas.microsoft.com/office/drawing/2014/main" id="{A3BB8492-FA6F-4632-96FF-08EE798BD6D3}"/>
                  </a:ext>
                </a:extLst>
              </p:cNvPr>
              <p:cNvGrpSpPr/>
              <p:nvPr/>
            </p:nvGrpSpPr>
            <p:grpSpPr>
              <a:xfrm>
                <a:off x="7417211" y="2809237"/>
                <a:ext cx="969171" cy="971549"/>
                <a:chOff x="7204075" y="-1846263"/>
                <a:chExt cx="1939925" cy="1944688"/>
              </a:xfrm>
            </p:grpSpPr>
            <p:sp>
              <p:nvSpPr>
                <p:cNvPr id="38" name="îş1îḓè">
                  <a:extLst>
                    <a:ext uri="{FF2B5EF4-FFF2-40B4-BE49-F238E27FC236}">
                      <a16:creationId xmlns="" xmlns:a16="http://schemas.microsoft.com/office/drawing/2014/main" id="{36364F6C-13A6-47AC-A055-90C888ED1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4075" y="-1846263"/>
                  <a:ext cx="1939925" cy="194468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grpSp>
              <p:nvGrpSpPr>
                <p:cNvPr id="39" name="íṥḷídê">
                  <a:extLst>
                    <a:ext uri="{FF2B5EF4-FFF2-40B4-BE49-F238E27FC236}">
                      <a16:creationId xmlns="" xmlns:a16="http://schemas.microsoft.com/office/drawing/2014/main" id="{A2636821-CE2C-40FA-87A2-83515E708C0E}"/>
                    </a:ext>
                  </a:extLst>
                </p:cNvPr>
                <p:cNvGrpSpPr/>
                <p:nvPr/>
              </p:nvGrpSpPr>
              <p:grpSpPr>
                <a:xfrm>
                  <a:off x="7519988" y="-1506538"/>
                  <a:ext cx="1312862" cy="1265238"/>
                  <a:chOff x="7519988" y="-1506538"/>
                  <a:chExt cx="1312862" cy="1265238"/>
                </a:xfrm>
              </p:grpSpPr>
              <p:sp>
                <p:nvSpPr>
                  <p:cNvPr id="40" name="iṣļïḑé">
                    <a:extLst>
                      <a:ext uri="{FF2B5EF4-FFF2-40B4-BE49-F238E27FC236}">
                        <a16:creationId xmlns="" xmlns:a16="http://schemas.microsoft.com/office/drawing/2014/main" id="{95163FB8-76BE-4DF9-B90A-FC4FAAFF33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19988" y="-1484313"/>
                    <a:ext cx="1176338" cy="1117600"/>
                  </a:xfrm>
                  <a:custGeom>
                    <a:avLst/>
                    <a:gdLst>
                      <a:gd name="T0" fmla="*/ 211 w 215"/>
                      <a:gd name="T1" fmla="*/ 164 h 204"/>
                      <a:gd name="T2" fmla="*/ 147 w 215"/>
                      <a:gd name="T3" fmla="*/ 199 h 204"/>
                      <a:gd name="T4" fmla="*/ 46 w 215"/>
                      <a:gd name="T5" fmla="*/ 10 h 204"/>
                      <a:gd name="T6" fmla="*/ 35 w 215"/>
                      <a:gd name="T7" fmla="*/ 1 h 204"/>
                      <a:gd name="T8" fmla="*/ 22 w 215"/>
                      <a:gd name="T9" fmla="*/ 3 h 204"/>
                      <a:gd name="T10" fmla="*/ 1 w 215"/>
                      <a:gd name="T11" fmla="*/ 14 h 204"/>
                      <a:gd name="T12" fmla="*/ 0 w 215"/>
                      <a:gd name="T13" fmla="*/ 17 h 204"/>
                      <a:gd name="T14" fmla="*/ 3 w 215"/>
                      <a:gd name="T15" fmla="*/ 18 h 204"/>
                      <a:gd name="T16" fmla="*/ 24 w 215"/>
                      <a:gd name="T17" fmla="*/ 7 h 204"/>
                      <a:gd name="T18" fmla="*/ 34 w 215"/>
                      <a:gd name="T19" fmla="*/ 6 h 204"/>
                      <a:gd name="T20" fmla="*/ 41 w 215"/>
                      <a:gd name="T21" fmla="*/ 12 h 204"/>
                      <a:gd name="T22" fmla="*/ 144 w 215"/>
                      <a:gd name="T23" fmla="*/ 203 h 204"/>
                      <a:gd name="T24" fmla="*/ 146 w 215"/>
                      <a:gd name="T25" fmla="*/ 204 h 204"/>
                      <a:gd name="T26" fmla="*/ 146 w 215"/>
                      <a:gd name="T27" fmla="*/ 204 h 204"/>
                      <a:gd name="T28" fmla="*/ 148 w 215"/>
                      <a:gd name="T29" fmla="*/ 204 h 204"/>
                      <a:gd name="T30" fmla="*/ 213 w 215"/>
                      <a:gd name="T31" fmla="*/ 168 h 204"/>
                      <a:gd name="T32" fmla="*/ 214 w 215"/>
                      <a:gd name="T33" fmla="*/ 165 h 204"/>
                      <a:gd name="T34" fmla="*/ 211 w 215"/>
                      <a:gd name="T35" fmla="*/ 164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15" h="204">
                        <a:moveTo>
                          <a:pt x="211" y="164"/>
                        </a:moveTo>
                        <a:cubicBezTo>
                          <a:pt x="147" y="199"/>
                          <a:pt x="147" y="199"/>
                          <a:pt x="147" y="199"/>
                        </a:cubicBezTo>
                        <a:cubicBezTo>
                          <a:pt x="46" y="10"/>
                          <a:pt x="46" y="10"/>
                          <a:pt x="46" y="10"/>
                        </a:cubicBezTo>
                        <a:cubicBezTo>
                          <a:pt x="43" y="6"/>
                          <a:pt x="40" y="3"/>
                          <a:pt x="35" y="1"/>
                        </a:cubicBezTo>
                        <a:cubicBezTo>
                          <a:pt x="31" y="0"/>
                          <a:pt x="26" y="1"/>
                          <a:pt x="22" y="3"/>
                        </a:cubicBezTo>
                        <a:cubicBezTo>
                          <a:pt x="1" y="14"/>
                          <a:pt x="1" y="14"/>
                          <a:pt x="1" y="14"/>
                        </a:cubicBezTo>
                        <a:cubicBezTo>
                          <a:pt x="0" y="15"/>
                          <a:pt x="0" y="16"/>
                          <a:pt x="0" y="17"/>
                        </a:cubicBezTo>
                        <a:cubicBezTo>
                          <a:pt x="1" y="18"/>
                          <a:pt x="2" y="19"/>
                          <a:pt x="3" y="18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7" y="5"/>
                          <a:pt x="31" y="5"/>
                          <a:pt x="34" y="6"/>
                        </a:cubicBezTo>
                        <a:cubicBezTo>
                          <a:pt x="37" y="7"/>
                          <a:pt x="40" y="9"/>
                          <a:pt x="41" y="12"/>
                        </a:cubicBezTo>
                        <a:cubicBezTo>
                          <a:pt x="144" y="203"/>
                          <a:pt x="144" y="203"/>
                          <a:pt x="144" y="203"/>
                        </a:cubicBezTo>
                        <a:cubicBezTo>
                          <a:pt x="145" y="203"/>
                          <a:pt x="145" y="204"/>
                          <a:pt x="146" y="204"/>
                        </a:cubicBezTo>
                        <a:cubicBezTo>
                          <a:pt x="146" y="204"/>
                          <a:pt x="146" y="204"/>
                          <a:pt x="146" y="204"/>
                        </a:cubicBezTo>
                        <a:cubicBezTo>
                          <a:pt x="147" y="204"/>
                          <a:pt x="147" y="204"/>
                          <a:pt x="148" y="204"/>
                        </a:cubicBezTo>
                        <a:cubicBezTo>
                          <a:pt x="213" y="168"/>
                          <a:pt x="213" y="168"/>
                          <a:pt x="213" y="168"/>
                        </a:cubicBezTo>
                        <a:cubicBezTo>
                          <a:pt x="215" y="168"/>
                          <a:pt x="215" y="166"/>
                          <a:pt x="214" y="165"/>
                        </a:cubicBezTo>
                        <a:cubicBezTo>
                          <a:pt x="214" y="164"/>
                          <a:pt x="212" y="164"/>
                          <a:pt x="211" y="1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41" name="iṥľîḋé">
                    <a:extLst>
                      <a:ext uri="{FF2B5EF4-FFF2-40B4-BE49-F238E27FC236}">
                        <a16:creationId xmlns="" xmlns:a16="http://schemas.microsoft.com/office/drawing/2014/main" id="{97EA2C88-D896-456B-A920-19B5B8C0E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45450" y="-422275"/>
                    <a:ext cx="190500" cy="180975"/>
                  </a:xfrm>
                  <a:custGeom>
                    <a:avLst/>
                    <a:gdLst>
                      <a:gd name="T0" fmla="*/ 18 w 35"/>
                      <a:gd name="T1" fmla="*/ 0 h 33"/>
                      <a:gd name="T2" fmla="*/ 11 w 35"/>
                      <a:gd name="T3" fmla="*/ 2 h 33"/>
                      <a:gd name="T4" fmla="*/ 4 w 35"/>
                      <a:gd name="T5" fmla="*/ 24 h 33"/>
                      <a:gd name="T6" fmla="*/ 19 w 35"/>
                      <a:gd name="T7" fmla="*/ 33 h 33"/>
                      <a:gd name="T8" fmla="*/ 26 w 35"/>
                      <a:gd name="T9" fmla="*/ 31 h 33"/>
                      <a:gd name="T10" fmla="*/ 34 w 35"/>
                      <a:gd name="T11" fmla="*/ 21 h 33"/>
                      <a:gd name="T12" fmla="*/ 33 w 35"/>
                      <a:gd name="T13" fmla="*/ 9 h 33"/>
                      <a:gd name="T14" fmla="*/ 18 w 35"/>
                      <a:gd name="T15" fmla="*/ 0 h 33"/>
                      <a:gd name="T16" fmla="*/ 30 w 35"/>
                      <a:gd name="T17" fmla="*/ 20 h 33"/>
                      <a:gd name="T18" fmla="*/ 24 w 35"/>
                      <a:gd name="T19" fmla="*/ 27 h 33"/>
                      <a:gd name="T20" fmla="*/ 19 w 35"/>
                      <a:gd name="T21" fmla="*/ 28 h 33"/>
                      <a:gd name="T22" fmla="*/ 8 w 35"/>
                      <a:gd name="T23" fmla="*/ 22 h 33"/>
                      <a:gd name="T24" fmla="*/ 13 w 35"/>
                      <a:gd name="T25" fmla="*/ 6 h 33"/>
                      <a:gd name="T26" fmla="*/ 18 w 35"/>
                      <a:gd name="T27" fmla="*/ 5 h 33"/>
                      <a:gd name="T28" fmla="*/ 29 w 35"/>
                      <a:gd name="T29" fmla="*/ 11 h 33"/>
                      <a:gd name="T30" fmla="*/ 30 w 35"/>
                      <a:gd name="T31" fmla="*/ 2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33">
                        <a:moveTo>
                          <a:pt x="18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6"/>
                          <a:pt x="0" y="16"/>
                          <a:pt x="4" y="24"/>
                        </a:cubicBezTo>
                        <a:cubicBezTo>
                          <a:pt x="7" y="30"/>
                          <a:pt x="13" y="33"/>
                          <a:pt x="19" y="33"/>
                        </a:cubicBezTo>
                        <a:cubicBezTo>
                          <a:pt x="21" y="33"/>
                          <a:pt x="24" y="32"/>
                          <a:pt x="26" y="31"/>
                        </a:cubicBezTo>
                        <a:cubicBezTo>
                          <a:pt x="30" y="29"/>
                          <a:pt x="33" y="25"/>
                          <a:pt x="34" y="21"/>
                        </a:cubicBezTo>
                        <a:cubicBezTo>
                          <a:pt x="35" y="17"/>
                          <a:pt x="35" y="13"/>
                          <a:pt x="33" y="9"/>
                        </a:cubicBezTo>
                        <a:cubicBezTo>
                          <a:pt x="30" y="4"/>
                          <a:pt x="24" y="0"/>
                          <a:pt x="18" y="0"/>
                        </a:cubicBezTo>
                        <a:close/>
                        <a:moveTo>
                          <a:pt x="30" y="20"/>
                        </a:moveTo>
                        <a:cubicBezTo>
                          <a:pt x="29" y="23"/>
                          <a:pt x="27" y="25"/>
                          <a:pt x="24" y="27"/>
                        </a:cubicBezTo>
                        <a:cubicBezTo>
                          <a:pt x="22" y="28"/>
                          <a:pt x="20" y="28"/>
                          <a:pt x="19" y="28"/>
                        </a:cubicBezTo>
                        <a:cubicBezTo>
                          <a:pt x="14" y="28"/>
                          <a:pt x="10" y="26"/>
                          <a:pt x="8" y="22"/>
                        </a:cubicBezTo>
                        <a:cubicBezTo>
                          <a:pt x="5" y="16"/>
                          <a:pt x="7" y="9"/>
                          <a:pt x="13" y="6"/>
                        </a:cubicBezTo>
                        <a:cubicBezTo>
                          <a:pt x="15" y="5"/>
                          <a:pt x="17" y="5"/>
                          <a:pt x="18" y="5"/>
                        </a:cubicBezTo>
                        <a:cubicBezTo>
                          <a:pt x="23" y="5"/>
                          <a:pt x="27" y="7"/>
                          <a:pt x="29" y="11"/>
                        </a:cubicBezTo>
                        <a:cubicBezTo>
                          <a:pt x="30" y="14"/>
                          <a:pt x="31" y="17"/>
                          <a:pt x="30" y="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42" name="iṣļïḓê">
                    <a:extLst>
                      <a:ext uri="{FF2B5EF4-FFF2-40B4-BE49-F238E27FC236}">
                        <a16:creationId xmlns="" xmlns:a16="http://schemas.microsoft.com/office/drawing/2014/main" id="{F030F0BF-D697-41D2-8FBB-BE6C91143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62900" y="-1506538"/>
                    <a:ext cx="869950" cy="1003300"/>
                  </a:xfrm>
                  <a:custGeom>
                    <a:avLst/>
                    <a:gdLst>
                      <a:gd name="T0" fmla="*/ 158 w 159"/>
                      <a:gd name="T1" fmla="*/ 135 h 183"/>
                      <a:gd name="T2" fmla="*/ 86 w 159"/>
                      <a:gd name="T3" fmla="*/ 2 h 183"/>
                      <a:gd name="T4" fmla="*/ 84 w 159"/>
                      <a:gd name="T5" fmla="*/ 0 h 183"/>
                      <a:gd name="T6" fmla="*/ 83 w 159"/>
                      <a:gd name="T7" fmla="*/ 1 h 183"/>
                      <a:gd name="T8" fmla="*/ 1 w 159"/>
                      <a:gd name="T9" fmla="*/ 45 h 183"/>
                      <a:gd name="T10" fmla="*/ 0 w 159"/>
                      <a:gd name="T11" fmla="*/ 48 h 183"/>
                      <a:gd name="T12" fmla="*/ 72 w 159"/>
                      <a:gd name="T13" fmla="*/ 181 h 183"/>
                      <a:gd name="T14" fmla="*/ 74 w 159"/>
                      <a:gd name="T15" fmla="*/ 183 h 183"/>
                      <a:gd name="T16" fmla="*/ 74 w 159"/>
                      <a:gd name="T17" fmla="*/ 183 h 183"/>
                      <a:gd name="T18" fmla="*/ 76 w 159"/>
                      <a:gd name="T19" fmla="*/ 182 h 183"/>
                      <a:gd name="T20" fmla="*/ 157 w 159"/>
                      <a:gd name="T21" fmla="*/ 138 h 183"/>
                      <a:gd name="T22" fmla="*/ 158 w 159"/>
                      <a:gd name="T23" fmla="*/ 135 h 183"/>
                      <a:gd name="T24" fmla="*/ 83 w 159"/>
                      <a:gd name="T25" fmla="*/ 6 h 183"/>
                      <a:gd name="T26" fmla="*/ 117 w 159"/>
                      <a:gd name="T27" fmla="*/ 69 h 183"/>
                      <a:gd name="T28" fmla="*/ 39 w 159"/>
                      <a:gd name="T29" fmla="*/ 110 h 183"/>
                      <a:gd name="T30" fmla="*/ 6 w 159"/>
                      <a:gd name="T31" fmla="*/ 48 h 183"/>
                      <a:gd name="T32" fmla="*/ 83 w 159"/>
                      <a:gd name="T33" fmla="*/ 6 h 183"/>
                      <a:gd name="T34" fmla="*/ 75 w 159"/>
                      <a:gd name="T35" fmla="*/ 177 h 183"/>
                      <a:gd name="T36" fmla="*/ 42 w 159"/>
                      <a:gd name="T37" fmla="*/ 114 h 183"/>
                      <a:gd name="T38" fmla="*/ 119 w 159"/>
                      <a:gd name="T39" fmla="*/ 73 h 183"/>
                      <a:gd name="T40" fmla="*/ 153 w 159"/>
                      <a:gd name="T41" fmla="*/ 135 h 183"/>
                      <a:gd name="T42" fmla="*/ 75 w 159"/>
                      <a:gd name="T43" fmla="*/ 177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59" h="183">
                        <a:moveTo>
                          <a:pt x="158" y="135"/>
                        </a:moveTo>
                        <a:cubicBezTo>
                          <a:pt x="86" y="2"/>
                          <a:pt x="86" y="2"/>
                          <a:pt x="86" y="2"/>
                        </a:cubicBezTo>
                        <a:cubicBezTo>
                          <a:pt x="86" y="1"/>
                          <a:pt x="85" y="1"/>
                          <a:pt x="84" y="0"/>
                        </a:cubicBezTo>
                        <a:cubicBezTo>
                          <a:pt x="84" y="0"/>
                          <a:pt x="83" y="0"/>
                          <a:pt x="83" y="1"/>
                        </a:cubicBezTo>
                        <a:cubicBezTo>
                          <a:pt x="1" y="45"/>
                          <a:pt x="1" y="45"/>
                          <a:pt x="1" y="45"/>
                        </a:cubicBezTo>
                        <a:cubicBezTo>
                          <a:pt x="0" y="45"/>
                          <a:pt x="0" y="47"/>
                          <a:pt x="0" y="48"/>
                        </a:cubicBezTo>
                        <a:cubicBezTo>
                          <a:pt x="72" y="181"/>
                          <a:pt x="72" y="181"/>
                          <a:pt x="72" y="181"/>
                        </a:cubicBezTo>
                        <a:cubicBezTo>
                          <a:pt x="73" y="182"/>
                          <a:pt x="73" y="182"/>
                          <a:pt x="74" y="183"/>
                        </a:cubicBezTo>
                        <a:cubicBezTo>
                          <a:pt x="74" y="183"/>
                          <a:pt x="74" y="183"/>
                          <a:pt x="74" y="183"/>
                        </a:cubicBezTo>
                        <a:cubicBezTo>
                          <a:pt x="75" y="183"/>
                          <a:pt x="75" y="183"/>
                          <a:pt x="76" y="182"/>
                        </a:cubicBezTo>
                        <a:cubicBezTo>
                          <a:pt x="157" y="138"/>
                          <a:pt x="157" y="138"/>
                          <a:pt x="157" y="138"/>
                        </a:cubicBezTo>
                        <a:cubicBezTo>
                          <a:pt x="158" y="138"/>
                          <a:pt x="159" y="136"/>
                          <a:pt x="158" y="135"/>
                        </a:cubicBezTo>
                        <a:close/>
                        <a:moveTo>
                          <a:pt x="83" y="6"/>
                        </a:moveTo>
                        <a:cubicBezTo>
                          <a:pt x="117" y="69"/>
                          <a:pt x="117" y="69"/>
                          <a:pt x="117" y="69"/>
                        </a:cubicBezTo>
                        <a:cubicBezTo>
                          <a:pt x="39" y="110"/>
                          <a:pt x="39" y="110"/>
                          <a:pt x="39" y="110"/>
                        </a:cubicBezTo>
                        <a:cubicBezTo>
                          <a:pt x="6" y="48"/>
                          <a:pt x="6" y="48"/>
                          <a:pt x="6" y="48"/>
                        </a:cubicBezTo>
                        <a:lnTo>
                          <a:pt x="83" y="6"/>
                        </a:lnTo>
                        <a:close/>
                        <a:moveTo>
                          <a:pt x="75" y="177"/>
                        </a:moveTo>
                        <a:cubicBezTo>
                          <a:pt x="42" y="114"/>
                          <a:pt x="42" y="114"/>
                          <a:pt x="42" y="114"/>
                        </a:cubicBezTo>
                        <a:cubicBezTo>
                          <a:pt x="119" y="73"/>
                          <a:pt x="119" y="73"/>
                          <a:pt x="119" y="73"/>
                        </a:cubicBezTo>
                        <a:cubicBezTo>
                          <a:pt x="153" y="135"/>
                          <a:pt x="153" y="135"/>
                          <a:pt x="153" y="135"/>
                        </a:cubicBezTo>
                        <a:lnTo>
                          <a:pt x="75" y="1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43" name="íṩ1iḑe">
                    <a:extLst>
                      <a:ext uri="{FF2B5EF4-FFF2-40B4-BE49-F238E27FC236}">
                        <a16:creationId xmlns="" xmlns:a16="http://schemas.microsoft.com/office/drawing/2014/main" id="{60910200-918F-4471-B35B-C92E6B7B6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-1341438"/>
                    <a:ext cx="234950" cy="136525"/>
                  </a:xfrm>
                  <a:custGeom>
                    <a:avLst/>
                    <a:gdLst>
                      <a:gd name="T0" fmla="*/ 42 w 43"/>
                      <a:gd name="T1" fmla="*/ 4 h 25"/>
                      <a:gd name="T2" fmla="*/ 43 w 43"/>
                      <a:gd name="T3" fmla="*/ 1 h 25"/>
                      <a:gd name="T4" fmla="*/ 40 w 43"/>
                      <a:gd name="T5" fmla="*/ 0 h 25"/>
                      <a:gd name="T6" fmla="*/ 2 w 43"/>
                      <a:gd name="T7" fmla="*/ 21 h 25"/>
                      <a:gd name="T8" fmla="*/ 1 w 43"/>
                      <a:gd name="T9" fmla="*/ 24 h 25"/>
                      <a:gd name="T10" fmla="*/ 3 w 43"/>
                      <a:gd name="T11" fmla="*/ 25 h 25"/>
                      <a:gd name="T12" fmla="*/ 4 w 43"/>
                      <a:gd name="T13" fmla="*/ 25 h 25"/>
                      <a:gd name="T14" fmla="*/ 42 w 43"/>
                      <a:gd name="T15" fmla="*/ 4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" h="25">
                        <a:moveTo>
                          <a:pt x="42" y="4"/>
                        </a:moveTo>
                        <a:cubicBezTo>
                          <a:pt x="43" y="4"/>
                          <a:pt x="43" y="2"/>
                          <a:pt x="43" y="1"/>
                        </a:cubicBezTo>
                        <a:cubicBezTo>
                          <a:pt x="42" y="0"/>
                          <a:pt x="41" y="0"/>
                          <a:pt x="40" y="0"/>
                        </a:cubicBezTo>
                        <a:cubicBezTo>
                          <a:pt x="2" y="21"/>
                          <a:pt x="2" y="21"/>
                          <a:pt x="2" y="21"/>
                        </a:cubicBezTo>
                        <a:cubicBezTo>
                          <a:pt x="0" y="21"/>
                          <a:pt x="0" y="23"/>
                          <a:pt x="1" y="24"/>
                        </a:cubicBezTo>
                        <a:cubicBezTo>
                          <a:pt x="1" y="25"/>
                          <a:pt x="2" y="25"/>
                          <a:pt x="3" y="25"/>
                        </a:cubicBezTo>
                        <a:cubicBezTo>
                          <a:pt x="3" y="25"/>
                          <a:pt x="3" y="25"/>
                          <a:pt x="4" y="25"/>
                        </a:cubicBezTo>
                        <a:lnTo>
                          <a:pt x="42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44" name="îSľiḋê">
                    <a:extLst>
                      <a:ext uri="{FF2B5EF4-FFF2-40B4-BE49-F238E27FC236}">
                        <a16:creationId xmlns="" xmlns:a16="http://schemas.microsoft.com/office/drawing/2014/main" id="{9AC2C329-5AC5-4191-9C25-D19EB8ACA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9613" y="-981075"/>
                    <a:ext cx="234950" cy="138113"/>
                  </a:xfrm>
                  <a:custGeom>
                    <a:avLst/>
                    <a:gdLst>
                      <a:gd name="T0" fmla="*/ 43 w 43"/>
                      <a:gd name="T1" fmla="*/ 1 h 25"/>
                      <a:gd name="T2" fmla="*/ 39 w 43"/>
                      <a:gd name="T3" fmla="*/ 0 h 25"/>
                      <a:gd name="T4" fmla="*/ 1 w 43"/>
                      <a:gd name="T5" fmla="*/ 21 h 25"/>
                      <a:gd name="T6" fmla="*/ 0 w 43"/>
                      <a:gd name="T7" fmla="*/ 24 h 25"/>
                      <a:gd name="T8" fmla="*/ 2 w 43"/>
                      <a:gd name="T9" fmla="*/ 25 h 25"/>
                      <a:gd name="T10" fmla="*/ 3 w 43"/>
                      <a:gd name="T11" fmla="*/ 25 h 25"/>
                      <a:gd name="T12" fmla="*/ 42 w 43"/>
                      <a:gd name="T13" fmla="*/ 4 h 25"/>
                      <a:gd name="T14" fmla="*/ 43 w 43"/>
                      <a:gd name="T15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" h="25">
                        <a:moveTo>
                          <a:pt x="43" y="1"/>
                        </a:moveTo>
                        <a:cubicBezTo>
                          <a:pt x="42" y="0"/>
                          <a:pt x="41" y="0"/>
                          <a:pt x="39" y="0"/>
                        </a:cubicBezTo>
                        <a:cubicBezTo>
                          <a:pt x="1" y="21"/>
                          <a:pt x="1" y="21"/>
                          <a:pt x="1" y="21"/>
                        </a:cubicBezTo>
                        <a:cubicBezTo>
                          <a:pt x="0" y="22"/>
                          <a:pt x="0" y="23"/>
                          <a:pt x="0" y="24"/>
                        </a:cubicBezTo>
                        <a:cubicBezTo>
                          <a:pt x="1" y="25"/>
                          <a:pt x="2" y="25"/>
                          <a:pt x="2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2" y="4"/>
                          <a:pt x="42" y="4"/>
                          <a:pt x="42" y="4"/>
                        </a:cubicBezTo>
                        <a:cubicBezTo>
                          <a:pt x="43" y="4"/>
                          <a:pt x="43" y="2"/>
                          <a:pt x="4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</p:grpSp>
          </p:grpSp>
          <p:grpSp>
            <p:nvGrpSpPr>
              <p:cNvPr id="13" name="išḻïdê">
                <a:extLst>
                  <a:ext uri="{FF2B5EF4-FFF2-40B4-BE49-F238E27FC236}">
                    <a16:creationId xmlns="" xmlns:a16="http://schemas.microsoft.com/office/drawing/2014/main" id="{A3A9A30B-5A85-4A6F-AC91-D4D8EC83BAF0}"/>
                  </a:ext>
                </a:extLst>
              </p:cNvPr>
              <p:cNvGrpSpPr/>
              <p:nvPr/>
            </p:nvGrpSpPr>
            <p:grpSpPr>
              <a:xfrm>
                <a:off x="5617397" y="2082706"/>
                <a:ext cx="966792" cy="971549"/>
                <a:chOff x="5137150" y="-1846263"/>
                <a:chExt cx="1935163" cy="1944688"/>
              </a:xfrm>
            </p:grpSpPr>
            <p:sp>
              <p:nvSpPr>
                <p:cNvPr id="29" name="íšľîḓê">
                  <a:extLst>
                    <a:ext uri="{FF2B5EF4-FFF2-40B4-BE49-F238E27FC236}">
                      <a16:creationId xmlns="" xmlns:a16="http://schemas.microsoft.com/office/drawing/2014/main" id="{74A73D31-E9A8-4520-AC4A-280FC5030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7150" y="-1846263"/>
                  <a:ext cx="1935163" cy="194468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grpSp>
              <p:nvGrpSpPr>
                <p:cNvPr id="30" name="iş1ídé">
                  <a:extLst>
                    <a:ext uri="{FF2B5EF4-FFF2-40B4-BE49-F238E27FC236}">
                      <a16:creationId xmlns="" xmlns:a16="http://schemas.microsoft.com/office/drawing/2014/main" id="{99CE622B-AF63-4DB7-97FA-6B96F002670A}"/>
                    </a:ext>
                  </a:extLst>
                </p:cNvPr>
                <p:cNvGrpSpPr/>
                <p:nvPr/>
              </p:nvGrpSpPr>
              <p:grpSpPr>
                <a:xfrm>
                  <a:off x="5526088" y="-1517650"/>
                  <a:ext cx="1158875" cy="1292225"/>
                  <a:chOff x="5526088" y="-1517650"/>
                  <a:chExt cx="1158875" cy="1292225"/>
                </a:xfrm>
              </p:grpSpPr>
              <p:sp>
                <p:nvSpPr>
                  <p:cNvPr id="31" name="íšlïḑè">
                    <a:extLst>
                      <a:ext uri="{FF2B5EF4-FFF2-40B4-BE49-F238E27FC236}">
                        <a16:creationId xmlns="" xmlns:a16="http://schemas.microsoft.com/office/drawing/2014/main" id="{3B2409CE-D147-4510-927D-BBDACDAF36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6263" y="-1517650"/>
                    <a:ext cx="950913" cy="784225"/>
                  </a:xfrm>
                  <a:custGeom>
                    <a:avLst/>
                    <a:gdLst>
                      <a:gd name="T0" fmla="*/ 172 w 174"/>
                      <a:gd name="T1" fmla="*/ 143 h 143"/>
                      <a:gd name="T2" fmla="*/ 2 w 174"/>
                      <a:gd name="T3" fmla="*/ 143 h 143"/>
                      <a:gd name="T4" fmla="*/ 0 w 174"/>
                      <a:gd name="T5" fmla="*/ 140 h 143"/>
                      <a:gd name="T6" fmla="*/ 0 w 174"/>
                      <a:gd name="T7" fmla="*/ 2 h 143"/>
                      <a:gd name="T8" fmla="*/ 2 w 174"/>
                      <a:gd name="T9" fmla="*/ 0 h 143"/>
                      <a:gd name="T10" fmla="*/ 172 w 174"/>
                      <a:gd name="T11" fmla="*/ 0 h 143"/>
                      <a:gd name="T12" fmla="*/ 174 w 174"/>
                      <a:gd name="T13" fmla="*/ 2 h 143"/>
                      <a:gd name="T14" fmla="*/ 174 w 174"/>
                      <a:gd name="T15" fmla="*/ 140 h 143"/>
                      <a:gd name="T16" fmla="*/ 172 w 174"/>
                      <a:gd name="T17" fmla="*/ 143 h 143"/>
                      <a:gd name="T18" fmla="*/ 4 w 174"/>
                      <a:gd name="T19" fmla="*/ 138 h 143"/>
                      <a:gd name="T20" fmla="*/ 169 w 174"/>
                      <a:gd name="T21" fmla="*/ 138 h 143"/>
                      <a:gd name="T22" fmla="*/ 169 w 174"/>
                      <a:gd name="T23" fmla="*/ 4 h 143"/>
                      <a:gd name="T24" fmla="*/ 4 w 174"/>
                      <a:gd name="T25" fmla="*/ 4 h 143"/>
                      <a:gd name="T26" fmla="*/ 4 w 174"/>
                      <a:gd name="T27" fmla="*/ 138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74" h="143">
                        <a:moveTo>
                          <a:pt x="172" y="143"/>
                        </a:moveTo>
                        <a:cubicBezTo>
                          <a:pt x="2" y="143"/>
                          <a:pt x="2" y="143"/>
                          <a:pt x="2" y="143"/>
                        </a:cubicBezTo>
                        <a:cubicBezTo>
                          <a:pt x="1" y="143"/>
                          <a:pt x="0" y="142"/>
                          <a:pt x="0" y="14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72" y="0"/>
                          <a:pt x="172" y="0"/>
                          <a:pt x="172" y="0"/>
                        </a:cubicBezTo>
                        <a:cubicBezTo>
                          <a:pt x="173" y="0"/>
                          <a:pt x="174" y="1"/>
                          <a:pt x="174" y="2"/>
                        </a:cubicBezTo>
                        <a:cubicBezTo>
                          <a:pt x="174" y="140"/>
                          <a:pt x="174" y="140"/>
                          <a:pt x="174" y="140"/>
                        </a:cubicBezTo>
                        <a:cubicBezTo>
                          <a:pt x="174" y="142"/>
                          <a:pt x="173" y="143"/>
                          <a:pt x="172" y="143"/>
                        </a:cubicBezTo>
                        <a:close/>
                        <a:moveTo>
                          <a:pt x="4" y="138"/>
                        </a:moveTo>
                        <a:cubicBezTo>
                          <a:pt x="169" y="138"/>
                          <a:pt x="169" y="138"/>
                          <a:pt x="169" y="138"/>
                        </a:cubicBezTo>
                        <a:cubicBezTo>
                          <a:pt x="169" y="4"/>
                          <a:pt x="169" y="4"/>
                          <a:pt x="169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lnTo>
                          <a:pt x="4" y="1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32" name="ïSḻíḍè">
                    <a:extLst>
                      <a:ext uri="{FF2B5EF4-FFF2-40B4-BE49-F238E27FC236}">
                        <a16:creationId xmlns="" xmlns:a16="http://schemas.microsoft.com/office/drawing/2014/main" id="{383C7556-FE78-4162-9BD9-BFEB562CD4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2650" y="-1408113"/>
                    <a:ext cx="339725" cy="93663"/>
                  </a:xfrm>
                  <a:custGeom>
                    <a:avLst/>
                    <a:gdLst>
                      <a:gd name="T0" fmla="*/ 53 w 62"/>
                      <a:gd name="T1" fmla="*/ 17 h 17"/>
                      <a:gd name="T2" fmla="*/ 9 w 62"/>
                      <a:gd name="T3" fmla="*/ 17 h 17"/>
                      <a:gd name="T4" fmla="*/ 0 w 62"/>
                      <a:gd name="T5" fmla="*/ 9 h 17"/>
                      <a:gd name="T6" fmla="*/ 9 w 62"/>
                      <a:gd name="T7" fmla="*/ 0 h 17"/>
                      <a:gd name="T8" fmla="*/ 53 w 62"/>
                      <a:gd name="T9" fmla="*/ 0 h 17"/>
                      <a:gd name="T10" fmla="*/ 62 w 62"/>
                      <a:gd name="T11" fmla="*/ 9 h 17"/>
                      <a:gd name="T12" fmla="*/ 53 w 62"/>
                      <a:gd name="T13" fmla="*/ 17 h 17"/>
                      <a:gd name="T14" fmla="*/ 9 w 62"/>
                      <a:gd name="T15" fmla="*/ 4 h 17"/>
                      <a:gd name="T16" fmla="*/ 4 w 62"/>
                      <a:gd name="T17" fmla="*/ 9 h 17"/>
                      <a:gd name="T18" fmla="*/ 9 w 62"/>
                      <a:gd name="T19" fmla="*/ 13 h 17"/>
                      <a:gd name="T20" fmla="*/ 53 w 62"/>
                      <a:gd name="T21" fmla="*/ 13 h 17"/>
                      <a:gd name="T22" fmla="*/ 57 w 62"/>
                      <a:gd name="T23" fmla="*/ 9 h 17"/>
                      <a:gd name="T24" fmla="*/ 53 w 62"/>
                      <a:gd name="T25" fmla="*/ 4 h 17"/>
                      <a:gd name="T26" fmla="*/ 9 w 62"/>
                      <a:gd name="T27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2" h="17">
                        <a:moveTo>
                          <a:pt x="53" y="17"/>
                        </a:move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4" y="17"/>
                          <a:pt x="0" y="13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53" y="0"/>
                          <a:pt x="53" y="0"/>
                          <a:pt x="53" y="0"/>
                        </a:cubicBezTo>
                        <a:cubicBezTo>
                          <a:pt x="58" y="0"/>
                          <a:pt x="62" y="4"/>
                          <a:pt x="62" y="9"/>
                        </a:cubicBezTo>
                        <a:cubicBezTo>
                          <a:pt x="62" y="13"/>
                          <a:pt x="58" y="17"/>
                          <a:pt x="53" y="17"/>
                        </a:cubicBezTo>
                        <a:close/>
                        <a:moveTo>
                          <a:pt x="9" y="4"/>
                        </a:moveTo>
                        <a:cubicBezTo>
                          <a:pt x="6" y="4"/>
                          <a:pt x="4" y="6"/>
                          <a:pt x="4" y="9"/>
                        </a:cubicBezTo>
                        <a:cubicBezTo>
                          <a:pt x="4" y="11"/>
                          <a:pt x="6" y="13"/>
                          <a:pt x="9" y="13"/>
                        </a:cubicBezTo>
                        <a:cubicBezTo>
                          <a:pt x="53" y="13"/>
                          <a:pt x="53" y="13"/>
                          <a:pt x="53" y="13"/>
                        </a:cubicBezTo>
                        <a:cubicBezTo>
                          <a:pt x="55" y="13"/>
                          <a:pt x="57" y="11"/>
                          <a:pt x="57" y="9"/>
                        </a:cubicBezTo>
                        <a:cubicBezTo>
                          <a:pt x="57" y="6"/>
                          <a:pt x="55" y="4"/>
                          <a:pt x="53" y="4"/>
                        </a:cubicBezTo>
                        <a:lnTo>
                          <a:pt x="9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33" name="îṧliḍe">
                    <a:extLst>
                      <a:ext uri="{FF2B5EF4-FFF2-40B4-BE49-F238E27FC236}">
                        <a16:creationId xmlns="" xmlns:a16="http://schemas.microsoft.com/office/drawing/2014/main" id="{DEF1AD24-CA01-4819-98AB-861D33C254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0388" y="-498475"/>
                    <a:ext cx="152400" cy="153988"/>
                  </a:xfrm>
                  <a:custGeom>
                    <a:avLst/>
                    <a:gdLst>
                      <a:gd name="T0" fmla="*/ 14 w 28"/>
                      <a:gd name="T1" fmla="*/ 28 h 28"/>
                      <a:gd name="T2" fmla="*/ 0 w 28"/>
                      <a:gd name="T3" fmla="*/ 14 h 28"/>
                      <a:gd name="T4" fmla="*/ 14 w 28"/>
                      <a:gd name="T5" fmla="*/ 0 h 28"/>
                      <a:gd name="T6" fmla="*/ 28 w 28"/>
                      <a:gd name="T7" fmla="*/ 14 h 28"/>
                      <a:gd name="T8" fmla="*/ 14 w 28"/>
                      <a:gd name="T9" fmla="*/ 28 h 28"/>
                      <a:gd name="T10" fmla="*/ 14 w 28"/>
                      <a:gd name="T11" fmla="*/ 5 h 28"/>
                      <a:gd name="T12" fmla="*/ 5 w 28"/>
                      <a:gd name="T13" fmla="*/ 14 h 28"/>
                      <a:gd name="T14" fmla="*/ 14 w 28"/>
                      <a:gd name="T15" fmla="*/ 23 h 28"/>
                      <a:gd name="T16" fmla="*/ 23 w 28"/>
                      <a:gd name="T17" fmla="*/ 14 h 28"/>
                      <a:gd name="T18" fmla="*/ 14 w 28"/>
                      <a:gd name="T19" fmla="*/ 5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8" h="28">
                        <a:moveTo>
                          <a:pt x="14" y="28"/>
                        </a:moveTo>
                        <a:cubicBezTo>
                          <a:pt x="6" y="28"/>
                          <a:pt x="0" y="22"/>
                          <a:pt x="0" y="14"/>
                        </a:cubicBezTo>
                        <a:cubicBezTo>
                          <a:pt x="0" y="7"/>
                          <a:pt x="6" y="0"/>
                          <a:pt x="14" y="0"/>
                        </a:cubicBezTo>
                        <a:cubicBezTo>
                          <a:pt x="22" y="0"/>
                          <a:pt x="28" y="7"/>
                          <a:pt x="28" y="14"/>
                        </a:cubicBezTo>
                        <a:cubicBezTo>
                          <a:pt x="28" y="22"/>
                          <a:pt x="22" y="28"/>
                          <a:pt x="14" y="28"/>
                        </a:cubicBezTo>
                        <a:close/>
                        <a:moveTo>
                          <a:pt x="14" y="5"/>
                        </a:moveTo>
                        <a:cubicBezTo>
                          <a:pt x="9" y="5"/>
                          <a:pt x="5" y="9"/>
                          <a:pt x="5" y="14"/>
                        </a:cubicBezTo>
                        <a:cubicBezTo>
                          <a:pt x="5" y="19"/>
                          <a:pt x="9" y="23"/>
                          <a:pt x="14" y="23"/>
                        </a:cubicBezTo>
                        <a:cubicBezTo>
                          <a:pt x="19" y="23"/>
                          <a:pt x="23" y="19"/>
                          <a:pt x="23" y="14"/>
                        </a:cubicBezTo>
                        <a:cubicBezTo>
                          <a:pt x="23" y="9"/>
                          <a:pt x="19" y="5"/>
                          <a:pt x="14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34" name="iş1íḍé">
                    <a:extLst>
                      <a:ext uri="{FF2B5EF4-FFF2-40B4-BE49-F238E27FC236}">
                        <a16:creationId xmlns="" xmlns:a16="http://schemas.microsoft.com/office/drawing/2014/main" id="{D8293E6E-6A09-4CAC-A494-FAEFB3952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86450" y="-498475"/>
                    <a:ext cx="152400" cy="153988"/>
                  </a:xfrm>
                  <a:custGeom>
                    <a:avLst/>
                    <a:gdLst>
                      <a:gd name="T0" fmla="*/ 14 w 28"/>
                      <a:gd name="T1" fmla="*/ 28 h 28"/>
                      <a:gd name="T2" fmla="*/ 0 w 28"/>
                      <a:gd name="T3" fmla="*/ 14 h 28"/>
                      <a:gd name="T4" fmla="*/ 14 w 28"/>
                      <a:gd name="T5" fmla="*/ 0 h 28"/>
                      <a:gd name="T6" fmla="*/ 28 w 28"/>
                      <a:gd name="T7" fmla="*/ 14 h 28"/>
                      <a:gd name="T8" fmla="*/ 14 w 28"/>
                      <a:gd name="T9" fmla="*/ 28 h 28"/>
                      <a:gd name="T10" fmla="*/ 14 w 28"/>
                      <a:gd name="T11" fmla="*/ 5 h 28"/>
                      <a:gd name="T12" fmla="*/ 5 w 28"/>
                      <a:gd name="T13" fmla="*/ 14 h 28"/>
                      <a:gd name="T14" fmla="*/ 14 w 28"/>
                      <a:gd name="T15" fmla="*/ 23 h 28"/>
                      <a:gd name="T16" fmla="*/ 23 w 28"/>
                      <a:gd name="T17" fmla="*/ 14 h 28"/>
                      <a:gd name="T18" fmla="*/ 14 w 28"/>
                      <a:gd name="T19" fmla="*/ 5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8" h="28">
                        <a:moveTo>
                          <a:pt x="14" y="28"/>
                        </a:moveTo>
                        <a:cubicBezTo>
                          <a:pt x="6" y="28"/>
                          <a:pt x="0" y="22"/>
                          <a:pt x="0" y="14"/>
                        </a:cubicBezTo>
                        <a:cubicBezTo>
                          <a:pt x="0" y="7"/>
                          <a:pt x="6" y="0"/>
                          <a:pt x="14" y="0"/>
                        </a:cubicBezTo>
                        <a:cubicBezTo>
                          <a:pt x="21" y="0"/>
                          <a:pt x="28" y="7"/>
                          <a:pt x="28" y="14"/>
                        </a:cubicBezTo>
                        <a:cubicBezTo>
                          <a:pt x="28" y="22"/>
                          <a:pt x="21" y="28"/>
                          <a:pt x="14" y="28"/>
                        </a:cubicBezTo>
                        <a:close/>
                        <a:moveTo>
                          <a:pt x="14" y="5"/>
                        </a:moveTo>
                        <a:cubicBezTo>
                          <a:pt x="9" y="5"/>
                          <a:pt x="5" y="9"/>
                          <a:pt x="5" y="14"/>
                        </a:cubicBezTo>
                        <a:cubicBezTo>
                          <a:pt x="5" y="19"/>
                          <a:pt x="9" y="23"/>
                          <a:pt x="14" y="23"/>
                        </a:cubicBezTo>
                        <a:cubicBezTo>
                          <a:pt x="19" y="23"/>
                          <a:pt x="23" y="19"/>
                          <a:pt x="23" y="14"/>
                        </a:cubicBezTo>
                        <a:cubicBezTo>
                          <a:pt x="23" y="9"/>
                          <a:pt x="19" y="5"/>
                          <a:pt x="14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35" name="iSlîḋè">
                    <a:extLst>
                      <a:ext uri="{FF2B5EF4-FFF2-40B4-BE49-F238E27FC236}">
                        <a16:creationId xmlns="" xmlns:a16="http://schemas.microsoft.com/office/drawing/2014/main" id="{CC196B14-ACA4-47AF-B1B0-CE769823C6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2513" y="-498475"/>
                    <a:ext cx="147638" cy="153988"/>
                  </a:xfrm>
                  <a:custGeom>
                    <a:avLst/>
                    <a:gdLst>
                      <a:gd name="T0" fmla="*/ 14 w 27"/>
                      <a:gd name="T1" fmla="*/ 28 h 28"/>
                      <a:gd name="T2" fmla="*/ 0 w 27"/>
                      <a:gd name="T3" fmla="*/ 14 h 28"/>
                      <a:gd name="T4" fmla="*/ 14 w 27"/>
                      <a:gd name="T5" fmla="*/ 0 h 28"/>
                      <a:gd name="T6" fmla="*/ 27 w 27"/>
                      <a:gd name="T7" fmla="*/ 14 h 28"/>
                      <a:gd name="T8" fmla="*/ 14 w 27"/>
                      <a:gd name="T9" fmla="*/ 28 h 28"/>
                      <a:gd name="T10" fmla="*/ 14 w 27"/>
                      <a:gd name="T11" fmla="*/ 5 h 28"/>
                      <a:gd name="T12" fmla="*/ 4 w 27"/>
                      <a:gd name="T13" fmla="*/ 14 h 28"/>
                      <a:gd name="T14" fmla="*/ 14 w 27"/>
                      <a:gd name="T15" fmla="*/ 23 h 28"/>
                      <a:gd name="T16" fmla="*/ 23 w 27"/>
                      <a:gd name="T17" fmla="*/ 14 h 28"/>
                      <a:gd name="T18" fmla="*/ 14 w 27"/>
                      <a:gd name="T19" fmla="*/ 5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7" h="28">
                        <a:moveTo>
                          <a:pt x="14" y="28"/>
                        </a:moveTo>
                        <a:cubicBezTo>
                          <a:pt x="6" y="28"/>
                          <a:pt x="0" y="22"/>
                          <a:pt x="0" y="14"/>
                        </a:cubicBezTo>
                        <a:cubicBezTo>
                          <a:pt x="0" y="7"/>
                          <a:pt x="6" y="0"/>
                          <a:pt x="14" y="0"/>
                        </a:cubicBezTo>
                        <a:cubicBezTo>
                          <a:pt x="21" y="0"/>
                          <a:pt x="27" y="7"/>
                          <a:pt x="27" y="14"/>
                        </a:cubicBezTo>
                        <a:cubicBezTo>
                          <a:pt x="27" y="22"/>
                          <a:pt x="21" y="28"/>
                          <a:pt x="14" y="28"/>
                        </a:cubicBezTo>
                        <a:close/>
                        <a:moveTo>
                          <a:pt x="14" y="5"/>
                        </a:moveTo>
                        <a:cubicBezTo>
                          <a:pt x="9" y="5"/>
                          <a:pt x="4" y="9"/>
                          <a:pt x="4" y="14"/>
                        </a:cubicBezTo>
                        <a:cubicBezTo>
                          <a:pt x="4" y="19"/>
                          <a:pt x="9" y="23"/>
                          <a:pt x="14" y="23"/>
                        </a:cubicBezTo>
                        <a:cubicBezTo>
                          <a:pt x="19" y="23"/>
                          <a:pt x="23" y="19"/>
                          <a:pt x="23" y="14"/>
                        </a:cubicBezTo>
                        <a:cubicBezTo>
                          <a:pt x="23" y="9"/>
                          <a:pt x="19" y="5"/>
                          <a:pt x="14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36" name="iṥḷïḍê">
                    <a:extLst>
                      <a:ext uri="{FF2B5EF4-FFF2-40B4-BE49-F238E27FC236}">
                        <a16:creationId xmlns="" xmlns:a16="http://schemas.microsoft.com/office/drawing/2014/main" id="{4A75C749-F5DD-4E5C-9969-893BC62751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78575" y="-498475"/>
                    <a:ext cx="147638" cy="153988"/>
                  </a:xfrm>
                  <a:custGeom>
                    <a:avLst/>
                    <a:gdLst>
                      <a:gd name="T0" fmla="*/ 13 w 27"/>
                      <a:gd name="T1" fmla="*/ 28 h 28"/>
                      <a:gd name="T2" fmla="*/ 0 w 27"/>
                      <a:gd name="T3" fmla="*/ 14 h 28"/>
                      <a:gd name="T4" fmla="*/ 13 w 27"/>
                      <a:gd name="T5" fmla="*/ 0 h 28"/>
                      <a:gd name="T6" fmla="*/ 27 w 27"/>
                      <a:gd name="T7" fmla="*/ 14 h 28"/>
                      <a:gd name="T8" fmla="*/ 13 w 27"/>
                      <a:gd name="T9" fmla="*/ 28 h 28"/>
                      <a:gd name="T10" fmla="*/ 13 w 27"/>
                      <a:gd name="T11" fmla="*/ 5 h 28"/>
                      <a:gd name="T12" fmla="*/ 4 w 27"/>
                      <a:gd name="T13" fmla="*/ 14 h 28"/>
                      <a:gd name="T14" fmla="*/ 13 w 27"/>
                      <a:gd name="T15" fmla="*/ 23 h 28"/>
                      <a:gd name="T16" fmla="*/ 23 w 27"/>
                      <a:gd name="T17" fmla="*/ 14 h 28"/>
                      <a:gd name="T18" fmla="*/ 13 w 27"/>
                      <a:gd name="T19" fmla="*/ 5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7" h="28">
                        <a:moveTo>
                          <a:pt x="13" y="28"/>
                        </a:moveTo>
                        <a:cubicBezTo>
                          <a:pt x="6" y="28"/>
                          <a:pt x="0" y="22"/>
                          <a:pt x="0" y="14"/>
                        </a:cubicBezTo>
                        <a:cubicBezTo>
                          <a:pt x="0" y="7"/>
                          <a:pt x="6" y="0"/>
                          <a:pt x="13" y="0"/>
                        </a:cubicBezTo>
                        <a:cubicBezTo>
                          <a:pt x="21" y="0"/>
                          <a:pt x="27" y="7"/>
                          <a:pt x="27" y="14"/>
                        </a:cubicBezTo>
                        <a:cubicBezTo>
                          <a:pt x="27" y="22"/>
                          <a:pt x="21" y="28"/>
                          <a:pt x="13" y="28"/>
                        </a:cubicBezTo>
                        <a:close/>
                        <a:moveTo>
                          <a:pt x="13" y="5"/>
                        </a:moveTo>
                        <a:cubicBezTo>
                          <a:pt x="8" y="5"/>
                          <a:pt x="4" y="9"/>
                          <a:pt x="4" y="14"/>
                        </a:cubicBezTo>
                        <a:cubicBezTo>
                          <a:pt x="4" y="19"/>
                          <a:pt x="8" y="23"/>
                          <a:pt x="13" y="23"/>
                        </a:cubicBezTo>
                        <a:cubicBezTo>
                          <a:pt x="19" y="23"/>
                          <a:pt x="23" y="19"/>
                          <a:pt x="23" y="14"/>
                        </a:cubicBezTo>
                        <a:cubicBezTo>
                          <a:pt x="23" y="9"/>
                          <a:pt x="19" y="5"/>
                          <a:pt x="13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37" name="îṡḻïḋé">
                    <a:extLst>
                      <a:ext uri="{FF2B5EF4-FFF2-40B4-BE49-F238E27FC236}">
                        <a16:creationId xmlns="" xmlns:a16="http://schemas.microsoft.com/office/drawing/2014/main" id="{59E9F7BE-A61E-4129-88F1-8122C16E5E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26088" y="-612775"/>
                    <a:ext cx="1158875" cy="387350"/>
                  </a:xfrm>
                  <a:custGeom>
                    <a:avLst/>
                    <a:gdLst>
                      <a:gd name="T0" fmla="*/ 210 w 212"/>
                      <a:gd name="T1" fmla="*/ 71 h 71"/>
                      <a:gd name="T2" fmla="*/ 35 w 212"/>
                      <a:gd name="T3" fmla="*/ 71 h 71"/>
                      <a:gd name="T4" fmla="*/ 0 w 212"/>
                      <a:gd name="T5" fmla="*/ 35 h 71"/>
                      <a:gd name="T6" fmla="*/ 35 w 212"/>
                      <a:gd name="T7" fmla="*/ 0 h 71"/>
                      <a:gd name="T8" fmla="*/ 210 w 212"/>
                      <a:gd name="T9" fmla="*/ 0 h 71"/>
                      <a:gd name="T10" fmla="*/ 212 w 212"/>
                      <a:gd name="T11" fmla="*/ 2 h 71"/>
                      <a:gd name="T12" fmla="*/ 210 w 212"/>
                      <a:gd name="T13" fmla="*/ 5 h 71"/>
                      <a:gd name="T14" fmla="*/ 35 w 212"/>
                      <a:gd name="T15" fmla="*/ 5 h 71"/>
                      <a:gd name="T16" fmla="*/ 4 w 212"/>
                      <a:gd name="T17" fmla="*/ 35 h 71"/>
                      <a:gd name="T18" fmla="*/ 35 w 212"/>
                      <a:gd name="T19" fmla="*/ 66 h 71"/>
                      <a:gd name="T20" fmla="*/ 210 w 212"/>
                      <a:gd name="T21" fmla="*/ 66 h 71"/>
                      <a:gd name="T22" fmla="*/ 212 w 212"/>
                      <a:gd name="T23" fmla="*/ 68 h 71"/>
                      <a:gd name="T24" fmla="*/ 210 w 212"/>
                      <a:gd name="T25" fmla="*/ 71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12" h="71">
                        <a:moveTo>
                          <a:pt x="210" y="71"/>
                        </a:moveTo>
                        <a:cubicBezTo>
                          <a:pt x="35" y="71"/>
                          <a:pt x="35" y="71"/>
                          <a:pt x="35" y="71"/>
                        </a:cubicBezTo>
                        <a:cubicBezTo>
                          <a:pt x="15" y="71"/>
                          <a:pt x="0" y="55"/>
                          <a:pt x="0" y="35"/>
                        </a:cubicBezTo>
                        <a:cubicBezTo>
                          <a:pt x="0" y="16"/>
                          <a:pt x="15" y="0"/>
                          <a:pt x="35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1" y="0"/>
                          <a:pt x="212" y="1"/>
                          <a:pt x="212" y="2"/>
                        </a:cubicBezTo>
                        <a:cubicBezTo>
                          <a:pt x="212" y="4"/>
                          <a:pt x="211" y="5"/>
                          <a:pt x="210" y="5"/>
                        </a:cubicBezTo>
                        <a:cubicBezTo>
                          <a:pt x="35" y="5"/>
                          <a:pt x="35" y="5"/>
                          <a:pt x="35" y="5"/>
                        </a:cubicBezTo>
                        <a:cubicBezTo>
                          <a:pt x="18" y="5"/>
                          <a:pt x="4" y="18"/>
                          <a:pt x="4" y="35"/>
                        </a:cubicBezTo>
                        <a:cubicBezTo>
                          <a:pt x="4" y="52"/>
                          <a:pt x="18" y="66"/>
                          <a:pt x="35" y="66"/>
                        </a:cubicBezTo>
                        <a:cubicBezTo>
                          <a:pt x="210" y="66"/>
                          <a:pt x="210" y="66"/>
                          <a:pt x="210" y="66"/>
                        </a:cubicBezTo>
                        <a:cubicBezTo>
                          <a:pt x="211" y="66"/>
                          <a:pt x="212" y="67"/>
                          <a:pt x="212" y="68"/>
                        </a:cubicBezTo>
                        <a:cubicBezTo>
                          <a:pt x="212" y="69"/>
                          <a:pt x="211" y="71"/>
                          <a:pt x="210" y="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</p:grpSp>
          </p:grpSp>
          <p:grpSp>
            <p:nvGrpSpPr>
              <p:cNvPr id="14" name="îṧļíḍe">
                <a:extLst>
                  <a:ext uri="{FF2B5EF4-FFF2-40B4-BE49-F238E27FC236}">
                    <a16:creationId xmlns="" xmlns:a16="http://schemas.microsoft.com/office/drawing/2014/main" id="{05625C46-47D6-4389-BBA2-D8D4F78DA251}"/>
                  </a:ext>
                </a:extLst>
              </p:cNvPr>
              <p:cNvGrpSpPr/>
              <p:nvPr/>
            </p:nvGrpSpPr>
            <p:grpSpPr>
              <a:xfrm rot="21540000">
                <a:off x="3822789" y="2810823"/>
                <a:ext cx="966789" cy="968376"/>
                <a:chOff x="2552700" y="-1971675"/>
                <a:chExt cx="1935163" cy="1938338"/>
              </a:xfrm>
            </p:grpSpPr>
            <p:sp>
              <p:nvSpPr>
                <p:cNvPr id="24" name="iSļïḍé">
                  <a:extLst>
                    <a:ext uri="{FF2B5EF4-FFF2-40B4-BE49-F238E27FC236}">
                      <a16:creationId xmlns="" xmlns:a16="http://schemas.microsoft.com/office/drawing/2014/main" id="{04D7C562-B08A-434F-A252-84DF1F5A9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2700" y="-1971675"/>
                  <a:ext cx="1935163" cy="1938338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grpSp>
              <p:nvGrpSpPr>
                <p:cNvPr id="25" name="ïṡļiḑè">
                  <a:extLst>
                    <a:ext uri="{FF2B5EF4-FFF2-40B4-BE49-F238E27FC236}">
                      <a16:creationId xmlns="" xmlns:a16="http://schemas.microsoft.com/office/drawing/2014/main" id="{885BFEC0-6049-4D06-A136-56C77B77BDC5}"/>
                    </a:ext>
                  </a:extLst>
                </p:cNvPr>
                <p:cNvGrpSpPr/>
                <p:nvPr/>
              </p:nvGrpSpPr>
              <p:grpSpPr>
                <a:xfrm>
                  <a:off x="2908300" y="-1620838"/>
                  <a:ext cx="1228725" cy="1236663"/>
                  <a:chOff x="2908300" y="-1620838"/>
                  <a:chExt cx="1228725" cy="1236663"/>
                </a:xfrm>
              </p:grpSpPr>
              <p:sp>
                <p:nvSpPr>
                  <p:cNvPr id="26" name="îsľiḑê">
                    <a:extLst>
                      <a:ext uri="{FF2B5EF4-FFF2-40B4-BE49-F238E27FC236}">
                        <a16:creationId xmlns="" xmlns:a16="http://schemas.microsoft.com/office/drawing/2014/main" id="{F38AF5EE-0ED6-4FB7-B96A-1B990F4FE2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938" y="-1620838"/>
                    <a:ext cx="234950" cy="234950"/>
                  </a:xfrm>
                  <a:custGeom>
                    <a:avLst/>
                    <a:gdLst>
                      <a:gd name="T0" fmla="*/ 22 w 43"/>
                      <a:gd name="T1" fmla="*/ 43 h 43"/>
                      <a:gd name="T2" fmla="*/ 43 w 43"/>
                      <a:gd name="T3" fmla="*/ 21 h 43"/>
                      <a:gd name="T4" fmla="*/ 22 w 43"/>
                      <a:gd name="T5" fmla="*/ 0 h 43"/>
                      <a:gd name="T6" fmla="*/ 0 w 43"/>
                      <a:gd name="T7" fmla="*/ 21 h 43"/>
                      <a:gd name="T8" fmla="*/ 22 w 43"/>
                      <a:gd name="T9" fmla="*/ 43 h 43"/>
                      <a:gd name="T10" fmla="*/ 22 w 43"/>
                      <a:gd name="T11" fmla="*/ 5 h 43"/>
                      <a:gd name="T12" fmla="*/ 39 w 43"/>
                      <a:gd name="T13" fmla="*/ 21 h 43"/>
                      <a:gd name="T14" fmla="*/ 22 w 43"/>
                      <a:gd name="T15" fmla="*/ 38 h 43"/>
                      <a:gd name="T16" fmla="*/ 5 w 43"/>
                      <a:gd name="T17" fmla="*/ 21 h 43"/>
                      <a:gd name="T18" fmla="*/ 22 w 43"/>
                      <a:gd name="T19" fmla="*/ 5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43">
                        <a:moveTo>
                          <a:pt x="22" y="43"/>
                        </a:moveTo>
                        <a:cubicBezTo>
                          <a:pt x="34" y="43"/>
                          <a:pt x="43" y="33"/>
                          <a:pt x="43" y="21"/>
                        </a:cubicBezTo>
                        <a:cubicBezTo>
                          <a:pt x="43" y="10"/>
                          <a:pt x="34" y="0"/>
                          <a:pt x="22" y="0"/>
                        </a:cubicBezTo>
                        <a:cubicBezTo>
                          <a:pt x="10" y="0"/>
                          <a:pt x="0" y="10"/>
                          <a:pt x="0" y="21"/>
                        </a:cubicBezTo>
                        <a:cubicBezTo>
                          <a:pt x="0" y="33"/>
                          <a:pt x="10" y="43"/>
                          <a:pt x="22" y="43"/>
                        </a:cubicBezTo>
                        <a:close/>
                        <a:moveTo>
                          <a:pt x="22" y="5"/>
                        </a:moveTo>
                        <a:cubicBezTo>
                          <a:pt x="31" y="5"/>
                          <a:pt x="39" y="12"/>
                          <a:pt x="39" y="21"/>
                        </a:cubicBezTo>
                        <a:cubicBezTo>
                          <a:pt x="39" y="31"/>
                          <a:pt x="31" y="38"/>
                          <a:pt x="22" y="38"/>
                        </a:cubicBezTo>
                        <a:cubicBezTo>
                          <a:pt x="12" y="38"/>
                          <a:pt x="5" y="31"/>
                          <a:pt x="5" y="21"/>
                        </a:cubicBezTo>
                        <a:cubicBezTo>
                          <a:pt x="5" y="12"/>
                          <a:pt x="12" y="5"/>
                          <a:pt x="22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27" name="îşľîḑè">
                    <a:extLst>
                      <a:ext uri="{FF2B5EF4-FFF2-40B4-BE49-F238E27FC236}">
                        <a16:creationId xmlns="" xmlns:a16="http://schemas.microsoft.com/office/drawing/2014/main" id="{16A3A408-0BC1-47B7-92FA-F4D7BBBBF2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9675" y="-1620838"/>
                    <a:ext cx="234950" cy="234950"/>
                  </a:xfrm>
                  <a:custGeom>
                    <a:avLst/>
                    <a:gdLst>
                      <a:gd name="T0" fmla="*/ 22 w 43"/>
                      <a:gd name="T1" fmla="*/ 43 h 43"/>
                      <a:gd name="T2" fmla="*/ 43 w 43"/>
                      <a:gd name="T3" fmla="*/ 21 h 43"/>
                      <a:gd name="T4" fmla="*/ 22 w 43"/>
                      <a:gd name="T5" fmla="*/ 0 h 43"/>
                      <a:gd name="T6" fmla="*/ 0 w 43"/>
                      <a:gd name="T7" fmla="*/ 21 h 43"/>
                      <a:gd name="T8" fmla="*/ 22 w 43"/>
                      <a:gd name="T9" fmla="*/ 43 h 43"/>
                      <a:gd name="T10" fmla="*/ 22 w 43"/>
                      <a:gd name="T11" fmla="*/ 5 h 43"/>
                      <a:gd name="T12" fmla="*/ 39 w 43"/>
                      <a:gd name="T13" fmla="*/ 21 h 43"/>
                      <a:gd name="T14" fmla="*/ 22 w 43"/>
                      <a:gd name="T15" fmla="*/ 38 h 43"/>
                      <a:gd name="T16" fmla="*/ 5 w 43"/>
                      <a:gd name="T17" fmla="*/ 21 h 43"/>
                      <a:gd name="T18" fmla="*/ 22 w 43"/>
                      <a:gd name="T19" fmla="*/ 5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43">
                        <a:moveTo>
                          <a:pt x="22" y="43"/>
                        </a:moveTo>
                        <a:cubicBezTo>
                          <a:pt x="34" y="43"/>
                          <a:pt x="43" y="33"/>
                          <a:pt x="43" y="21"/>
                        </a:cubicBezTo>
                        <a:cubicBezTo>
                          <a:pt x="43" y="10"/>
                          <a:pt x="34" y="0"/>
                          <a:pt x="22" y="0"/>
                        </a:cubicBezTo>
                        <a:cubicBezTo>
                          <a:pt x="10" y="0"/>
                          <a:pt x="0" y="10"/>
                          <a:pt x="0" y="21"/>
                        </a:cubicBezTo>
                        <a:cubicBezTo>
                          <a:pt x="0" y="33"/>
                          <a:pt x="10" y="43"/>
                          <a:pt x="22" y="43"/>
                        </a:cubicBezTo>
                        <a:close/>
                        <a:moveTo>
                          <a:pt x="22" y="5"/>
                        </a:moveTo>
                        <a:cubicBezTo>
                          <a:pt x="31" y="5"/>
                          <a:pt x="39" y="12"/>
                          <a:pt x="39" y="21"/>
                        </a:cubicBezTo>
                        <a:cubicBezTo>
                          <a:pt x="39" y="31"/>
                          <a:pt x="31" y="38"/>
                          <a:pt x="22" y="38"/>
                        </a:cubicBezTo>
                        <a:cubicBezTo>
                          <a:pt x="13" y="38"/>
                          <a:pt x="5" y="31"/>
                          <a:pt x="5" y="21"/>
                        </a:cubicBezTo>
                        <a:cubicBezTo>
                          <a:pt x="5" y="12"/>
                          <a:pt x="13" y="5"/>
                          <a:pt x="22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  <p:sp>
                <p:nvSpPr>
                  <p:cNvPr id="28" name="iṡḷîḋê">
                    <a:extLst>
                      <a:ext uri="{FF2B5EF4-FFF2-40B4-BE49-F238E27FC236}">
                        <a16:creationId xmlns="" xmlns:a16="http://schemas.microsoft.com/office/drawing/2014/main" id="{0C10A0C6-F1CA-479F-9A71-356E877ABA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8300" y="-1358900"/>
                    <a:ext cx="1228725" cy="974725"/>
                  </a:xfrm>
                  <a:custGeom>
                    <a:avLst/>
                    <a:gdLst>
                      <a:gd name="T0" fmla="*/ 205 w 225"/>
                      <a:gd name="T1" fmla="*/ 13 h 178"/>
                      <a:gd name="T2" fmla="*/ 151 w 225"/>
                      <a:gd name="T3" fmla="*/ 13 h 178"/>
                      <a:gd name="T4" fmla="*/ 112 w 225"/>
                      <a:gd name="T5" fmla="*/ 60 h 178"/>
                      <a:gd name="T6" fmla="*/ 74 w 225"/>
                      <a:gd name="T7" fmla="*/ 13 h 178"/>
                      <a:gd name="T8" fmla="*/ 19 w 225"/>
                      <a:gd name="T9" fmla="*/ 13 h 178"/>
                      <a:gd name="T10" fmla="*/ 2 w 225"/>
                      <a:gd name="T11" fmla="*/ 54 h 178"/>
                      <a:gd name="T12" fmla="*/ 26 w 225"/>
                      <a:gd name="T13" fmla="*/ 94 h 178"/>
                      <a:gd name="T14" fmla="*/ 36 w 225"/>
                      <a:gd name="T15" fmla="*/ 178 h 178"/>
                      <a:gd name="T16" fmla="*/ 53 w 225"/>
                      <a:gd name="T17" fmla="*/ 169 h 178"/>
                      <a:gd name="T18" fmla="*/ 74 w 225"/>
                      <a:gd name="T19" fmla="*/ 169 h 178"/>
                      <a:gd name="T20" fmla="*/ 77 w 225"/>
                      <a:gd name="T21" fmla="*/ 60 h 178"/>
                      <a:gd name="T22" fmla="*/ 112 w 225"/>
                      <a:gd name="T23" fmla="*/ 78 h 178"/>
                      <a:gd name="T24" fmla="*/ 147 w 225"/>
                      <a:gd name="T25" fmla="*/ 61 h 178"/>
                      <a:gd name="T26" fmla="*/ 151 w 225"/>
                      <a:gd name="T27" fmla="*/ 169 h 178"/>
                      <a:gd name="T28" fmla="*/ 171 w 225"/>
                      <a:gd name="T29" fmla="*/ 169 h 178"/>
                      <a:gd name="T30" fmla="*/ 189 w 225"/>
                      <a:gd name="T31" fmla="*/ 178 h 178"/>
                      <a:gd name="T32" fmla="*/ 199 w 225"/>
                      <a:gd name="T33" fmla="*/ 169 h 178"/>
                      <a:gd name="T34" fmla="*/ 207 w 225"/>
                      <a:gd name="T35" fmla="*/ 90 h 178"/>
                      <a:gd name="T36" fmla="*/ 81 w 225"/>
                      <a:gd name="T37" fmla="*/ 57 h 178"/>
                      <a:gd name="T38" fmla="*/ 68 w 225"/>
                      <a:gd name="T39" fmla="*/ 24 h 178"/>
                      <a:gd name="T40" fmla="*/ 66 w 225"/>
                      <a:gd name="T41" fmla="*/ 44 h 178"/>
                      <a:gd name="T42" fmla="*/ 69 w 225"/>
                      <a:gd name="T43" fmla="*/ 147 h 178"/>
                      <a:gd name="T44" fmla="*/ 69 w 225"/>
                      <a:gd name="T45" fmla="*/ 169 h 178"/>
                      <a:gd name="T46" fmla="*/ 52 w 225"/>
                      <a:gd name="T47" fmla="*/ 92 h 178"/>
                      <a:gd name="T48" fmla="*/ 41 w 225"/>
                      <a:gd name="T49" fmla="*/ 168 h 178"/>
                      <a:gd name="T50" fmla="*/ 30 w 225"/>
                      <a:gd name="T51" fmla="*/ 169 h 178"/>
                      <a:gd name="T52" fmla="*/ 31 w 225"/>
                      <a:gd name="T53" fmla="*/ 92 h 178"/>
                      <a:gd name="T54" fmla="*/ 31 w 225"/>
                      <a:gd name="T55" fmla="*/ 76 h 178"/>
                      <a:gd name="T56" fmla="*/ 27 w 225"/>
                      <a:gd name="T57" fmla="*/ 35 h 178"/>
                      <a:gd name="T58" fmla="*/ 23 w 225"/>
                      <a:gd name="T59" fmla="*/ 68 h 178"/>
                      <a:gd name="T60" fmla="*/ 27 w 225"/>
                      <a:gd name="T61" fmla="*/ 80 h 178"/>
                      <a:gd name="T62" fmla="*/ 26 w 225"/>
                      <a:gd name="T63" fmla="*/ 89 h 178"/>
                      <a:gd name="T64" fmla="*/ 6 w 225"/>
                      <a:gd name="T65" fmla="*/ 42 h 178"/>
                      <a:gd name="T66" fmla="*/ 48 w 225"/>
                      <a:gd name="T67" fmla="*/ 4 h 178"/>
                      <a:gd name="T68" fmla="*/ 88 w 225"/>
                      <a:gd name="T69" fmla="*/ 47 h 178"/>
                      <a:gd name="T70" fmla="*/ 110 w 225"/>
                      <a:gd name="T71" fmla="*/ 64 h 178"/>
                      <a:gd name="T72" fmla="*/ 114 w 225"/>
                      <a:gd name="T73" fmla="*/ 72 h 178"/>
                      <a:gd name="T74" fmla="*/ 26 w 225"/>
                      <a:gd name="T75" fmla="*/ 43 h 178"/>
                      <a:gd name="T76" fmla="*/ 26 w 225"/>
                      <a:gd name="T77" fmla="*/ 43 h 178"/>
                      <a:gd name="T78" fmla="*/ 198 w 225"/>
                      <a:gd name="T79" fmla="*/ 89 h 178"/>
                      <a:gd name="T80" fmla="*/ 198 w 225"/>
                      <a:gd name="T81" fmla="*/ 80 h 178"/>
                      <a:gd name="T82" fmla="*/ 202 w 225"/>
                      <a:gd name="T83" fmla="*/ 68 h 178"/>
                      <a:gd name="T84" fmla="*/ 198 w 225"/>
                      <a:gd name="T85" fmla="*/ 35 h 178"/>
                      <a:gd name="T86" fmla="*/ 194 w 225"/>
                      <a:gd name="T87" fmla="*/ 76 h 178"/>
                      <a:gd name="T88" fmla="*/ 194 w 225"/>
                      <a:gd name="T89" fmla="*/ 92 h 178"/>
                      <a:gd name="T90" fmla="*/ 195 w 225"/>
                      <a:gd name="T91" fmla="*/ 169 h 178"/>
                      <a:gd name="T92" fmla="*/ 183 w 225"/>
                      <a:gd name="T93" fmla="*/ 168 h 178"/>
                      <a:gd name="T94" fmla="*/ 173 w 225"/>
                      <a:gd name="T95" fmla="*/ 92 h 178"/>
                      <a:gd name="T96" fmla="*/ 155 w 225"/>
                      <a:gd name="T97" fmla="*/ 169 h 178"/>
                      <a:gd name="T98" fmla="*/ 156 w 225"/>
                      <a:gd name="T99" fmla="*/ 147 h 178"/>
                      <a:gd name="T100" fmla="*/ 159 w 225"/>
                      <a:gd name="T101" fmla="*/ 44 h 178"/>
                      <a:gd name="T102" fmla="*/ 157 w 225"/>
                      <a:gd name="T103" fmla="*/ 24 h 178"/>
                      <a:gd name="T104" fmla="*/ 144 w 225"/>
                      <a:gd name="T105" fmla="*/ 57 h 178"/>
                      <a:gd name="T106" fmla="*/ 117 w 225"/>
                      <a:gd name="T107" fmla="*/ 63 h 178"/>
                      <a:gd name="T108" fmla="*/ 137 w 225"/>
                      <a:gd name="T109" fmla="*/ 47 h 178"/>
                      <a:gd name="T110" fmla="*/ 177 w 225"/>
                      <a:gd name="T111" fmla="*/ 4 h 178"/>
                      <a:gd name="T112" fmla="*/ 218 w 225"/>
                      <a:gd name="T113" fmla="*/ 42 h 178"/>
                      <a:gd name="T114" fmla="*/ 203 w 225"/>
                      <a:gd name="T115" fmla="*/ 50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25" h="178">
                        <a:moveTo>
                          <a:pt x="222" y="40"/>
                        </a:moveTo>
                        <a:cubicBezTo>
                          <a:pt x="222" y="40"/>
                          <a:pt x="222" y="40"/>
                          <a:pt x="222" y="40"/>
                        </a:cubicBezTo>
                        <a:cubicBezTo>
                          <a:pt x="205" y="13"/>
                          <a:pt x="205" y="13"/>
                          <a:pt x="205" y="13"/>
                        </a:cubicBezTo>
                        <a:cubicBezTo>
                          <a:pt x="199" y="4"/>
                          <a:pt x="195" y="0"/>
                          <a:pt x="177" y="0"/>
                        </a:cubicBezTo>
                        <a:cubicBezTo>
                          <a:pt x="177" y="0"/>
                          <a:pt x="177" y="0"/>
                          <a:pt x="177" y="0"/>
                        </a:cubicBezTo>
                        <a:cubicBezTo>
                          <a:pt x="158" y="0"/>
                          <a:pt x="154" y="8"/>
                          <a:pt x="151" y="13"/>
                        </a:cubicBezTo>
                        <a:cubicBezTo>
                          <a:pt x="151" y="13"/>
                          <a:pt x="151" y="13"/>
                          <a:pt x="151" y="13"/>
                        </a:cubicBezTo>
                        <a:cubicBezTo>
                          <a:pt x="147" y="20"/>
                          <a:pt x="135" y="41"/>
                          <a:pt x="133" y="44"/>
                        </a:cubicBezTo>
                        <a:cubicBezTo>
                          <a:pt x="131" y="46"/>
                          <a:pt x="119" y="55"/>
                          <a:pt x="112" y="60"/>
                        </a:cubicBezTo>
                        <a:cubicBezTo>
                          <a:pt x="107" y="56"/>
                          <a:pt x="98" y="49"/>
                          <a:pt x="92" y="44"/>
                        </a:cubicBezTo>
                        <a:cubicBezTo>
                          <a:pt x="90" y="41"/>
                          <a:pt x="77" y="20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1" y="8"/>
                          <a:pt x="66" y="0"/>
                          <a:pt x="48" y="0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9" y="0"/>
                          <a:pt x="26" y="4"/>
                          <a:pt x="19" y="13"/>
                        </a:cubicBezTo>
                        <a:cubicBezTo>
                          <a:pt x="2" y="40"/>
                          <a:pt x="2" y="40"/>
                          <a:pt x="2" y="40"/>
                        </a:cubicBezTo>
                        <a:cubicBezTo>
                          <a:pt x="2" y="40"/>
                          <a:pt x="2" y="40"/>
                          <a:pt x="2" y="40"/>
                        </a:cubicBezTo>
                        <a:cubicBezTo>
                          <a:pt x="0" y="44"/>
                          <a:pt x="0" y="49"/>
                          <a:pt x="2" y="54"/>
                        </a:cubicBezTo>
                        <a:cubicBezTo>
                          <a:pt x="17" y="90"/>
                          <a:pt x="17" y="90"/>
                          <a:pt x="17" y="90"/>
                        </a:cubicBezTo>
                        <a:cubicBezTo>
                          <a:pt x="19" y="92"/>
                          <a:pt x="21" y="94"/>
                          <a:pt x="25" y="94"/>
                        </a:cubicBezTo>
                        <a:cubicBezTo>
                          <a:pt x="25" y="94"/>
                          <a:pt x="25" y="94"/>
                          <a:pt x="26" y="94"/>
                        </a:cubicBezTo>
                        <a:cubicBezTo>
                          <a:pt x="25" y="153"/>
                          <a:pt x="25" y="167"/>
                          <a:pt x="25" y="169"/>
                        </a:cubicBezTo>
                        <a:cubicBezTo>
                          <a:pt x="25" y="169"/>
                          <a:pt x="25" y="169"/>
                          <a:pt x="25" y="169"/>
                        </a:cubicBezTo>
                        <a:cubicBezTo>
                          <a:pt x="26" y="174"/>
                          <a:pt x="30" y="178"/>
                          <a:pt x="36" y="178"/>
                        </a:cubicBezTo>
                        <a:cubicBezTo>
                          <a:pt x="41" y="177"/>
                          <a:pt x="46" y="173"/>
                          <a:pt x="46" y="169"/>
                        </a:cubicBezTo>
                        <a:cubicBezTo>
                          <a:pt x="50" y="122"/>
                          <a:pt x="50" y="122"/>
                          <a:pt x="50" y="122"/>
                        </a:cubicBezTo>
                        <a:cubicBezTo>
                          <a:pt x="53" y="169"/>
                          <a:pt x="53" y="169"/>
                          <a:pt x="53" y="169"/>
                        </a:cubicBezTo>
                        <a:cubicBezTo>
                          <a:pt x="54" y="173"/>
                          <a:pt x="58" y="177"/>
                          <a:pt x="63" y="178"/>
                        </a:cubicBezTo>
                        <a:cubicBezTo>
                          <a:pt x="64" y="178"/>
                          <a:pt x="64" y="178"/>
                          <a:pt x="64" y="178"/>
                        </a:cubicBezTo>
                        <a:cubicBezTo>
                          <a:pt x="69" y="178"/>
                          <a:pt x="73" y="174"/>
                          <a:pt x="74" y="169"/>
                        </a:cubicBezTo>
                        <a:cubicBezTo>
                          <a:pt x="74" y="169"/>
                          <a:pt x="74" y="169"/>
                          <a:pt x="74" y="169"/>
                        </a:cubicBezTo>
                        <a:cubicBezTo>
                          <a:pt x="74" y="166"/>
                          <a:pt x="72" y="100"/>
                          <a:pt x="71" y="51"/>
                        </a:cubicBezTo>
                        <a:cubicBezTo>
                          <a:pt x="77" y="60"/>
                          <a:pt x="77" y="60"/>
                          <a:pt x="77" y="60"/>
                        </a:cubicBezTo>
                        <a:cubicBezTo>
                          <a:pt x="77" y="60"/>
                          <a:pt x="78" y="61"/>
                          <a:pt x="78" y="61"/>
                        </a:cubicBezTo>
                        <a:cubicBezTo>
                          <a:pt x="107" y="77"/>
                          <a:pt x="107" y="77"/>
                          <a:pt x="107" y="77"/>
                        </a:cubicBezTo>
                        <a:cubicBezTo>
                          <a:pt x="108" y="78"/>
                          <a:pt x="110" y="78"/>
                          <a:pt x="112" y="78"/>
                        </a:cubicBezTo>
                        <a:cubicBezTo>
                          <a:pt x="113" y="78"/>
                          <a:pt x="113" y="78"/>
                          <a:pt x="114" y="78"/>
                        </a:cubicBezTo>
                        <a:cubicBezTo>
                          <a:pt x="115" y="78"/>
                          <a:pt x="117" y="78"/>
                          <a:pt x="118" y="77"/>
                        </a:cubicBezTo>
                        <a:cubicBezTo>
                          <a:pt x="147" y="61"/>
                          <a:pt x="147" y="61"/>
                          <a:pt x="147" y="61"/>
                        </a:cubicBezTo>
                        <a:cubicBezTo>
                          <a:pt x="147" y="61"/>
                          <a:pt x="147" y="60"/>
                          <a:pt x="147" y="60"/>
                        </a:cubicBezTo>
                        <a:cubicBezTo>
                          <a:pt x="154" y="51"/>
                          <a:pt x="154" y="51"/>
                          <a:pt x="154" y="51"/>
                        </a:cubicBezTo>
                        <a:cubicBezTo>
                          <a:pt x="152" y="100"/>
                          <a:pt x="151" y="166"/>
                          <a:pt x="151" y="169"/>
                        </a:cubicBezTo>
                        <a:cubicBezTo>
                          <a:pt x="151" y="169"/>
                          <a:pt x="151" y="169"/>
                          <a:pt x="151" y="169"/>
                        </a:cubicBezTo>
                        <a:cubicBezTo>
                          <a:pt x="151" y="174"/>
                          <a:pt x="156" y="178"/>
                          <a:pt x="161" y="178"/>
                        </a:cubicBezTo>
                        <a:cubicBezTo>
                          <a:pt x="167" y="177"/>
                          <a:pt x="171" y="173"/>
                          <a:pt x="171" y="169"/>
                        </a:cubicBezTo>
                        <a:cubicBezTo>
                          <a:pt x="175" y="122"/>
                          <a:pt x="175" y="122"/>
                          <a:pt x="175" y="122"/>
                        </a:cubicBezTo>
                        <a:cubicBezTo>
                          <a:pt x="179" y="169"/>
                          <a:pt x="179" y="169"/>
                          <a:pt x="179" y="169"/>
                        </a:cubicBezTo>
                        <a:cubicBezTo>
                          <a:pt x="179" y="173"/>
                          <a:pt x="183" y="177"/>
                          <a:pt x="189" y="178"/>
                        </a:cubicBezTo>
                        <a:cubicBezTo>
                          <a:pt x="189" y="178"/>
                          <a:pt x="189" y="178"/>
                          <a:pt x="189" y="178"/>
                        </a:cubicBezTo>
                        <a:cubicBezTo>
                          <a:pt x="194" y="178"/>
                          <a:pt x="199" y="174"/>
                          <a:pt x="199" y="169"/>
                        </a:cubicBezTo>
                        <a:cubicBezTo>
                          <a:pt x="199" y="169"/>
                          <a:pt x="199" y="169"/>
                          <a:pt x="199" y="169"/>
                        </a:cubicBezTo>
                        <a:cubicBezTo>
                          <a:pt x="199" y="167"/>
                          <a:pt x="199" y="153"/>
                          <a:pt x="199" y="94"/>
                        </a:cubicBezTo>
                        <a:cubicBezTo>
                          <a:pt x="199" y="94"/>
                          <a:pt x="200" y="94"/>
                          <a:pt x="200" y="94"/>
                        </a:cubicBezTo>
                        <a:cubicBezTo>
                          <a:pt x="203" y="94"/>
                          <a:pt x="206" y="92"/>
                          <a:pt x="207" y="90"/>
                        </a:cubicBezTo>
                        <a:cubicBezTo>
                          <a:pt x="223" y="54"/>
                          <a:pt x="223" y="54"/>
                          <a:pt x="223" y="54"/>
                        </a:cubicBezTo>
                        <a:cubicBezTo>
                          <a:pt x="225" y="49"/>
                          <a:pt x="225" y="44"/>
                          <a:pt x="222" y="40"/>
                        </a:cubicBezTo>
                        <a:close/>
                        <a:moveTo>
                          <a:pt x="81" y="57"/>
                        </a:moveTo>
                        <a:cubicBezTo>
                          <a:pt x="71" y="43"/>
                          <a:pt x="71" y="43"/>
                          <a:pt x="71" y="43"/>
                        </a:cubicBezTo>
                        <a:cubicBezTo>
                          <a:pt x="71" y="37"/>
                          <a:pt x="70" y="32"/>
                          <a:pt x="70" y="27"/>
                        </a:cubicBezTo>
                        <a:cubicBezTo>
                          <a:pt x="70" y="25"/>
                          <a:pt x="69" y="24"/>
                          <a:pt x="68" y="24"/>
                        </a:cubicBezTo>
                        <a:cubicBezTo>
                          <a:pt x="68" y="24"/>
                          <a:pt x="68" y="24"/>
                          <a:pt x="68" y="24"/>
                        </a:cubicBezTo>
                        <a:cubicBezTo>
                          <a:pt x="67" y="24"/>
                          <a:pt x="66" y="25"/>
                          <a:pt x="66" y="27"/>
                        </a:cubicBezTo>
                        <a:cubicBezTo>
                          <a:pt x="66" y="27"/>
                          <a:pt x="66" y="33"/>
                          <a:pt x="66" y="44"/>
                        </a:cubicBezTo>
                        <a:cubicBezTo>
                          <a:pt x="66" y="44"/>
                          <a:pt x="66" y="44"/>
                          <a:pt x="66" y="44"/>
                        </a:cubicBezTo>
                        <a:cubicBezTo>
                          <a:pt x="66" y="58"/>
                          <a:pt x="67" y="78"/>
                          <a:pt x="67" y="98"/>
                        </a:cubicBezTo>
                        <a:cubicBezTo>
                          <a:pt x="68" y="116"/>
                          <a:pt x="68" y="133"/>
                          <a:pt x="69" y="147"/>
                        </a:cubicBezTo>
                        <a:cubicBezTo>
                          <a:pt x="69" y="153"/>
                          <a:pt x="69" y="159"/>
                          <a:pt x="69" y="163"/>
                        </a:cubicBezTo>
                        <a:cubicBezTo>
                          <a:pt x="69" y="166"/>
                          <a:pt x="69" y="167"/>
                          <a:pt x="69" y="169"/>
                        </a:cubicBezTo>
                        <a:cubicBezTo>
                          <a:pt x="69" y="169"/>
                          <a:pt x="69" y="169"/>
                          <a:pt x="69" y="169"/>
                        </a:cubicBezTo>
                        <a:cubicBezTo>
                          <a:pt x="69" y="171"/>
                          <a:pt x="67" y="173"/>
                          <a:pt x="64" y="173"/>
                        </a:cubicBezTo>
                        <a:cubicBezTo>
                          <a:pt x="61" y="173"/>
                          <a:pt x="58" y="171"/>
                          <a:pt x="58" y="168"/>
                        </a:cubicBezTo>
                        <a:cubicBezTo>
                          <a:pt x="52" y="92"/>
                          <a:pt x="52" y="92"/>
                          <a:pt x="52" y="92"/>
                        </a:cubicBezTo>
                        <a:cubicBezTo>
                          <a:pt x="52" y="91"/>
                          <a:pt x="51" y="90"/>
                          <a:pt x="50" y="90"/>
                        </a:cubicBezTo>
                        <a:cubicBezTo>
                          <a:pt x="48" y="90"/>
                          <a:pt x="47" y="91"/>
                          <a:pt x="47" y="92"/>
                        </a:cubicBezTo>
                        <a:cubicBezTo>
                          <a:pt x="41" y="168"/>
                          <a:pt x="41" y="168"/>
                          <a:pt x="41" y="168"/>
                        </a:cubicBezTo>
                        <a:cubicBezTo>
                          <a:pt x="41" y="171"/>
                          <a:pt x="39" y="173"/>
                          <a:pt x="36" y="173"/>
                        </a:cubicBezTo>
                        <a:cubicBezTo>
                          <a:pt x="33" y="173"/>
                          <a:pt x="30" y="171"/>
                          <a:pt x="30" y="169"/>
                        </a:cubicBezTo>
                        <a:cubicBezTo>
                          <a:pt x="30" y="169"/>
                          <a:pt x="30" y="169"/>
                          <a:pt x="30" y="169"/>
                        </a:cubicBezTo>
                        <a:cubicBezTo>
                          <a:pt x="30" y="167"/>
                          <a:pt x="30" y="165"/>
                          <a:pt x="30" y="162"/>
                        </a:cubicBezTo>
                        <a:cubicBezTo>
                          <a:pt x="30" y="157"/>
                          <a:pt x="30" y="151"/>
                          <a:pt x="30" y="144"/>
                        </a:cubicBezTo>
                        <a:cubicBezTo>
                          <a:pt x="30" y="129"/>
                          <a:pt x="30" y="110"/>
                          <a:pt x="31" y="92"/>
                        </a:cubicBezTo>
                        <a:cubicBezTo>
                          <a:pt x="33" y="90"/>
                          <a:pt x="34" y="87"/>
                          <a:pt x="33" y="84"/>
                        </a:cubicBezTo>
                        <a:cubicBezTo>
                          <a:pt x="33" y="84"/>
                          <a:pt x="33" y="84"/>
                          <a:pt x="33" y="83"/>
                        </a:cubicBezTo>
                        <a:cubicBezTo>
                          <a:pt x="33" y="83"/>
                          <a:pt x="32" y="80"/>
                          <a:pt x="31" y="76"/>
                        </a:cubicBezTo>
                        <a:cubicBezTo>
                          <a:pt x="31" y="50"/>
                          <a:pt x="31" y="36"/>
                          <a:pt x="31" y="36"/>
                        </a:cubicBezTo>
                        <a:cubicBezTo>
                          <a:pt x="31" y="35"/>
                          <a:pt x="30" y="34"/>
                          <a:pt x="29" y="34"/>
                        </a:cubicBezTo>
                        <a:cubicBezTo>
                          <a:pt x="28" y="34"/>
                          <a:pt x="27" y="34"/>
                          <a:pt x="27" y="35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17" y="48"/>
                          <a:pt x="17" y="49"/>
                          <a:pt x="17" y="50"/>
                        </a:cubicBezTo>
                        <a:cubicBezTo>
                          <a:pt x="17" y="50"/>
                          <a:pt x="20" y="59"/>
                          <a:pt x="23" y="68"/>
                        </a:cubicBezTo>
                        <a:cubicBezTo>
                          <a:pt x="24" y="71"/>
                          <a:pt x="25" y="74"/>
                          <a:pt x="26" y="77"/>
                        </a:cubicBezTo>
                        <a:cubicBezTo>
                          <a:pt x="26" y="77"/>
                          <a:pt x="26" y="77"/>
                          <a:pt x="26" y="77"/>
                        </a:cubicBezTo>
                        <a:cubicBezTo>
                          <a:pt x="26" y="78"/>
                          <a:pt x="27" y="79"/>
                          <a:pt x="27" y="80"/>
                        </a:cubicBezTo>
                        <a:cubicBezTo>
                          <a:pt x="28" y="82"/>
                          <a:pt x="28" y="84"/>
                          <a:pt x="29" y="85"/>
                        </a:cubicBezTo>
                        <a:cubicBezTo>
                          <a:pt x="29" y="85"/>
                          <a:pt x="29" y="85"/>
                          <a:pt x="29" y="85"/>
                        </a:cubicBezTo>
                        <a:cubicBezTo>
                          <a:pt x="29" y="87"/>
                          <a:pt x="28" y="88"/>
                          <a:pt x="26" y="89"/>
                        </a:cubicBezTo>
                        <a:cubicBezTo>
                          <a:pt x="24" y="90"/>
                          <a:pt x="22" y="89"/>
                          <a:pt x="21" y="88"/>
                        </a:cubicBezTo>
                        <a:cubicBezTo>
                          <a:pt x="6" y="52"/>
                          <a:pt x="6" y="52"/>
                          <a:pt x="6" y="52"/>
                        </a:cubicBezTo>
                        <a:cubicBezTo>
                          <a:pt x="5" y="49"/>
                          <a:pt x="5" y="45"/>
                          <a:pt x="6" y="42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9" y="8"/>
                          <a:pt x="31" y="4"/>
                          <a:pt x="48" y="4"/>
                        </a:cubicBezTo>
                        <a:cubicBezTo>
                          <a:pt x="48" y="4"/>
                          <a:pt x="48" y="4"/>
                          <a:pt x="48" y="4"/>
                        </a:cubicBezTo>
                        <a:cubicBezTo>
                          <a:pt x="64" y="4"/>
                          <a:pt x="67" y="11"/>
                          <a:pt x="69" y="15"/>
                        </a:cubicBezTo>
                        <a:cubicBezTo>
                          <a:pt x="70" y="15"/>
                          <a:pt x="70" y="15"/>
                          <a:pt x="70" y="15"/>
                        </a:cubicBezTo>
                        <a:cubicBezTo>
                          <a:pt x="74" y="22"/>
                          <a:pt x="88" y="47"/>
                          <a:pt x="88" y="47"/>
                        </a:cubicBezTo>
                        <a:cubicBezTo>
                          <a:pt x="88" y="47"/>
                          <a:pt x="88" y="47"/>
                          <a:pt x="88" y="47"/>
                        </a:cubicBezTo>
                        <a:cubicBezTo>
                          <a:pt x="88" y="47"/>
                          <a:pt x="95" y="52"/>
                          <a:pt x="101" y="57"/>
                        </a:cubicBezTo>
                        <a:cubicBezTo>
                          <a:pt x="104" y="60"/>
                          <a:pt x="108" y="62"/>
                          <a:pt x="110" y="64"/>
                        </a:cubicBezTo>
                        <a:cubicBezTo>
                          <a:pt x="112" y="65"/>
                          <a:pt x="113" y="66"/>
                          <a:pt x="114" y="67"/>
                        </a:cubicBezTo>
                        <a:cubicBezTo>
                          <a:pt x="114" y="67"/>
                          <a:pt x="114" y="67"/>
                          <a:pt x="114" y="67"/>
                        </a:cubicBezTo>
                        <a:cubicBezTo>
                          <a:pt x="115" y="68"/>
                          <a:pt x="115" y="70"/>
                          <a:pt x="114" y="72"/>
                        </a:cubicBezTo>
                        <a:cubicBezTo>
                          <a:pt x="113" y="73"/>
                          <a:pt x="111" y="74"/>
                          <a:pt x="109" y="73"/>
                        </a:cubicBezTo>
                        <a:lnTo>
                          <a:pt x="81" y="57"/>
                        </a:lnTo>
                        <a:close/>
                        <a:moveTo>
                          <a:pt x="26" y="43"/>
                        </a:moveTo>
                        <a:cubicBezTo>
                          <a:pt x="26" y="48"/>
                          <a:pt x="26" y="54"/>
                          <a:pt x="26" y="63"/>
                        </a:cubicBezTo>
                        <a:cubicBezTo>
                          <a:pt x="25" y="58"/>
                          <a:pt x="23" y="54"/>
                          <a:pt x="22" y="50"/>
                        </a:cubicBezTo>
                        <a:lnTo>
                          <a:pt x="26" y="43"/>
                        </a:lnTo>
                        <a:close/>
                        <a:moveTo>
                          <a:pt x="219" y="52"/>
                        </a:moveTo>
                        <a:cubicBezTo>
                          <a:pt x="203" y="88"/>
                          <a:pt x="203" y="88"/>
                          <a:pt x="203" y="88"/>
                        </a:cubicBezTo>
                        <a:cubicBezTo>
                          <a:pt x="202" y="89"/>
                          <a:pt x="200" y="90"/>
                          <a:pt x="198" y="89"/>
                        </a:cubicBezTo>
                        <a:cubicBezTo>
                          <a:pt x="196" y="88"/>
                          <a:pt x="195" y="87"/>
                          <a:pt x="196" y="85"/>
                        </a:cubicBezTo>
                        <a:cubicBezTo>
                          <a:pt x="196" y="85"/>
                          <a:pt x="196" y="85"/>
                          <a:pt x="196" y="85"/>
                        </a:cubicBezTo>
                        <a:cubicBezTo>
                          <a:pt x="196" y="84"/>
                          <a:pt x="197" y="82"/>
                          <a:pt x="198" y="80"/>
                        </a:cubicBezTo>
                        <a:cubicBezTo>
                          <a:pt x="198" y="79"/>
                          <a:pt x="198" y="78"/>
                          <a:pt x="198" y="77"/>
                        </a:cubicBezTo>
                        <a:cubicBezTo>
                          <a:pt x="198" y="77"/>
                          <a:pt x="198" y="77"/>
                          <a:pt x="198" y="77"/>
                        </a:cubicBezTo>
                        <a:cubicBezTo>
                          <a:pt x="199" y="74"/>
                          <a:pt x="201" y="71"/>
                          <a:pt x="202" y="68"/>
                        </a:cubicBezTo>
                        <a:cubicBezTo>
                          <a:pt x="205" y="59"/>
                          <a:pt x="208" y="50"/>
                          <a:pt x="208" y="50"/>
                        </a:cubicBezTo>
                        <a:cubicBezTo>
                          <a:pt x="208" y="49"/>
                          <a:pt x="208" y="48"/>
                          <a:pt x="207" y="48"/>
                        </a:cubicBezTo>
                        <a:cubicBezTo>
                          <a:pt x="198" y="35"/>
                          <a:pt x="198" y="35"/>
                          <a:pt x="198" y="35"/>
                        </a:cubicBezTo>
                        <a:cubicBezTo>
                          <a:pt x="197" y="34"/>
                          <a:pt x="196" y="34"/>
                          <a:pt x="195" y="34"/>
                        </a:cubicBezTo>
                        <a:cubicBezTo>
                          <a:pt x="194" y="34"/>
                          <a:pt x="194" y="35"/>
                          <a:pt x="194" y="36"/>
                        </a:cubicBezTo>
                        <a:cubicBezTo>
                          <a:pt x="194" y="36"/>
                          <a:pt x="194" y="50"/>
                          <a:pt x="194" y="76"/>
                        </a:cubicBezTo>
                        <a:cubicBezTo>
                          <a:pt x="193" y="80"/>
                          <a:pt x="192" y="83"/>
                          <a:pt x="191" y="83"/>
                        </a:cubicBezTo>
                        <a:cubicBezTo>
                          <a:pt x="191" y="84"/>
                          <a:pt x="191" y="84"/>
                          <a:pt x="191" y="84"/>
                        </a:cubicBezTo>
                        <a:cubicBezTo>
                          <a:pt x="190" y="87"/>
                          <a:pt x="192" y="90"/>
                          <a:pt x="194" y="92"/>
                        </a:cubicBezTo>
                        <a:cubicBezTo>
                          <a:pt x="194" y="110"/>
                          <a:pt x="194" y="129"/>
                          <a:pt x="194" y="144"/>
                        </a:cubicBezTo>
                        <a:cubicBezTo>
                          <a:pt x="194" y="151"/>
                          <a:pt x="195" y="157"/>
                          <a:pt x="195" y="162"/>
                        </a:cubicBezTo>
                        <a:cubicBezTo>
                          <a:pt x="195" y="165"/>
                          <a:pt x="195" y="167"/>
                          <a:pt x="195" y="169"/>
                        </a:cubicBezTo>
                        <a:cubicBezTo>
                          <a:pt x="195" y="169"/>
                          <a:pt x="195" y="169"/>
                          <a:pt x="195" y="169"/>
                        </a:cubicBezTo>
                        <a:cubicBezTo>
                          <a:pt x="194" y="171"/>
                          <a:pt x="192" y="173"/>
                          <a:pt x="189" y="173"/>
                        </a:cubicBezTo>
                        <a:cubicBezTo>
                          <a:pt x="186" y="173"/>
                          <a:pt x="183" y="171"/>
                          <a:pt x="183" y="168"/>
                        </a:cubicBezTo>
                        <a:cubicBezTo>
                          <a:pt x="177" y="92"/>
                          <a:pt x="177" y="92"/>
                          <a:pt x="177" y="92"/>
                        </a:cubicBezTo>
                        <a:cubicBezTo>
                          <a:pt x="177" y="91"/>
                          <a:pt x="176" y="90"/>
                          <a:pt x="175" y="90"/>
                        </a:cubicBezTo>
                        <a:cubicBezTo>
                          <a:pt x="174" y="90"/>
                          <a:pt x="173" y="91"/>
                          <a:pt x="173" y="92"/>
                        </a:cubicBezTo>
                        <a:cubicBezTo>
                          <a:pt x="167" y="168"/>
                          <a:pt x="167" y="168"/>
                          <a:pt x="167" y="168"/>
                        </a:cubicBezTo>
                        <a:cubicBezTo>
                          <a:pt x="166" y="171"/>
                          <a:pt x="164" y="173"/>
                          <a:pt x="161" y="173"/>
                        </a:cubicBezTo>
                        <a:cubicBezTo>
                          <a:pt x="158" y="173"/>
                          <a:pt x="155" y="171"/>
                          <a:pt x="155" y="169"/>
                        </a:cubicBezTo>
                        <a:cubicBezTo>
                          <a:pt x="155" y="169"/>
                          <a:pt x="155" y="169"/>
                          <a:pt x="155" y="169"/>
                        </a:cubicBezTo>
                        <a:cubicBezTo>
                          <a:pt x="155" y="167"/>
                          <a:pt x="155" y="166"/>
                          <a:pt x="155" y="163"/>
                        </a:cubicBezTo>
                        <a:cubicBezTo>
                          <a:pt x="156" y="159"/>
                          <a:pt x="156" y="153"/>
                          <a:pt x="156" y="147"/>
                        </a:cubicBezTo>
                        <a:cubicBezTo>
                          <a:pt x="156" y="133"/>
                          <a:pt x="157" y="116"/>
                          <a:pt x="157" y="98"/>
                        </a:cubicBezTo>
                        <a:cubicBezTo>
                          <a:pt x="158" y="78"/>
                          <a:pt x="158" y="58"/>
                          <a:pt x="159" y="44"/>
                        </a:cubicBezTo>
                        <a:cubicBezTo>
                          <a:pt x="159" y="44"/>
                          <a:pt x="159" y="44"/>
                          <a:pt x="159" y="44"/>
                        </a:cubicBezTo>
                        <a:cubicBezTo>
                          <a:pt x="159" y="33"/>
                          <a:pt x="159" y="27"/>
                          <a:pt x="159" y="27"/>
                        </a:cubicBezTo>
                        <a:cubicBezTo>
                          <a:pt x="159" y="25"/>
                          <a:pt x="158" y="24"/>
                          <a:pt x="157" y="24"/>
                        </a:cubicBezTo>
                        <a:cubicBezTo>
                          <a:pt x="157" y="24"/>
                          <a:pt x="157" y="24"/>
                          <a:pt x="157" y="24"/>
                        </a:cubicBezTo>
                        <a:cubicBezTo>
                          <a:pt x="155" y="24"/>
                          <a:pt x="154" y="25"/>
                          <a:pt x="154" y="27"/>
                        </a:cubicBezTo>
                        <a:cubicBezTo>
                          <a:pt x="154" y="32"/>
                          <a:pt x="154" y="37"/>
                          <a:pt x="154" y="43"/>
                        </a:cubicBezTo>
                        <a:cubicBezTo>
                          <a:pt x="144" y="57"/>
                          <a:pt x="144" y="57"/>
                          <a:pt x="144" y="57"/>
                        </a:cubicBezTo>
                        <a:cubicBezTo>
                          <a:pt x="119" y="71"/>
                          <a:pt x="119" y="71"/>
                          <a:pt x="119" y="71"/>
                        </a:cubicBezTo>
                        <a:cubicBezTo>
                          <a:pt x="120" y="68"/>
                          <a:pt x="119" y="65"/>
                          <a:pt x="117" y="63"/>
                        </a:cubicBezTo>
                        <a:cubicBezTo>
                          <a:pt x="117" y="63"/>
                          <a:pt x="117" y="63"/>
                          <a:pt x="117" y="63"/>
                        </a:cubicBezTo>
                        <a:cubicBezTo>
                          <a:pt x="117" y="63"/>
                          <a:pt x="116" y="63"/>
                          <a:pt x="116" y="63"/>
                        </a:cubicBezTo>
                        <a:cubicBezTo>
                          <a:pt x="124" y="57"/>
                          <a:pt x="136" y="47"/>
                          <a:pt x="136" y="47"/>
                        </a:cubicBezTo>
                        <a:cubicBezTo>
                          <a:pt x="136" y="47"/>
                          <a:pt x="137" y="47"/>
                          <a:pt x="137" y="47"/>
                        </a:cubicBezTo>
                        <a:cubicBezTo>
                          <a:pt x="137" y="47"/>
                          <a:pt x="151" y="22"/>
                          <a:pt x="155" y="15"/>
                        </a:cubicBezTo>
                        <a:cubicBezTo>
                          <a:pt x="155" y="15"/>
                          <a:pt x="155" y="15"/>
                          <a:pt x="155" y="15"/>
                        </a:cubicBezTo>
                        <a:cubicBezTo>
                          <a:pt x="157" y="11"/>
                          <a:pt x="161" y="4"/>
                          <a:pt x="177" y="4"/>
                        </a:cubicBezTo>
                        <a:cubicBezTo>
                          <a:pt x="177" y="4"/>
                          <a:pt x="177" y="4"/>
                          <a:pt x="177" y="4"/>
                        </a:cubicBezTo>
                        <a:cubicBezTo>
                          <a:pt x="194" y="4"/>
                          <a:pt x="196" y="8"/>
                          <a:pt x="201" y="16"/>
                        </a:cubicBezTo>
                        <a:cubicBezTo>
                          <a:pt x="218" y="42"/>
                          <a:pt x="218" y="42"/>
                          <a:pt x="218" y="42"/>
                        </a:cubicBezTo>
                        <a:cubicBezTo>
                          <a:pt x="220" y="45"/>
                          <a:pt x="220" y="49"/>
                          <a:pt x="219" y="52"/>
                        </a:cubicBezTo>
                        <a:close/>
                        <a:moveTo>
                          <a:pt x="198" y="43"/>
                        </a:moveTo>
                        <a:cubicBezTo>
                          <a:pt x="203" y="50"/>
                          <a:pt x="203" y="50"/>
                          <a:pt x="203" y="50"/>
                        </a:cubicBezTo>
                        <a:cubicBezTo>
                          <a:pt x="202" y="54"/>
                          <a:pt x="200" y="58"/>
                          <a:pt x="198" y="63"/>
                        </a:cubicBezTo>
                        <a:cubicBezTo>
                          <a:pt x="198" y="54"/>
                          <a:pt x="198" y="48"/>
                          <a:pt x="198" y="4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200"/>
                  </a:p>
                </p:txBody>
              </p:sp>
            </p:grpSp>
          </p:grpSp>
          <p:grpSp>
            <p:nvGrpSpPr>
              <p:cNvPr id="15" name="íṩľide">
                <a:extLst>
                  <a:ext uri="{FF2B5EF4-FFF2-40B4-BE49-F238E27FC236}">
                    <a16:creationId xmlns="" xmlns:a16="http://schemas.microsoft.com/office/drawing/2014/main" id="{F1CBAC70-F35A-428B-8242-24665A5E6D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22154" y="4523808"/>
                <a:ext cx="901700" cy="901700"/>
                <a:chOff x="1544" y="1525"/>
                <a:chExt cx="426" cy="426"/>
              </a:xfrm>
            </p:grpSpPr>
            <p:sp>
              <p:nvSpPr>
                <p:cNvPr id="21" name="îšlíḑe">
                  <a:extLst>
                    <a:ext uri="{FF2B5EF4-FFF2-40B4-BE49-F238E27FC236}">
                      <a16:creationId xmlns="" xmlns:a16="http://schemas.microsoft.com/office/drawing/2014/main" id="{3EE71CE7-B65B-42C2-8CA5-BC4A7FCEC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4" y="1525"/>
                  <a:ext cx="426" cy="4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sp>
              <p:nvSpPr>
                <p:cNvPr id="22" name="íṡḷîḋè">
                  <a:extLst>
                    <a:ext uri="{FF2B5EF4-FFF2-40B4-BE49-F238E27FC236}">
                      <a16:creationId xmlns="" xmlns:a16="http://schemas.microsoft.com/office/drawing/2014/main" id="{9AFC3155-010F-4D6F-8695-70BE444FF6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2" y="1606"/>
                  <a:ext cx="60" cy="264"/>
                </a:xfrm>
                <a:custGeom>
                  <a:avLst/>
                  <a:gdLst>
                    <a:gd name="T0" fmla="*/ 50 w 50"/>
                    <a:gd name="T1" fmla="*/ 173 h 220"/>
                    <a:gd name="T2" fmla="*/ 36 w 50"/>
                    <a:gd name="T3" fmla="*/ 0 h 220"/>
                    <a:gd name="T4" fmla="*/ 0 w 50"/>
                    <a:gd name="T5" fmla="*/ 14 h 220"/>
                    <a:gd name="T6" fmla="*/ 0 w 50"/>
                    <a:gd name="T7" fmla="*/ 173 h 220"/>
                    <a:gd name="T8" fmla="*/ 0 w 50"/>
                    <a:gd name="T9" fmla="*/ 173 h 220"/>
                    <a:gd name="T10" fmla="*/ 0 w 50"/>
                    <a:gd name="T11" fmla="*/ 174 h 220"/>
                    <a:gd name="T12" fmla="*/ 0 w 50"/>
                    <a:gd name="T13" fmla="*/ 174 h 220"/>
                    <a:gd name="T14" fmla="*/ 25 w 50"/>
                    <a:gd name="T15" fmla="*/ 220 h 220"/>
                    <a:gd name="T16" fmla="*/ 50 w 50"/>
                    <a:gd name="T17" fmla="*/ 174 h 220"/>
                    <a:gd name="T18" fmla="*/ 50 w 50"/>
                    <a:gd name="T19" fmla="*/ 174 h 220"/>
                    <a:gd name="T20" fmla="*/ 50 w 50"/>
                    <a:gd name="T21" fmla="*/ 174 h 220"/>
                    <a:gd name="T22" fmla="*/ 31 w 50"/>
                    <a:gd name="T23" fmla="*/ 201 h 220"/>
                    <a:gd name="T24" fmla="*/ 7 w 50"/>
                    <a:gd name="T25" fmla="*/ 177 h 220"/>
                    <a:gd name="T26" fmla="*/ 16 w 50"/>
                    <a:gd name="T27" fmla="*/ 177 h 220"/>
                    <a:gd name="T28" fmla="*/ 18 w 50"/>
                    <a:gd name="T29" fmla="*/ 177 h 220"/>
                    <a:gd name="T30" fmla="*/ 44 w 50"/>
                    <a:gd name="T31" fmla="*/ 175 h 220"/>
                    <a:gd name="T32" fmla="*/ 45 w 50"/>
                    <a:gd name="T33" fmla="*/ 53 h 220"/>
                    <a:gd name="T34" fmla="*/ 4 w 50"/>
                    <a:gd name="T35" fmla="*/ 34 h 220"/>
                    <a:gd name="T36" fmla="*/ 45 w 50"/>
                    <a:gd name="T37" fmla="*/ 53 h 220"/>
                    <a:gd name="T38" fmla="*/ 19 w 50"/>
                    <a:gd name="T39" fmla="*/ 172 h 220"/>
                    <a:gd name="T40" fmla="*/ 31 w 50"/>
                    <a:gd name="T41" fmla="*/ 58 h 220"/>
                    <a:gd name="T42" fmla="*/ 23 w 50"/>
                    <a:gd name="T43" fmla="*/ 171 h 220"/>
                    <a:gd name="T44" fmla="*/ 4 w 50"/>
                    <a:gd name="T45" fmla="*/ 58 h 220"/>
                    <a:gd name="T46" fmla="*/ 14 w 50"/>
                    <a:gd name="T47" fmla="*/ 173 h 220"/>
                    <a:gd name="T48" fmla="*/ 36 w 50"/>
                    <a:gd name="T49" fmla="*/ 169 h 220"/>
                    <a:gd name="T50" fmla="*/ 45 w 50"/>
                    <a:gd name="T51" fmla="*/ 58 h 220"/>
                    <a:gd name="T52" fmla="*/ 36 w 50"/>
                    <a:gd name="T53" fmla="*/ 169 h 220"/>
                    <a:gd name="T54" fmla="*/ 36 w 50"/>
                    <a:gd name="T55" fmla="*/ 5 h 220"/>
                    <a:gd name="T56" fmla="*/ 45 w 50"/>
                    <a:gd name="T57" fmla="*/ 29 h 220"/>
                    <a:gd name="T58" fmla="*/ 4 w 50"/>
                    <a:gd name="T59" fmla="*/ 14 h 220"/>
                    <a:gd name="T60" fmla="*/ 22 w 50"/>
                    <a:gd name="T61" fmla="*/ 206 h 220"/>
                    <a:gd name="T62" fmla="*/ 25 w 50"/>
                    <a:gd name="T63" fmla="*/ 212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0" h="220">
                      <a:moveTo>
                        <a:pt x="50" y="173"/>
                      </a:moveTo>
                      <a:cubicBezTo>
                        <a:pt x="50" y="173"/>
                        <a:pt x="50" y="173"/>
                        <a:pt x="50" y="173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6"/>
                        <a:pt x="44" y="0"/>
                        <a:pt x="36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23" y="218"/>
                        <a:pt x="23" y="218"/>
                        <a:pt x="23" y="218"/>
                      </a:cubicBezTo>
                      <a:cubicBezTo>
                        <a:pt x="23" y="219"/>
                        <a:pt x="24" y="220"/>
                        <a:pt x="25" y="220"/>
                      </a:cubicBezTo>
                      <a:cubicBezTo>
                        <a:pt x="26" y="220"/>
                        <a:pt x="27" y="219"/>
                        <a:pt x="27" y="218"/>
                      </a:cubicBezTo>
                      <a:cubicBezTo>
                        <a:pt x="50" y="174"/>
                        <a:pt x="50" y="174"/>
                        <a:pt x="50" y="174"/>
                      </a:cubicBezTo>
                      <a:cubicBezTo>
                        <a:pt x="50" y="174"/>
                        <a:pt x="50" y="174"/>
                        <a:pt x="50" y="174"/>
                      </a:cubicBezTo>
                      <a:cubicBezTo>
                        <a:pt x="50" y="174"/>
                        <a:pt x="50" y="174"/>
                        <a:pt x="50" y="174"/>
                      </a:cubicBezTo>
                      <a:cubicBezTo>
                        <a:pt x="50" y="174"/>
                        <a:pt x="50" y="174"/>
                        <a:pt x="50" y="174"/>
                      </a:cubicBezTo>
                      <a:cubicBezTo>
                        <a:pt x="50" y="174"/>
                        <a:pt x="50" y="174"/>
                        <a:pt x="50" y="174"/>
                      </a:cubicBezTo>
                      <a:cubicBezTo>
                        <a:pt x="50" y="174"/>
                        <a:pt x="50" y="174"/>
                        <a:pt x="50" y="173"/>
                      </a:cubicBezTo>
                      <a:close/>
                      <a:moveTo>
                        <a:pt x="31" y="201"/>
                      </a:moveTo>
                      <a:cubicBezTo>
                        <a:pt x="19" y="201"/>
                        <a:pt x="19" y="201"/>
                        <a:pt x="19" y="201"/>
                      </a:cubicBezTo>
                      <a:cubicBezTo>
                        <a:pt x="7" y="177"/>
                        <a:pt x="7" y="177"/>
                        <a:pt x="7" y="177"/>
                      </a:cubicBezTo>
                      <a:cubicBezTo>
                        <a:pt x="8" y="177"/>
                        <a:pt x="9" y="177"/>
                        <a:pt x="11" y="177"/>
                      </a:cubicBezTo>
                      <a:cubicBezTo>
                        <a:pt x="13" y="177"/>
                        <a:pt x="14" y="177"/>
                        <a:pt x="16" y="177"/>
                      </a:cubicBezTo>
                      <a:cubicBezTo>
                        <a:pt x="16" y="177"/>
                        <a:pt x="16" y="177"/>
                        <a:pt x="17" y="177"/>
                      </a:cubicBezTo>
                      <a:cubicBezTo>
                        <a:pt x="17" y="177"/>
                        <a:pt x="17" y="177"/>
                        <a:pt x="18" y="177"/>
                      </a:cubicBezTo>
                      <a:cubicBezTo>
                        <a:pt x="20" y="176"/>
                        <a:pt x="22" y="176"/>
                        <a:pt x="24" y="176"/>
                      </a:cubicBezTo>
                      <a:cubicBezTo>
                        <a:pt x="31" y="174"/>
                        <a:pt x="38" y="173"/>
                        <a:pt x="44" y="175"/>
                      </a:cubicBezTo>
                      <a:lnTo>
                        <a:pt x="31" y="201"/>
                      </a:lnTo>
                      <a:close/>
                      <a:moveTo>
                        <a:pt x="45" y="53"/>
                      </a:move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lnTo>
                        <a:pt x="45" y="53"/>
                      </a:lnTo>
                      <a:close/>
                      <a:moveTo>
                        <a:pt x="23" y="171"/>
                      </a:moveTo>
                      <a:cubicBezTo>
                        <a:pt x="22" y="171"/>
                        <a:pt x="20" y="172"/>
                        <a:pt x="19" y="172"/>
                      </a:cubicBezTo>
                      <a:cubicBezTo>
                        <a:pt x="19" y="58"/>
                        <a:pt x="19" y="58"/>
                        <a:pt x="19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1" y="169"/>
                        <a:pt x="31" y="169"/>
                        <a:pt x="31" y="169"/>
                      </a:cubicBezTo>
                      <a:cubicBezTo>
                        <a:pt x="28" y="170"/>
                        <a:pt x="26" y="170"/>
                        <a:pt x="23" y="171"/>
                      </a:cubicBezTo>
                      <a:close/>
                      <a:moveTo>
                        <a:pt x="4" y="172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14" y="58"/>
                        <a:pt x="14" y="58"/>
                        <a:pt x="14" y="58"/>
                      </a:cubicBezTo>
                      <a:cubicBezTo>
                        <a:pt x="14" y="173"/>
                        <a:pt x="14" y="173"/>
                        <a:pt x="14" y="173"/>
                      </a:cubicBezTo>
                      <a:cubicBezTo>
                        <a:pt x="11" y="173"/>
                        <a:pt x="7" y="173"/>
                        <a:pt x="4" y="172"/>
                      </a:cubicBezTo>
                      <a:close/>
                      <a:moveTo>
                        <a:pt x="36" y="169"/>
                      </a:move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170"/>
                        <a:pt x="45" y="170"/>
                        <a:pt x="45" y="170"/>
                      </a:cubicBezTo>
                      <a:cubicBezTo>
                        <a:pt x="42" y="169"/>
                        <a:pt x="39" y="169"/>
                        <a:pt x="36" y="169"/>
                      </a:cubicBezTo>
                      <a:close/>
                      <a:moveTo>
                        <a:pt x="13" y="5"/>
                      </a:move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41" y="5"/>
                        <a:pt x="45" y="9"/>
                        <a:pt x="45" y="14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9"/>
                        <a:pt x="8" y="5"/>
                        <a:pt x="13" y="5"/>
                      </a:cubicBezTo>
                      <a:close/>
                      <a:moveTo>
                        <a:pt x="22" y="206"/>
                      </a:moveTo>
                      <a:cubicBezTo>
                        <a:pt x="28" y="206"/>
                        <a:pt x="28" y="206"/>
                        <a:pt x="28" y="206"/>
                      </a:cubicBezTo>
                      <a:cubicBezTo>
                        <a:pt x="25" y="212"/>
                        <a:pt x="25" y="212"/>
                        <a:pt x="25" y="212"/>
                      </a:cubicBezTo>
                      <a:lnTo>
                        <a:pt x="22" y="2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  <p:sp>
              <p:nvSpPr>
                <p:cNvPr id="23" name="iṡḷïde">
                  <a:extLst>
                    <a:ext uri="{FF2B5EF4-FFF2-40B4-BE49-F238E27FC236}">
                      <a16:creationId xmlns="" xmlns:a16="http://schemas.microsoft.com/office/drawing/2014/main" id="{31CFE9DE-107F-4DC2-8EB1-27AE68BF7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" y="1606"/>
                  <a:ext cx="77" cy="264"/>
                </a:xfrm>
                <a:custGeom>
                  <a:avLst/>
                  <a:gdLst>
                    <a:gd name="T0" fmla="*/ 61 w 64"/>
                    <a:gd name="T1" fmla="*/ 0 h 220"/>
                    <a:gd name="T2" fmla="*/ 3 w 64"/>
                    <a:gd name="T3" fmla="*/ 0 h 220"/>
                    <a:gd name="T4" fmla="*/ 0 w 64"/>
                    <a:gd name="T5" fmla="*/ 3 h 220"/>
                    <a:gd name="T6" fmla="*/ 0 w 64"/>
                    <a:gd name="T7" fmla="*/ 217 h 220"/>
                    <a:gd name="T8" fmla="*/ 3 w 64"/>
                    <a:gd name="T9" fmla="*/ 220 h 220"/>
                    <a:gd name="T10" fmla="*/ 61 w 64"/>
                    <a:gd name="T11" fmla="*/ 220 h 220"/>
                    <a:gd name="T12" fmla="*/ 64 w 64"/>
                    <a:gd name="T13" fmla="*/ 217 h 220"/>
                    <a:gd name="T14" fmla="*/ 64 w 64"/>
                    <a:gd name="T15" fmla="*/ 3 h 220"/>
                    <a:gd name="T16" fmla="*/ 61 w 64"/>
                    <a:gd name="T17" fmla="*/ 0 h 220"/>
                    <a:gd name="T18" fmla="*/ 5 w 64"/>
                    <a:gd name="T19" fmla="*/ 215 h 220"/>
                    <a:gd name="T20" fmla="*/ 5 w 64"/>
                    <a:gd name="T21" fmla="*/ 5 h 220"/>
                    <a:gd name="T22" fmla="*/ 59 w 64"/>
                    <a:gd name="T23" fmla="*/ 5 h 220"/>
                    <a:gd name="T24" fmla="*/ 59 w 64"/>
                    <a:gd name="T25" fmla="*/ 22 h 220"/>
                    <a:gd name="T26" fmla="*/ 39 w 64"/>
                    <a:gd name="T27" fmla="*/ 22 h 220"/>
                    <a:gd name="T28" fmla="*/ 37 w 64"/>
                    <a:gd name="T29" fmla="*/ 25 h 220"/>
                    <a:gd name="T30" fmla="*/ 39 w 64"/>
                    <a:gd name="T31" fmla="*/ 27 h 220"/>
                    <a:gd name="T32" fmla="*/ 59 w 64"/>
                    <a:gd name="T33" fmla="*/ 27 h 220"/>
                    <a:gd name="T34" fmla="*/ 59 w 64"/>
                    <a:gd name="T35" fmla="*/ 47 h 220"/>
                    <a:gd name="T36" fmla="*/ 32 w 64"/>
                    <a:gd name="T37" fmla="*/ 47 h 220"/>
                    <a:gd name="T38" fmla="*/ 30 w 64"/>
                    <a:gd name="T39" fmla="*/ 49 h 220"/>
                    <a:gd name="T40" fmla="*/ 32 w 64"/>
                    <a:gd name="T41" fmla="*/ 51 h 220"/>
                    <a:gd name="T42" fmla="*/ 59 w 64"/>
                    <a:gd name="T43" fmla="*/ 51 h 220"/>
                    <a:gd name="T44" fmla="*/ 59 w 64"/>
                    <a:gd name="T45" fmla="*/ 71 h 220"/>
                    <a:gd name="T46" fmla="*/ 39 w 64"/>
                    <a:gd name="T47" fmla="*/ 71 h 220"/>
                    <a:gd name="T48" fmla="*/ 37 w 64"/>
                    <a:gd name="T49" fmla="*/ 73 h 220"/>
                    <a:gd name="T50" fmla="*/ 39 w 64"/>
                    <a:gd name="T51" fmla="*/ 76 h 220"/>
                    <a:gd name="T52" fmla="*/ 59 w 64"/>
                    <a:gd name="T53" fmla="*/ 76 h 220"/>
                    <a:gd name="T54" fmla="*/ 59 w 64"/>
                    <a:gd name="T55" fmla="*/ 95 h 220"/>
                    <a:gd name="T56" fmla="*/ 32 w 64"/>
                    <a:gd name="T57" fmla="*/ 95 h 220"/>
                    <a:gd name="T58" fmla="*/ 30 w 64"/>
                    <a:gd name="T59" fmla="*/ 97 h 220"/>
                    <a:gd name="T60" fmla="*/ 32 w 64"/>
                    <a:gd name="T61" fmla="*/ 100 h 220"/>
                    <a:gd name="T62" fmla="*/ 59 w 64"/>
                    <a:gd name="T63" fmla="*/ 100 h 220"/>
                    <a:gd name="T64" fmla="*/ 59 w 64"/>
                    <a:gd name="T65" fmla="*/ 119 h 220"/>
                    <a:gd name="T66" fmla="*/ 39 w 64"/>
                    <a:gd name="T67" fmla="*/ 119 h 220"/>
                    <a:gd name="T68" fmla="*/ 37 w 64"/>
                    <a:gd name="T69" fmla="*/ 122 h 220"/>
                    <a:gd name="T70" fmla="*/ 39 w 64"/>
                    <a:gd name="T71" fmla="*/ 124 h 220"/>
                    <a:gd name="T72" fmla="*/ 59 w 64"/>
                    <a:gd name="T73" fmla="*/ 124 h 220"/>
                    <a:gd name="T74" fmla="*/ 59 w 64"/>
                    <a:gd name="T75" fmla="*/ 143 h 220"/>
                    <a:gd name="T76" fmla="*/ 32 w 64"/>
                    <a:gd name="T77" fmla="*/ 143 h 220"/>
                    <a:gd name="T78" fmla="*/ 30 w 64"/>
                    <a:gd name="T79" fmla="*/ 146 h 220"/>
                    <a:gd name="T80" fmla="*/ 32 w 64"/>
                    <a:gd name="T81" fmla="*/ 148 h 220"/>
                    <a:gd name="T82" fmla="*/ 59 w 64"/>
                    <a:gd name="T83" fmla="*/ 148 h 220"/>
                    <a:gd name="T84" fmla="*/ 59 w 64"/>
                    <a:gd name="T85" fmla="*/ 168 h 220"/>
                    <a:gd name="T86" fmla="*/ 39 w 64"/>
                    <a:gd name="T87" fmla="*/ 168 h 220"/>
                    <a:gd name="T88" fmla="*/ 37 w 64"/>
                    <a:gd name="T89" fmla="*/ 170 h 220"/>
                    <a:gd name="T90" fmla="*/ 39 w 64"/>
                    <a:gd name="T91" fmla="*/ 172 h 220"/>
                    <a:gd name="T92" fmla="*/ 59 w 64"/>
                    <a:gd name="T93" fmla="*/ 172 h 220"/>
                    <a:gd name="T94" fmla="*/ 59 w 64"/>
                    <a:gd name="T95" fmla="*/ 192 h 220"/>
                    <a:gd name="T96" fmla="*/ 32 w 64"/>
                    <a:gd name="T97" fmla="*/ 192 h 220"/>
                    <a:gd name="T98" fmla="*/ 30 w 64"/>
                    <a:gd name="T99" fmla="*/ 194 h 220"/>
                    <a:gd name="T100" fmla="*/ 32 w 64"/>
                    <a:gd name="T101" fmla="*/ 196 h 220"/>
                    <a:gd name="T102" fmla="*/ 59 w 64"/>
                    <a:gd name="T103" fmla="*/ 196 h 220"/>
                    <a:gd name="T104" fmla="*/ 59 w 64"/>
                    <a:gd name="T105" fmla="*/ 215 h 220"/>
                    <a:gd name="T106" fmla="*/ 5 w 64"/>
                    <a:gd name="T107" fmla="*/ 215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4" h="220">
                      <a:moveTo>
                        <a:pt x="61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0" y="218"/>
                        <a:pt x="1" y="220"/>
                        <a:pt x="3" y="220"/>
                      </a:cubicBezTo>
                      <a:cubicBezTo>
                        <a:pt x="61" y="220"/>
                        <a:pt x="61" y="220"/>
                        <a:pt x="61" y="220"/>
                      </a:cubicBezTo>
                      <a:cubicBezTo>
                        <a:pt x="63" y="220"/>
                        <a:pt x="64" y="218"/>
                        <a:pt x="64" y="217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1"/>
                        <a:pt x="63" y="0"/>
                        <a:pt x="61" y="0"/>
                      </a:cubicBezTo>
                      <a:close/>
                      <a:moveTo>
                        <a:pt x="5" y="21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2"/>
                        <a:pt x="59" y="22"/>
                        <a:pt x="5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8" y="22"/>
                        <a:pt x="37" y="24"/>
                        <a:pt x="37" y="25"/>
                      </a:cubicBezTo>
                      <a:cubicBezTo>
                        <a:pt x="37" y="26"/>
                        <a:pt x="38" y="27"/>
                        <a:pt x="39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32" y="47"/>
                        <a:pt x="32" y="47"/>
                        <a:pt x="32" y="47"/>
                      </a:cubicBezTo>
                      <a:cubicBezTo>
                        <a:pt x="31" y="47"/>
                        <a:pt x="30" y="48"/>
                        <a:pt x="30" y="49"/>
                      </a:cubicBezTo>
                      <a:cubicBezTo>
                        <a:pt x="30" y="50"/>
                        <a:pt x="31" y="51"/>
                        <a:pt x="32" y="51"/>
                      </a:cubicBezTo>
                      <a:cubicBezTo>
                        <a:pt x="59" y="51"/>
                        <a:pt x="59" y="51"/>
                        <a:pt x="59" y="51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39" y="71"/>
                        <a:pt x="39" y="71"/>
                        <a:pt x="39" y="71"/>
                      </a:cubicBezTo>
                      <a:cubicBezTo>
                        <a:pt x="38" y="71"/>
                        <a:pt x="37" y="72"/>
                        <a:pt x="37" y="73"/>
                      </a:cubicBezTo>
                      <a:cubicBezTo>
                        <a:pt x="37" y="74"/>
                        <a:pt x="38" y="76"/>
                        <a:pt x="39" y="76"/>
                      </a:cubicBezTo>
                      <a:cubicBezTo>
                        <a:pt x="59" y="76"/>
                        <a:pt x="59" y="76"/>
                        <a:pt x="59" y="76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32" y="95"/>
                        <a:pt x="32" y="95"/>
                        <a:pt x="32" y="95"/>
                      </a:cubicBezTo>
                      <a:cubicBezTo>
                        <a:pt x="31" y="95"/>
                        <a:pt x="30" y="96"/>
                        <a:pt x="30" y="97"/>
                      </a:cubicBezTo>
                      <a:cubicBezTo>
                        <a:pt x="30" y="99"/>
                        <a:pt x="31" y="100"/>
                        <a:pt x="32" y="100"/>
                      </a:cubicBezTo>
                      <a:cubicBezTo>
                        <a:pt x="59" y="100"/>
                        <a:pt x="59" y="100"/>
                        <a:pt x="59" y="100"/>
                      </a:cubicBezTo>
                      <a:cubicBezTo>
                        <a:pt x="59" y="119"/>
                        <a:pt x="59" y="119"/>
                        <a:pt x="59" y="119"/>
                      </a:cubicBezTo>
                      <a:cubicBezTo>
                        <a:pt x="39" y="119"/>
                        <a:pt x="39" y="119"/>
                        <a:pt x="39" y="119"/>
                      </a:cubicBezTo>
                      <a:cubicBezTo>
                        <a:pt x="38" y="119"/>
                        <a:pt x="37" y="120"/>
                        <a:pt x="37" y="122"/>
                      </a:cubicBezTo>
                      <a:cubicBezTo>
                        <a:pt x="37" y="123"/>
                        <a:pt x="38" y="124"/>
                        <a:pt x="39" y="124"/>
                      </a:cubicBezTo>
                      <a:cubicBezTo>
                        <a:pt x="59" y="124"/>
                        <a:pt x="59" y="124"/>
                        <a:pt x="59" y="124"/>
                      </a:cubicBezTo>
                      <a:cubicBezTo>
                        <a:pt x="59" y="143"/>
                        <a:pt x="59" y="143"/>
                        <a:pt x="59" y="143"/>
                      </a:cubicBezTo>
                      <a:cubicBezTo>
                        <a:pt x="32" y="143"/>
                        <a:pt x="32" y="143"/>
                        <a:pt x="32" y="143"/>
                      </a:cubicBezTo>
                      <a:cubicBezTo>
                        <a:pt x="31" y="143"/>
                        <a:pt x="30" y="144"/>
                        <a:pt x="30" y="146"/>
                      </a:cubicBezTo>
                      <a:cubicBezTo>
                        <a:pt x="30" y="147"/>
                        <a:pt x="31" y="148"/>
                        <a:pt x="32" y="148"/>
                      </a:cubicBezTo>
                      <a:cubicBezTo>
                        <a:pt x="59" y="148"/>
                        <a:pt x="59" y="148"/>
                        <a:pt x="59" y="148"/>
                      </a:cubicBezTo>
                      <a:cubicBezTo>
                        <a:pt x="59" y="168"/>
                        <a:pt x="59" y="168"/>
                        <a:pt x="59" y="168"/>
                      </a:cubicBezTo>
                      <a:cubicBezTo>
                        <a:pt x="39" y="168"/>
                        <a:pt x="39" y="168"/>
                        <a:pt x="39" y="168"/>
                      </a:cubicBezTo>
                      <a:cubicBezTo>
                        <a:pt x="38" y="168"/>
                        <a:pt x="37" y="169"/>
                        <a:pt x="37" y="170"/>
                      </a:cubicBezTo>
                      <a:cubicBezTo>
                        <a:pt x="37" y="171"/>
                        <a:pt x="38" y="172"/>
                        <a:pt x="39" y="172"/>
                      </a:cubicBezTo>
                      <a:cubicBezTo>
                        <a:pt x="59" y="172"/>
                        <a:pt x="59" y="172"/>
                        <a:pt x="59" y="172"/>
                      </a:cubicBezTo>
                      <a:cubicBezTo>
                        <a:pt x="59" y="192"/>
                        <a:pt x="59" y="192"/>
                        <a:pt x="59" y="192"/>
                      </a:cubicBezTo>
                      <a:cubicBezTo>
                        <a:pt x="32" y="192"/>
                        <a:pt x="32" y="192"/>
                        <a:pt x="32" y="192"/>
                      </a:cubicBezTo>
                      <a:cubicBezTo>
                        <a:pt x="31" y="192"/>
                        <a:pt x="30" y="193"/>
                        <a:pt x="30" y="194"/>
                      </a:cubicBezTo>
                      <a:cubicBezTo>
                        <a:pt x="30" y="195"/>
                        <a:pt x="31" y="196"/>
                        <a:pt x="32" y="196"/>
                      </a:cubicBezTo>
                      <a:cubicBezTo>
                        <a:pt x="59" y="196"/>
                        <a:pt x="59" y="196"/>
                        <a:pt x="59" y="196"/>
                      </a:cubicBezTo>
                      <a:cubicBezTo>
                        <a:pt x="59" y="215"/>
                        <a:pt x="59" y="215"/>
                        <a:pt x="59" y="215"/>
                      </a:cubicBezTo>
                      <a:lnTo>
                        <a:pt x="5" y="2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200"/>
                </a:p>
              </p:txBody>
            </p:sp>
          </p:grpSp>
          <p:sp>
            <p:nvSpPr>
              <p:cNvPr id="16" name="ïS1ïdè">
                <a:extLst>
                  <a:ext uri="{FF2B5EF4-FFF2-40B4-BE49-F238E27FC236}">
                    <a16:creationId xmlns="" xmlns:a16="http://schemas.microsoft.com/office/drawing/2014/main" id="{65F0E973-DCE5-4A52-8F93-86C8104EB1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4230" y="3229581"/>
                <a:ext cx="2551325" cy="224243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b" anchorCtr="0">
                <a:noAutofit/>
              </a:bodyPr>
              <a:lstStyle/>
              <a:p>
                <a:pPr algn="r" latinLnBrk="0"/>
                <a:r>
                  <a:rPr lang="en-US" altLang="zh-CN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Now </a:t>
                </a:r>
                <a:r>
                  <a:rPr lang="zh-CN" altLang="en-US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直播核心开发</a:t>
                </a:r>
              </a:p>
            </p:txBody>
          </p:sp>
          <p:sp>
            <p:nvSpPr>
              <p:cNvPr id="17" name="ïṣḻîḋè">
                <a:extLst>
                  <a:ext uri="{FF2B5EF4-FFF2-40B4-BE49-F238E27FC236}">
                    <a16:creationId xmlns="" xmlns:a16="http://schemas.microsoft.com/office/drawing/2014/main" id="{A4B6A252-E3F0-4024-BAAD-9C271356AD7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86382" y="3127655"/>
                <a:ext cx="2498150" cy="231923"/>
              </a:xfrm>
              <a:prstGeom prst="rect">
                <a:avLst/>
              </a:prstGeom>
              <a:noFill/>
              <a:extLst/>
            </p:spPr>
            <p:txBody>
              <a:bodyPr wrap="none" lIns="288000" tIns="0" rIns="288000" bIns="0" anchor="b" anchorCtr="0">
                <a:noAutofit/>
              </a:bodyPr>
              <a:lstStyle/>
              <a:p>
                <a:pPr algn="l" latinLnBrk="0"/>
                <a:r>
                  <a:rPr lang="en-US" altLang="zh-CN" sz="2000" dirty="0">
                    <a:solidFill>
                      <a:schemeClr val="accent4">
                        <a:lumMod val="100000"/>
                      </a:schemeClr>
                    </a:solidFill>
                  </a:rPr>
                  <a:t>H5 RTMP </a:t>
                </a:r>
                <a:r>
                  <a:rPr lang="zh-CN" altLang="en-US" sz="2000" dirty="0">
                    <a:solidFill>
                      <a:schemeClr val="accent4">
                        <a:lumMod val="100000"/>
                      </a:schemeClr>
                    </a:solidFill>
                  </a:rPr>
                  <a:t>播放器作者</a:t>
                </a:r>
                <a:endParaRPr lang="zh-CN" altLang="en-US" sz="2000" dirty="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8" name="i$ḷiḑè">
                <a:extLst>
                  <a:ext uri="{FF2B5EF4-FFF2-40B4-BE49-F238E27FC236}">
                    <a16:creationId xmlns="" xmlns:a16="http://schemas.microsoft.com/office/drawing/2014/main" id="{02AC72EE-17A3-4A0A-9BC0-1FDAD93EED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038042" y="4858813"/>
                <a:ext cx="2498150" cy="231923"/>
              </a:xfrm>
              <a:prstGeom prst="rect">
                <a:avLst/>
              </a:prstGeom>
              <a:noFill/>
              <a:extLst/>
            </p:spPr>
            <p:txBody>
              <a:bodyPr wrap="none" lIns="288000" tIns="0" rIns="288000" bIns="0" anchor="b" anchorCtr="0">
                <a:noAutofit/>
              </a:bodyPr>
              <a:lstStyle/>
              <a:p>
                <a:pPr algn="l" latinLnBrk="0"/>
                <a:r>
                  <a:rPr lang="zh-CN" altLang="en-US" sz="20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个人博客</a:t>
                </a:r>
                <a:r>
                  <a:rPr lang="zh-CN" altLang="en-US" sz="2000" i="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：</a:t>
                </a:r>
                <a:r>
                  <a:rPr lang="en-US" altLang="zh-CN" sz="2000" i="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villainhr.com</a:t>
                </a:r>
                <a:endParaRPr lang="zh-CN" altLang="en-US" sz="2000" i="0" dirty="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9" name="ïṣḷïdè">
                <a:extLst>
                  <a:ext uri="{FF2B5EF4-FFF2-40B4-BE49-F238E27FC236}">
                    <a16:creationId xmlns="" xmlns:a16="http://schemas.microsoft.com/office/drawing/2014/main" id="{67A2D379-C525-4BBA-927D-58BD95E35FF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1550" y="4928608"/>
                <a:ext cx="2551325" cy="224243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b" anchorCtr="0">
                <a:noAutofit/>
              </a:bodyPr>
              <a:lstStyle/>
              <a:p>
                <a:pPr algn="r" latinLnBrk="0"/>
                <a:r>
                  <a:rPr lang="zh-CN" altLang="en-US" sz="2000" i="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公众号：前端小吉米</a:t>
                </a:r>
              </a:p>
            </p:txBody>
          </p:sp>
          <p:sp>
            <p:nvSpPr>
              <p:cNvPr id="20" name="íṡ1iḑê">
                <a:extLst>
                  <a:ext uri="{FF2B5EF4-FFF2-40B4-BE49-F238E27FC236}">
                    <a16:creationId xmlns="" xmlns:a16="http://schemas.microsoft.com/office/drawing/2014/main" id="{D61D39E6-221E-4FF6-A60E-2FA5F0B237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36963" y="1737196"/>
                <a:ext cx="2498150" cy="231923"/>
              </a:xfrm>
              <a:prstGeom prst="rect">
                <a:avLst/>
              </a:prstGeom>
              <a:noFill/>
              <a:extLst/>
            </p:spPr>
            <p:txBody>
              <a:bodyPr wrap="none" lIns="288000" tIns="0" rIns="288000" bIns="0" anchor="ctr" anchorCtr="1">
                <a:noAutofit/>
              </a:bodyPr>
              <a:lstStyle/>
              <a:p>
                <a:pPr latinLnBrk="0"/>
                <a:r>
                  <a:rPr lang="zh-CN" altLang="en-US" sz="20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腾讯  </a:t>
                </a:r>
                <a:r>
                  <a:rPr lang="en-US" altLang="zh-CN" sz="20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IVWEB </a:t>
                </a:r>
                <a:r>
                  <a:rPr lang="zh-CN" altLang="en-US" sz="20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成员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9712FBB4-C851-4080-A9C9-43CFA7D2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00" b="13685"/>
            <a:stretch/>
          </p:blipFill>
          <p:spPr>
            <a:xfrm>
              <a:off x="9422732" y="6560014"/>
              <a:ext cx="4922084" cy="492208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985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2.1 SW </a:t>
              </a:r>
              <a:r>
                <a:rPr lang="zh-CN" altLang="en-US" dirty="0">
                  <a:solidFill>
                    <a:schemeClr val="bg1"/>
                  </a:solidFill>
                </a:rPr>
                <a:t>离线包对比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Ready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 时延对比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城市平均时延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="" xmlns:a16="http://schemas.microsoft.com/office/drawing/2014/main" id="{ABA7E785-02FB-4F95-9A99-F0DC2721D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727920"/>
              </p:ext>
            </p:extLst>
          </p:nvPr>
        </p:nvGraphicFramePr>
        <p:xfrm>
          <a:off x="4810125" y="1519992"/>
          <a:ext cx="6343650" cy="306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4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2.2 X5 </a:t>
              </a:r>
              <a:r>
                <a:rPr lang="zh-CN" altLang="en-US" dirty="0">
                  <a:solidFill>
                    <a:schemeClr val="bg1"/>
                  </a:solidFill>
                </a:rPr>
                <a:t>支持率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平均支持率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96.68%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83C8AA1-F9B1-4C24-ABA6-B86C5660D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65" y="2076271"/>
            <a:ext cx="6915150" cy="32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2.3 </a:t>
              </a:r>
              <a:r>
                <a:rPr lang="zh-CN" altLang="en-US" dirty="0">
                  <a:solidFill>
                    <a:schemeClr val="bg1"/>
                  </a:solidFill>
                </a:rPr>
                <a:t>离线存储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常用存储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IndexDB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LocalStorage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WebSQL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安全缓存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缓存溢出处理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缓存策略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 descr="image.png-37.1kB">
            <a:extLst>
              <a:ext uri="{FF2B5EF4-FFF2-40B4-BE49-F238E27FC236}">
                <a16:creationId xmlns="" xmlns:a16="http://schemas.microsoft.com/office/drawing/2014/main" id="{8EBD2DEF-8539-4964-9055-D434CCD0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560" y="1352013"/>
            <a:ext cx="40957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2.3 </a:t>
              </a:r>
              <a:r>
                <a:rPr lang="zh-CN" altLang="en-US" dirty="0">
                  <a:solidFill>
                    <a:schemeClr val="bg1"/>
                  </a:solidFill>
                </a:rPr>
                <a:t>离线存储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常用存储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安全缓存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同域储存：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只针对读取</a:t>
            </a:r>
          </a:p>
          <a:p>
            <a:pPr lvl="3"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	 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不针对存储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promise API, 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完美结合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fetch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缓存溢出处理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缓存策略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53115B-D263-4549-B298-DAA7E433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557462"/>
            <a:ext cx="4829175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168922" y="2304127"/>
            <a:ext cx="6768747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0E68C"/>
                </a:solidFill>
                <a:latin typeface="Monaco" charset="0"/>
              </a:rPr>
              <a:t>interface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8FB98"/>
                </a:solidFill>
                <a:latin typeface="Monaco" charset="0"/>
              </a:rPr>
              <a:t>Cache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{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Monaco" charset="0"/>
              </a:rPr>
              <a:t>[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NewObject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] </a:t>
            </a:r>
            <a:r>
              <a:rPr lang="en-US" sz="1600" dirty="0">
                <a:solidFill>
                  <a:srgbClr val="98FB98"/>
                </a:solidFill>
                <a:latin typeface="Monaco" charset="0"/>
              </a:rPr>
              <a:t>Promise</a:t>
            </a:r>
            <a:r>
              <a:rPr lang="en-US" sz="1600" dirty="0">
                <a:solidFill>
                  <a:srgbClr val="FFA0A0"/>
                </a:solidFill>
                <a:latin typeface="Monaco" charset="0"/>
              </a:rPr>
              <a:t>&lt;any&gt;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match(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RequestInfo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request, optional 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CacheQueryOptions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options);</a:t>
            </a:r>
            <a:endParaRPr lang="zh-CN" altLang="en-US" sz="1600" dirty="0">
              <a:solidFill>
                <a:srgbClr val="FFFFFF"/>
              </a:solidFill>
              <a:latin typeface="Monaco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Monaco" charset="0"/>
              </a:rPr>
              <a:t>[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NewObject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] </a:t>
            </a:r>
            <a:r>
              <a:rPr lang="en-US" sz="1600" dirty="0">
                <a:solidFill>
                  <a:srgbClr val="98FB98"/>
                </a:solidFill>
                <a:latin typeface="Monaco" charset="0"/>
              </a:rPr>
              <a:t>Promise</a:t>
            </a:r>
            <a:r>
              <a:rPr lang="en-US" sz="1600" dirty="0">
                <a:solidFill>
                  <a:srgbClr val="FFA0A0"/>
                </a:solidFill>
                <a:latin typeface="Monaco" charset="0"/>
              </a:rPr>
              <a:t>&lt;void&gt;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add(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RequestInfo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request);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Monaco" charset="0"/>
              </a:rPr>
              <a:t>[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NewObject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] </a:t>
            </a:r>
            <a:r>
              <a:rPr lang="en-US" sz="1600" dirty="0">
                <a:solidFill>
                  <a:srgbClr val="98FB98"/>
                </a:solidFill>
                <a:latin typeface="Monaco" charset="0"/>
              </a:rPr>
              <a:t>Promise</a:t>
            </a:r>
            <a:r>
              <a:rPr lang="en-US" sz="1600" dirty="0">
                <a:solidFill>
                  <a:srgbClr val="FFA0A0"/>
                </a:solidFill>
                <a:latin typeface="Monaco" charset="0"/>
              </a:rPr>
              <a:t>&lt;void&gt;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addAll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(sequence&lt;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RequestInfo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&gt; requests);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Monaco" charset="0"/>
              </a:rPr>
              <a:t>[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NewObject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] </a:t>
            </a:r>
            <a:r>
              <a:rPr lang="en-US" sz="1600" dirty="0">
                <a:solidFill>
                  <a:srgbClr val="98FB98"/>
                </a:solidFill>
                <a:latin typeface="Monaco" charset="0"/>
              </a:rPr>
              <a:t>Promise</a:t>
            </a:r>
            <a:r>
              <a:rPr lang="en-US" sz="1600" dirty="0">
                <a:solidFill>
                  <a:srgbClr val="FFA0A0"/>
                </a:solidFill>
                <a:latin typeface="Monaco" charset="0"/>
              </a:rPr>
              <a:t>&lt;void&gt;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put(</a:t>
            </a:r>
            <a:r>
              <a:rPr lang="en-US" sz="1600" dirty="0" err="1">
                <a:solidFill>
                  <a:srgbClr val="98FB98"/>
                </a:solidFill>
                <a:latin typeface="Monaco" charset="0"/>
              </a:rPr>
              <a:t>RequestInfo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request, </a:t>
            </a:r>
            <a:r>
              <a:rPr lang="en-US" sz="1600" dirty="0">
                <a:solidFill>
                  <a:srgbClr val="98FB98"/>
                </a:solidFill>
                <a:latin typeface="Monaco" charset="0"/>
              </a:rPr>
              <a:t>Response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response);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r>
              <a:rPr lang="en-US" altLang="zh-CN" sz="1600" dirty="0">
                <a:solidFill>
                  <a:srgbClr val="FFFFFF"/>
                </a:solidFill>
                <a:latin typeface="Monaco" charset="0"/>
              </a:rPr>
              <a:t>...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};</a:t>
            </a:r>
            <a:endParaRPr lang="en-US" sz="1600" b="0" i="0" dirty="0">
              <a:solidFill>
                <a:srgbClr val="666666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2.3 </a:t>
              </a:r>
              <a:r>
                <a:rPr lang="zh-CN" altLang="en-US" dirty="0">
                  <a:solidFill>
                    <a:schemeClr val="bg1"/>
                  </a:solidFill>
                </a:rPr>
                <a:t>离线存储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常用存储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安全缓存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同域储存：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只针对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读取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		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   不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针对存储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promise API, 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完美结合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fetch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缓存溢出处理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缓存策略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ECE2138-CFD3-4EE7-B85D-27435832F055}"/>
              </a:ext>
            </a:extLst>
          </p:cNvPr>
          <p:cNvSpPr/>
          <p:nvPr/>
        </p:nvSpPr>
        <p:spPr>
          <a:xfrm>
            <a:off x="5715000" y="2076271"/>
            <a:ext cx="603885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fetchRequest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'basic'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} 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responseToCache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caches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CACHE_NAME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cache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cache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responseToCache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2.3 </a:t>
              </a:r>
              <a:r>
                <a:rPr lang="zh-CN" altLang="en-US" dirty="0">
                  <a:solidFill>
                    <a:schemeClr val="bg1"/>
                  </a:solidFill>
                </a:rPr>
                <a:t>离线存储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常用存储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安全缓存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缓存溢出处理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共享空间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大小检测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移除策略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缓存策略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39" y="1766118"/>
            <a:ext cx="5803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2.3 </a:t>
              </a:r>
              <a:r>
                <a:rPr lang="zh-CN" altLang="en-US" dirty="0">
                  <a:solidFill>
                    <a:schemeClr val="bg1"/>
                  </a:solidFill>
                </a:rPr>
                <a:t>离线存储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常用存储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安全缓存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缓存溢出处理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共享空间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大小检测：</a:t>
            </a:r>
            <a:r>
              <a:rPr lang="en-US" altLang="zh-CN" dirty="0">
                <a:hlinkClick r:id="rId2"/>
              </a:rPr>
              <a:t>Quota Management API</a:t>
            </a:r>
            <a:r>
              <a:rPr lang="en-US" altLang="zh-CN" dirty="0"/>
              <a:t> 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移除策略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缓存策略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BB1CDC63-189E-4645-A8EF-E08E6F81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795" y="2200925"/>
            <a:ext cx="5524500" cy="14477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2221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navigator.storage.estimate()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0E68C"/>
                </a:solidFill>
                <a:effectLst/>
                <a:latin typeface="Arial Unicode MS"/>
                <a:ea typeface="Monaco"/>
              </a:rPr>
              <a:t>then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(data=&gt;{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CEEB"/>
                </a:solidFill>
                <a:effectLst/>
                <a:latin typeface="Arial Unicode MS"/>
                <a:ea typeface="Monaco"/>
              </a:rPr>
              <a:t>// the unit is MB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console.log(data.usage/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Arial Unicode MS"/>
                <a:ea typeface="Monaco"/>
              </a:rPr>
              <a:t>1024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A0A0"/>
                </a:solidFill>
                <a:effectLst/>
                <a:latin typeface="Arial Unicode MS"/>
                <a:ea typeface="Monaco"/>
              </a:rPr>
              <a:t>'\n'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+ data.quota/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Arial Unicode MS"/>
                <a:ea typeface="Monaco"/>
              </a:rPr>
              <a:t>1024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  <a:p>
            <a:pPr marR="0" lvl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})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Monac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45" y="2537634"/>
            <a:ext cx="5021750" cy="26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2.3 </a:t>
              </a:r>
              <a:r>
                <a:rPr lang="zh-CN" altLang="en-US" dirty="0">
                  <a:solidFill>
                    <a:schemeClr val="bg1"/>
                  </a:solidFill>
                </a:rPr>
                <a:t>离线存储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常用存储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安全缓存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缓存溢出处理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共享空间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大小检测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移除策略：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LRU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||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No eviction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缓存策略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2581FD-05C0-444E-86C5-C0B8AC10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381250"/>
            <a:ext cx="4610100" cy="1790700"/>
          </a:xfrm>
          <a:prstGeom prst="rect">
            <a:avLst/>
          </a:prstGeom>
        </p:spPr>
      </p:pic>
      <p:pic>
        <p:nvPicPr>
          <p:cNvPr id="21506" name="Picture 2" descr="LRU">
            <a:extLst>
              <a:ext uri="{FF2B5EF4-FFF2-40B4-BE49-F238E27FC236}">
                <a16:creationId xmlns="" xmlns:a16="http://schemas.microsoft.com/office/drawing/2014/main" id="{436E68D0-F817-4954-A86F-2E2E9D25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80" y="2090648"/>
            <a:ext cx="1936647" cy="298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2.3 </a:t>
              </a:r>
              <a:r>
                <a:rPr lang="zh-CN" altLang="en-US" dirty="0">
                  <a:solidFill>
                    <a:schemeClr val="bg1"/>
                  </a:solidFill>
                </a:rPr>
                <a:t>离线存储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76271"/>
            <a:ext cx="6673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常用存储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安全缓存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CacheStorage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缓存溢出处理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缓存策略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persistent: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eg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</a:rPr>
              <a:t>react-min.js,lib.js,template.css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seldom: 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</a:rPr>
              <a:t>eg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</a:rPr>
              <a:t> index.html, chunk.js, activity.css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often: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</a:rPr>
              <a:t>eg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</a:rPr>
              <a:t> port_1di21f13.png,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</a:rPr>
              <a:t>cgi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EB06127-D5B3-424D-AE0A-1BCEE344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51" y="3085024"/>
            <a:ext cx="5791498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3.1 </a:t>
              </a:r>
              <a:r>
                <a:rPr lang="zh-CN" altLang="en-US" dirty="0">
                  <a:solidFill>
                    <a:schemeClr val="bg1"/>
                  </a:solidFill>
                </a:rPr>
                <a:t>模拟离线包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1002866" y="2051104"/>
            <a:ext cx="6673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离线包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灰度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增量部署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下发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SW 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离线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LocalStorage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存储灰度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List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HTTP Last-Modified/E-tag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缓存头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Push Message</a:t>
            </a:r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C3F3D22-902C-43EF-A6FD-D6FF2645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73" y="1997839"/>
            <a:ext cx="5806861" cy="2862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2D9167-A6CA-4C18-8C3E-025D6A9F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712" y="2051104"/>
            <a:ext cx="6485166" cy="26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1199f0d1-69c3-4170-8aec-591e005153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9C5DE581-97D5-4C49-A6FC-095CF01ACA5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-194262" y="1324298"/>
            <a:ext cx="11570875" cy="3937413"/>
            <a:chOff x="310563" y="1810073"/>
            <a:chExt cx="11570875" cy="3937413"/>
          </a:xfrm>
        </p:grpSpPr>
        <p:sp>
          <p:nvSpPr>
            <p:cNvPr id="88" name="îşľíḓe">
              <a:extLst>
                <a:ext uri="{FF2B5EF4-FFF2-40B4-BE49-F238E27FC236}">
                  <a16:creationId xmlns="" xmlns:a16="http://schemas.microsoft.com/office/drawing/2014/main" id="{BC963839-C25F-491A-94F0-45CEA3DCF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570" y="1916832"/>
              <a:ext cx="1729317" cy="1731434"/>
            </a:xfrm>
            <a:custGeom>
              <a:avLst/>
              <a:gdLst/>
              <a:ahLst/>
              <a:cxnLst>
                <a:cxn ang="0">
                  <a:pos x="748" y="622"/>
                </a:cxn>
                <a:cxn ang="0">
                  <a:pos x="748" y="622"/>
                </a:cxn>
                <a:cxn ang="0">
                  <a:pos x="748" y="0"/>
                </a:cxn>
                <a:cxn ang="0">
                  <a:pos x="718" y="21"/>
                </a:cxn>
                <a:cxn ang="0">
                  <a:pos x="680" y="82"/>
                </a:cxn>
                <a:cxn ang="0">
                  <a:pos x="606" y="94"/>
                </a:cxn>
                <a:cxn ang="0">
                  <a:pos x="552" y="47"/>
                </a:cxn>
                <a:cxn ang="0">
                  <a:pos x="494" y="66"/>
                </a:cxn>
                <a:cxn ang="0">
                  <a:pos x="478" y="135"/>
                </a:cxn>
                <a:cxn ang="0">
                  <a:pos x="411" y="169"/>
                </a:cxn>
                <a:cxn ang="0">
                  <a:pos x="345" y="142"/>
                </a:cxn>
                <a:cxn ang="0">
                  <a:pos x="296" y="177"/>
                </a:cxn>
                <a:cxn ang="0">
                  <a:pos x="302" y="249"/>
                </a:cxn>
                <a:cxn ang="0">
                  <a:pos x="249" y="302"/>
                </a:cxn>
                <a:cxn ang="0">
                  <a:pos x="177" y="296"/>
                </a:cxn>
                <a:cxn ang="0">
                  <a:pos x="142" y="345"/>
                </a:cxn>
                <a:cxn ang="0">
                  <a:pos x="169" y="411"/>
                </a:cxn>
                <a:cxn ang="0">
                  <a:pos x="135" y="478"/>
                </a:cxn>
                <a:cxn ang="0">
                  <a:pos x="65" y="494"/>
                </a:cxn>
                <a:cxn ang="0">
                  <a:pos x="47" y="552"/>
                </a:cxn>
                <a:cxn ang="0">
                  <a:pos x="94" y="606"/>
                </a:cxn>
                <a:cxn ang="0">
                  <a:pos x="82" y="680"/>
                </a:cxn>
                <a:cxn ang="0">
                  <a:pos x="21" y="718"/>
                </a:cxn>
                <a:cxn ang="0">
                  <a:pos x="0" y="748"/>
                </a:cxn>
                <a:cxn ang="0">
                  <a:pos x="622" y="748"/>
                </a:cxn>
                <a:cxn ang="0">
                  <a:pos x="748" y="622"/>
                </a:cxn>
              </a:cxnLst>
              <a:rect l="0" t="0" r="r" b="b"/>
              <a:pathLst>
                <a:path w="748" h="748">
                  <a:moveTo>
                    <a:pt x="748" y="622"/>
                  </a:moveTo>
                  <a:cubicBezTo>
                    <a:pt x="748" y="622"/>
                    <a:pt x="748" y="622"/>
                    <a:pt x="748" y="622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37" y="0"/>
                    <a:pt x="726" y="7"/>
                    <a:pt x="718" y="21"/>
                  </a:cubicBezTo>
                  <a:cubicBezTo>
                    <a:pt x="680" y="82"/>
                    <a:pt x="680" y="82"/>
                    <a:pt x="680" y="82"/>
                  </a:cubicBezTo>
                  <a:cubicBezTo>
                    <a:pt x="664" y="109"/>
                    <a:pt x="630" y="115"/>
                    <a:pt x="606" y="94"/>
                  </a:cubicBezTo>
                  <a:cubicBezTo>
                    <a:pt x="552" y="47"/>
                    <a:pt x="552" y="47"/>
                    <a:pt x="552" y="47"/>
                  </a:cubicBezTo>
                  <a:cubicBezTo>
                    <a:pt x="527" y="26"/>
                    <a:pt x="502" y="34"/>
                    <a:pt x="494" y="66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1" y="167"/>
                    <a:pt x="440" y="182"/>
                    <a:pt x="411" y="169"/>
                  </a:cubicBezTo>
                  <a:cubicBezTo>
                    <a:pt x="345" y="142"/>
                    <a:pt x="345" y="142"/>
                    <a:pt x="345" y="142"/>
                  </a:cubicBezTo>
                  <a:cubicBezTo>
                    <a:pt x="315" y="129"/>
                    <a:pt x="293" y="145"/>
                    <a:pt x="296" y="17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81"/>
                    <a:pt x="281" y="305"/>
                    <a:pt x="249" y="302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45" y="293"/>
                    <a:pt x="129" y="315"/>
                    <a:pt x="142" y="345"/>
                  </a:cubicBezTo>
                  <a:cubicBezTo>
                    <a:pt x="169" y="411"/>
                    <a:pt x="169" y="411"/>
                    <a:pt x="169" y="411"/>
                  </a:cubicBezTo>
                  <a:cubicBezTo>
                    <a:pt x="182" y="441"/>
                    <a:pt x="166" y="471"/>
                    <a:pt x="135" y="478"/>
                  </a:cubicBezTo>
                  <a:cubicBezTo>
                    <a:pt x="65" y="494"/>
                    <a:pt x="65" y="494"/>
                    <a:pt x="65" y="494"/>
                  </a:cubicBezTo>
                  <a:cubicBezTo>
                    <a:pt x="34" y="502"/>
                    <a:pt x="26" y="528"/>
                    <a:pt x="47" y="552"/>
                  </a:cubicBezTo>
                  <a:cubicBezTo>
                    <a:pt x="94" y="606"/>
                    <a:pt x="94" y="606"/>
                    <a:pt x="94" y="606"/>
                  </a:cubicBezTo>
                  <a:cubicBezTo>
                    <a:pt x="115" y="630"/>
                    <a:pt x="109" y="664"/>
                    <a:pt x="82" y="680"/>
                  </a:cubicBezTo>
                  <a:cubicBezTo>
                    <a:pt x="21" y="718"/>
                    <a:pt x="21" y="718"/>
                    <a:pt x="21" y="718"/>
                  </a:cubicBezTo>
                  <a:cubicBezTo>
                    <a:pt x="7" y="726"/>
                    <a:pt x="0" y="737"/>
                    <a:pt x="0" y="748"/>
                  </a:cubicBezTo>
                  <a:cubicBezTo>
                    <a:pt x="622" y="748"/>
                    <a:pt x="622" y="748"/>
                    <a:pt x="622" y="748"/>
                  </a:cubicBezTo>
                  <a:cubicBezTo>
                    <a:pt x="622" y="678"/>
                    <a:pt x="678" y="622"/>
                    <a:pt x="748" y="622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ṣlïḑé">
              <a:extLst>
                <a:ext uri="{FF2B5EF4-FFF2-40B4-BE49-F238E27FC236}">
                  <a16:creationId xmlns="" xmlns:a16="http://schemas.microsoft.com/office/drawing/2014/main" id="{AEB72BDF-9609-414E-B188-8840508F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570" y="3648266"/>
              <a:ext cx="1729317" cy="1729317"/>
            </a:xfrm>
            <a:custGeom>
              <a:avLst/>
              <a:gdLst/>
              <a:ahLst/>
              <a:cxnLst>
                <a:cxn ang="0">
                  <a:pos x="748" y="126"/>
                </a:cxn>
                <a:cxn ang="0">
                  <a:pos x="748" y="126"/>
                </a:cxn>
                <a:cxn ang="0">
                  <a:pos x="622" y="0"/>
                </a:cxn>
                <a:cxn ang="0">
                  <a:pos x="622" y="0"/>
                </a:cxn>
                <a:cxn ang="0">
                  <a:pos x="0" y="0"/>
                </a:cxn>
                <a:cxn ang="0">
                  <a:pos x="21" y="30"/>
                </a:cxn>
                <a:cxn ang="0">
                  <a:pos x="82" y="67"/>
                </a:cxn>
                <a:cxn ang="0">
                  <a:pos x="94" y="141"/>
                </a:cxn>
                <a:cxn ang="0">
                  <a:pos x="47" y="196"/>
                </a:cxn>
                <a:cxn ang="0">
                  <a:pos x="65" y="253"/>
                </a:cxn>
                <a:cxn ang="0">
                  <a:pos x="135" y="270"/>
                </a:cxn>
                <a:cxn ang="0">
                  <a:pos x="169" y="337"/>
                </a:cxn>
                <a:cxn ang="0">
                  <a:pos x="142" y="403"/>
                </a:cxn>
                <a:cxn ang="0">
                  <a:pos x="177" y="452"/>
                </a:cxn>
                <a:cxn ang="0">
                  <a:pos x="249" y="446"/>
                </a:cxn>
                <a:cxn ang="0">
                  <a:pos x="302" y="499"/>
                </a:cxn>
                <a:cxn ang="0">
                  <a:pos x="296" y="570"/>
                </a:cxn>
                <a:cxn ang="0">
                  <a:pos x="345" y="606"/>
                </a:cxn>
                <a:cxn ang="0">
                  <a:pos x="411" y="578"/>
                </a:cxn>
                <a:cxn ang="0">
                  <a:pos x="478" y="612"/>
                </a:cxn>
                <a:cxn ang="0">
                  <a:pos x="494" y="682"/>
                </a:cxn>
                <a:cxn ang="0">
                  <a:pos x="552" y="701"/>
                </a:cxn>
                <a:cxn ang="0">
                  <a:pos x="606" y="654"/>
                </a:cxn>
                <a:cxn ang="0">
                  <a:pos x="680" y="666"/>
                </a:cxn>
                <a:cxn ang="0">
                  <a:pos x="718" y="727"/>
                </a:cxn>
                <a:cxn ang="0">
                  <a:pos x="748" y="748"/>
                </a:cxn>
                <a:cxn ang="0">
                  <a:pos x="748" y="126"/>
                </a:cxn>
              </a:cxnLst>
              <a:rect l="0" t="0" r="r" b="b"/>
              <a:pathLst>
                <a:path w="748" h="748">
                  <a:moveTo>
                    <a:pt x="748" y="126"/>
                  </a:moveTo>
                  <a:cubicBezTo>
                    <a:pt x="748" y="126"/>
                    <a:pt x="748" y="126"/>
                    <a:pt x="748" y="126"/>
                  </a:cubicBezTo>
                  <a:cubicBezTo>
                    <a:pt x="678" y="126"/>
                    <a:pt x="622" y="69"/>
                    <a:pt x="622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7" y="22"/>
                    <a:pt x="21" y="30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109" y="84"/>
                    <a:pt x="115" y="117"/>
                    <a:pt x="94" y="141"/>
                  </a:cubicBezTo>
                  <a:cubicBezTo>
                    <a:pt x="47" y="196"/>
                    <a:pt x="47" y="196"/>
                    <a:pt x="47" y="196"/>
                  </a:cubicBezTo>
                  <a:cubicBezTo>
                    <a:pt x="26" y="220"/>
                    <a:pt x="34" y="246"/>
                    <a:pt x="65" y="253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66" y="277"/>
                    <a:pt x="182" y="307"/>
                    <a:pt x="169" y="33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29" y="432"/>
                    <a:pt x="145" y="454"/>
                    <a:pt x="177" y="452"/>
                  </a:cubicBezTo>
                  <a:cubicBezTo>
                    <a:pt x="249" y="446"/>
                    <a:pt x="249" y="446"/>
                    <a:pt x="249" y="446"/>
                  </a:cubicBezTo>
                  <a:cubicBezTo>
                    <a:pt x="281" y="443"/>
                    <a:pt x="305" y="467"/>
                    <a:pt x="302" y="499"/>
                  </a:cubicBezTo>
                  <a:cubicBezTo>
                    <a:pt x="296" y="570"/>
                    <a:pt x="296" y="570"/>
                    <a:pt x="296" y="570"/>
                  </a:cubicBezTo>
                  <a:cubicBezTo>
                    <a:pt x="293" y="602"/>
                    <a:pt x="315" y="618"/>
                    <a:pt x="345" y="606"/>
                  </a:cubicBezTo>
                  <a:cubicBezTo>
                    <a:pt x="411" y="578"/>
                    <a:pt x="411" y="578"/>
                    <a:pt x="411" y="578"/>
                  </a:cubicBezTo>
                  <a:cubicBezTo>
                    <a:pt x="440" y="566"/>
                    <a:pt x="471" y="581"/>
                    <a:pt x="478" y="612"/>
                  </a:cubicBezTo>
                  <a:cubicBezTo>
                    <a:pt x="494" y="682"/>
                    <a:pt x="494" y="682"/>
                    <a:pt x="494" y="682"/>
                  </a:cubicBezTo>
                  <a:cubicBezTo>
                    <a:pt x="502" y="713"/>
                    <a:pt x="527" y="722"/>
                    <a:pt x="552" y="701"/>
                  </a:cubicBezTo>
                  <a:cubicBezTo>
                    <a:pt x="606" y="654"/>
                    <a:pt x="606" y="654"/>
                    <a:pt x="606" y="654"/>
                  </a:cubicBezTo>
                  <a:cubicBezTo>
                    <a:pt x="630" y="633"/>
                    <a:pt x="664" y="638"/>
                    <a:pt x="680" y="666"/>
                  </a:cubicBezTo>
                  <a:cubicBezTo>
                    <a:pt x="718" y="727"/>
                    <a:pt x="718" y="727"/>
                    <a:pt x="718" y="727"/>
                  </a:cubicBezTo>
                  <a:cubicBezTo>
                    <a:pt x="726" y="741"/>
                    <a:pt x="737" y="748"/>
                    <a:pt x="748" y="748"/>
                  </a:cubicBezTo>
                  <a:cubicBezTo>
                    <a:pt x="748" y="126"/>
                    <a:pt x="748" y="126"/>
                    <a:pt x="748" y="126"/>
                  </a:cubicBez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ṩḻïde">
              <a:extLst>
                <a:ext uri="{FF2B5EF4-FFF2-40B4-BE49-F238E27FC236}">
                  <a16:creationId xmlns="" xmlns:a16="http://schemas.microsoft.com/office/drawing/2014/main" id="{2D37E421-76FF-4107-8156-D485D522D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887" y="1916832"/>
              <a:ext cx="1731434" cy="1731434"/>
            </a:xfrm>
            <a:custGeom>
              <a:avLst/>
              <a:gdLst/>
              <a:ahLst/>
              <a:cxnLst>
                <a:cxn ang="0">
                  <a:pos x="727" y="718"/>
                </a:cxn>
                <a:cxn ang="0">
                  <a:pos x="666" y="680"/>
                </a:cxn>
                <a:cxn ang="0">
                  <a:pos x="654" y="606"/>
                </a:cxn>
                <a:cxn ang="0">
                  <a:pos x="701" y="552"/>
                </a:cxn>
                <a:cxn ang="0">
                  <a:pos x="682" y="494"/>
                </a:cxn>
                <a:cxn ang="0">
                  <a:pos x="612" y="478"/>
                </a:cxn>
                <a:cxn ang="0">
                  <a:pos x="578" y="411"/>
                </a:cxn>
                <a:cxn ang="0">
                  <a:pos x="606" y="345"/>
                </a:cxn>
                <a:cxn ang="0">
                  <a:pos x="570" y="296"/>
                </a:cxn>
                <a:cxn ang="0">
                  <a:pos x="499" y="302"/>
                </a:cxn>
                <a:cxn ang="0">
                  <a:pos x="446" y="249"/>
                </a:cxn>
                <a:cxn ang="0">
                  <a:pos x="452" y="177"/>
                </a:cxn>
                <a:cxn ang="0">
                  <a:pos x="403" y="142"/>
                </a:cxn>
                <a:cxn ang="0">
                  <a:pos x="337" y="169"/>
                </a:cxn>
                <a:cxn ang="0">
                  <a:pos x="270" y="135"/>
                </a:cxn>
                <a:cxn ang="0">
                  <a:pos x="253" y="66"/>
                </a:cxn>
                <a:cxn ang="0">
                  <a:pos x="196" y="47"/>
                </a:cxn>
                <a:cxn ang="0">
                  <a:pos x="141" y="94"/>
                </a:cxn>
                <a:cxn ang="0">
                  <a:pos x="67" y="82"/>
                </a:cxn>
                <a:cxn ang="0">
                  <a:pos x="30" y="21"/>
                </a:cxn>
                <a:cxn ang="0">
                  <a:pos x="0" y="0"/>
                </a:cxn>
                <a:cxn ang="0">
                  <a:pos x="0" y="622"/>
                </a:cxn>
                <a:cxn ang="0">
                  <a:pos x="126" y="748"/>
                </a:cxn>
                <a:cxn ang="0">
                  <a:pos x="748" y="748"/>
                </a:cxn>
                <a:cxn ang="0">
                  <a:pos x="727" y="718"/>
                </a:cxn>
              </a:cxnLst>
              <a:rect l="0" t="0" r="r" b="b"/>
              <a:pathLst>
                <a:path w="748" h="748">
                  <a:moveTo>
                    <a:pt x="727" y="718"/>
                  </a:moveTo>
                  <a:cubicBezTo>
                    <a:pt x="666" y="680"/>
                    <a:pt x="666" y="680"/>
                    <a:pt x="666" y="680"/>
                  </a:cubicBezTo>
                  <a:cubicBezTo>
                    <a:pt x="638" y="664"/>
                    <a:pt x="633" y="630"/>
                    <a:pt x="654" y="606"/>
                  </a:cubicBezTo>
                  <a:cubicBezTo>
                    <a:pt x="701" y="552"/>
                    <a:pt x="701" y="552"/>
                    <a:pt x="701" y="552"/>
                  </a:cubicBezTo>
                  <a:cubicBezTo>
                    <a:pt x="722" y="528"/>
                    <a:pt x="713" y="502"/>
                    <a:pt x="682" y="494"/>
                  </a:cubicBezTo>
                  <a:cubicBezTo>
                    <a:pt x="612" y="478"/>
                    <a:pt x="612" y="478"/>
                    <a:pt x="612" y="478"/>
                  </a:cubicBezTo>
                  <a:cubicBezTo>
                    <a:pt x="581" y="471"/>
                    <a:pt x="566" y="441"/>
                    <a:pt x="578" y="411"/>
                  </a:cubicBezTo>
                  <a:cubicBezTo>
                    <a:pt x="606" y="345"/>
                    <a:pt x="606" y="345"/>
                    <a:pt x="606" y="345"/>
                  </a:cubicBezTo>
                  <a:cubicBezTo>
                    <a:pt x="618" y="315"/>
                    <a:pt x="602" y="293"/>
                    <a:pt x="570" y="296"/>
                  </a:cubicBezTo>
                  <a:cubicBezTo>
                    <a:pt x="499" y="302"/>
                    <a:pt x="499" y="302"/>
                    <a:pt x="499" y="302"/>
                  </a:cubicBezTo>
                  <a:cubicBezTo>
                    <a:pt x="467" y="305"/>
                    <a:pt x="443" y="281"/>
                    <a:pt x="446" y="249"/>
                  </a:cubicBezTo>
                  <a:cubicBezTo>
                    <a:pt x="452" y="177"/>
                    <a:pt x="452" y="177"/>
                    <a:pt x="452" y="177"/>
                  </a:cubicBezTo>
                  <a:cubicBezTo>
                    <a:pt x="454" y="145"/>
                    <a:pt x="432" y="129"/>
                    <a:pt x="403" y="142"/>
                  </a:cubicBezTo>
                  <a:cubicBezTo>
                    <a:pt x="337" y="169"/>
                    <a:pt x="337" y="169"/>
                    <a:pt x="337" y="169"/>
                  </a:cubicBezTo>
                  <a:cubicBezTo>
                    <a:pt x="307" y="182"/>
                    <a:pt x="277" y="167"/>
                    <a:pt x="270" y="135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46" y="34"/>
                    <a:pt x="220" y="26"/>
                    <a:pt x="196" y="47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17" y="115"/>
                    <a:pt x="84" y="109"/>
                    <a:pt x="67" y="8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7"/>
                    <a:pt x="11" y="0"/>
                    <a:pt x="0" y="0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69" y="622"/>
                    <a:pt x="126" y="678"/>
                    <a:pt x="126" y="748"/>
                  </a:cubicBezTo>
                  <a:cubicBezTo>
                    <a:pt x="748" y="748"/>
                    <a:pt x="748" y="748"/>
                    <a:pt x="748" y="748"/>
                  </a:cubicBezTo>
                  <a:cubicBezTo>
                    <a:pt x="748" y="737"/>
                    <a:pt x="741" y="726"/>
                    <a:pt x="727" y="718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1ïde">
              <a:extLst>
                <a:ext uri="{FF2B5EF4-FFF2-40B4-BE49-F238E27FC236}">
                  <a16:creationId xmlns="" xmlns:a16="http://schemas.microsoft.com/office/drawing/2014/main" id="{8E69C9AB-9C26-4930-9354-A967D53A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887" y="3648266"/>
              <a:ext cx="1731434" cy="1729317"/>
            </a:xfrm>
            <a:custGeom>
              <a:avLst/>
              <a:gdLst/>
              <a:ahLst/>
              <a:cxnLst>
                <a:cxn ang="0">
                  <a:pos x="612" y="270"/>
                </a:cxn>
                <a:cxn ang="0">
                  <a:pos x="682" y="253"/>
                </a:cxn>
                <a:cxn ang="0">
                  <a:pos x="701" y="196"/>
                </a:cxn>
                <a:cxn ang="0">
                  <a:pos x="654" y="141"/>
                </a:cxn>
                <a:cxn ang="0">
                  <a:pos x="666" y="67"/>
                </a:cxn>
                <a:cxn ang="0">
                  <a:pos x="727" y="30"/>
                </a:cxn>
                <a:cxn ang="0">
                  <a:pos x="748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0" y="126"/>
                </a:cxn>
                <a:cxn ang="0">
                  <a:pos x="0" y="748"/>
                </a:cxn>
                <a:cxn ang="0">
                  <a:pos x="30" y="727"/>
                </a:cxn>
                <a:cxn ang="0">
                  <a:pos x="67" y="666"/>
                </a:cxn>
                <a:cxn ang="0">
                  <a:pos x="141" y="654"/>
                </a:cxn>
                <a:cxn ang="0">
                  <a:pos x="196" y="701"/>
                </a:cxn>
                <a:cxn ang="0">
                  <a:pos x="253" y="682"/>
                </a:cxn>
                <a:cxn ang="0">
                  <a:pos x="270" y="612"/>
                </a:cxn>
                <a:cxn ang="0">
                  <a:pos x="337" y="578"/>
                </a:cxn>
                <a:cxn ang="0">
                  <a:pos x="403" y="606"/>
                </a:cxn>
                <a:cxn ang="0">
                  <a:pos x="452" y="570"/>
                </a:cxn>
                <a:cxn ang="0">
                  <a:pos x="446" y="499"/>
                </a:cxn>
                <a:cxn ang="0">
                  <a:pos x="499" y="446"/>
                </a:cxn>
                <a:cxn ang="0">
                  <a:pos x="570" y="452"/>
                </a:cxn>
                <a:cxn ang="0">
                  <a:pos x="606" y="403"/>
                </a:cxn>
                <a:cxn ang="0">
                  <a:pos x="578" y="337"/>
                </a:cxn>
                <a:cxn ang="0">
                  <a:pos x="612" y="270"/>
                </a:cxn>
              </a:cxnLst>
              <a:rect l="0" t="0" r="r" b="b"/>
              <a:pathLst>
                <a:path w="748" h="748">
                  <a:moveTo>
                    <a:pt x="612" y="270"/>
                  </a:moveTo>
                  <a:cubicBezTo>
                    <a:pt x="682" y="253"/>
                    <a:pt x="682" y="253"/>
                    <a:pt x="682" y="253"/>
                  </a:cubicBezTo>
                  <a:cubicBezTo>
                    <a:pt x="713" y="246"/>
                    <a:pt x="722" y="220"/>
                    <a:pt x="701" y="196"/>
                  </a:cubicBezTo>
                  <a:cubicBezTo>
                    <a:pt x="654" y="141"/>
                    <a:pt x="654" y="141"/>
                    <a:pt x="654" y="141"/>
                  </a:cubicBezTo>
                  <a:cubicBezTo>
                    <a:pt x="633" y="117"/>
                    <a:pt x="638" y="84"/>
                    <a:pt x="666" y="67"/>
                  </a:cubicBezTo>
                  <a:cubicBezTo>
                    <a:pt x="727" y="30"/>
                    <a:pt x="727" y="30"/>
                    <a:pt x="727" y="30"/>
                  </a:cubicBezTo>
                  <a:cubicBezTo>
                    <a:pt x="741" y="22"/>
                    <a:pt x="748" y="11"/>
                    <a:pt x="74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69"/>
                    <a:pt x="69" y="126"/>
                    <a:pt x="0" y="126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11" y="748"/>
                    <a:pt x="22" y="741"/>
                    <a:pt x="30" y="727"/>
                  </a:cubicBezTo>
                  <a:cubicBezTo>
                    <a:pt x="67" y="666"/>
                    <a:pt x="67" y="666"/>
                    <a:pt x="67" y="666"/>
                  </a:cubicBezTo>
                  <a:cubicBezTo>
                    <a:pt x="84" y="638"/>
                    <a:pt x="117" y="633"/>
                    <a:pt x="141" y="654"/>
                  </a:cubicBezTo>
                  <a:cubicBezTo>
                    <a:pt x="196" y="701"/>
                    <a:pt x="196" y="701"/>
                    <a:pt x="196" y="701"/>
                  </a:cubicBezTo>
                  <a:cubicBezTo>
                    <a:pt x="220" y="722"/>
                    <a:pt x="246" y="713"/>
                    <a:pt x="253" y="682"/>
                  </a:cubicBezTo>
                  <a:cubicBezTo>
                    <a:pt x="270" y="612"/>
                    <a:pt x="270" y="612"/>
                    <a:pt x="270" y="612"/>
                  </a:cubicBezTo>
                  <a:cubicBezTo>
                    <a:pt x="277" y="581"/>
                    <a:pt x="307" y="566"/>
                    <a:pt x="337" y="578"/>
                  </a:cubicBezTo>
                  <a:cubicBezTo>
                    <a:pt x="403" y="606"/>
                    <a:pt x="403" y="606"/>
                    <a:pt x="403" y="606"/>
                  </a:cubicBezTo>
                  <a:cubicBezTo>
                    <a:pt x="432" y="618"/>
                    <a:pt x="454" y="602"/>
                    <a:pt x="452" y="570"/>
                  </a:cubicBezTo>
                  <a:cubicBezTo>
                    <a:pt x="446" y="499"/>
                    <a:pt x="446" y="499"/>
                    <a:pt x="446" y="499"/>
                  </a:cubicBezTo>
                  <a:cubicBezTo>
                    <a:pt x="443" y="467"/>
                    <a:pt x="467" y="443"/>
                    <a:pt x="499" y="446"/>
                  </a:cubicBezTo>
                  <a:cubicBezTo>
                    <a:pt x="570" y="452"/>
                    <a:pt x="570" y="452"/>
                    <a:pt x="570" y="452"/>
                  </a:cubicBezTo>
                  <a:cubicBezTo>
                    <a:pt x="602" y="454"/>
                    <a:pt x="618" y="432"/>
                    <a:pt x="606" y="403"/>
                  </a:cubicBezTo>
                  <a:cubicBezTo>
                    <a:pt x="578" y="337"/>
                    <a:pt x="578" y="337"/>
                    <a:pt x="578" y="337"/>
                  </a:cubicBezTo>
                  <a:cubicBezTo>
                    <a:pt x="566" y="307"/>
                    <a:pt x="581" y="277"/>
                    <a:pt x="612" y="270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2" name="íṥlíḑé">
              <a:extLst>
                <a:ext uri="{FF2B5EF4-FFF2-40B4-BE49-F238E27FC236}">
                  <a16:creationId xmlns="" xmlns:a16="http://schemas.microsoft.com/office/drawing/2014/main" id="{86E42D27-DB12-492D-AF53-1EC49D952875}"/>
                </a:ext>
              </a:extLst>
            </p:cNvPr>
            <p:cNvGrpSpPr/>
            <p:nvPr/>
          </p:nvGrpSpPr>
          <p:grpSpPr>
            <a:xfrm>
              <a:off x="5477067" y="2704232"/>
              <a:ext cx="550333" cy="533400"/>
              <a:chOff x="4113213" y="2125663"/>
              <a:chExt cx="412751" cy="400050"/>
            </a:xfrm>
            <a:solidFill>
              <a:schemeClr val="bg1"/>
            </a:solidFill>
          </p:grpSpPr>
          <p:sp>
            <p:nvSpPr>
              <p:cNvPr id="151" name="ïs1îḍé">
                <a:extLst>
                  <a:ext uri="{FF2B5EF4-FFF2-40B4-BE49-F238E27FC236}">
                    <a16:creationId xmlns="" xmlns:a16="http://schemas.microsoft.com/office/drawing/2014/main" id="{F86DE47D-9560-4815-ACD4-6A14C576F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4026" y="2239963"/>
                <a:ext cx="93663" cy="285750"/>
              </a:xfrm>
              <a:custGeom>
                <a:avLst/>
                <a:gdLst/>
                <a:ahLst/>
                <a:cxnLst>
                  <a:cxn ang="0">
                    <a:pos x="0" y="165"/>
                  </a:cxn>
                  <a:cxn ang="0">
                    <a:pos x="54" y="165"/>
                  </a:cxn>
                  <a:cxn ang="0">
                    <a:pos x="54" y="3"/>
                  </a:cxn>
                  <a:cxn ang="0">
                    <a:pos x="46" y="0"/>
                  </a:cxn>
                  <a:cxn ang="0">
                    <a:pos x="0" y="165"/>
                  </a:cxn>
                </a:cxnLst>
                <a:rect l="0" t="0" r="r" b="b"/>
                <a:pathLst>
                  <a:path w="54" h="165">
                    <a:moveTo>
                      <a:pt x="0" y="165"/>
                    </a:moveTo>
                    <a:cubicBezTo>
                      <a:pt x="54" y="165"/>
                      <a:pt x="54" y="165"/>
                      <a:pt x="54" y="165"/>
                    </a:cubicBezTo>
                    <a:cubicBezTo>
                      <a:pt x="54" y="165"/>
                      <a:pt x="26" y="91"/>
                      <a:pt x="54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8" y="68"/>
                      <a:pt x="0" y="16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ṡ1idê">
                <a:extLst>
                  <a:ext uri="{FF2B5EF4-FFF2-40B4-BE49-F238E27FC236}">
                    <a16:creationId xmlns="" xmlns:a16="http://schemas.microsoft.com/office/drawing/2014/main" id="{4DF178D3-0D7C-4AA9-915E-D4D0CA084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276" y="2263776"/>
                <a:ext cx="84138" cy="103188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46" y="59"/>
                  </a:cxn>
                  <a:cxn ang="0">
                    <a:pos x="49" y="41"/>
                  </a:cxn>
                </a:cxnLst>
                <a:rect l="0" t="0" r="r" b="b"/>
                <a:pathLst>
                  <a:path w="49" h="59">
                    <a:moveTo>
                      <a:pt x="49" y="41"/>
                    </a:moveTo>
                    <a:cubicBezTo>
                      <a:pt x="49" y="41"/>
                      <a:pt x="18" y="26"/>
                      <a:pt x="5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4" y="41"/>
                      <a:pt x="46" y="59"/>
                    </a:cubicBezTo>
                    <a:cubicBezTo>
                      <a:pt x="49" y="41"/>
                      <a:pt x="49" y="41"/>
                      <a:pt x="49" y="4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S1îḓè">
                <a:extLst>
                  <a:ext uri="{FF2B5EF4-FFF2-40B4-BE49-F238E27FC236}">
                    <a16:creationId xmlns="" xmlns:a16="http://schemas.microsoft.com/office/drawing/2014/main" id="{3839A8FD-86DC-4CC5-A633-2F5EED218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363" y="2144713"/>
                <a:ext cx="52388" cy="95250"/>
              </a:xfrm>
              <a:custGeom>
                <a:avLst/>
                <a:gdLst/>
                <a:ahLst/>
                <a:cxnLst>
                  <a:cxn ang="0">
                    <a:pos x="1" y="29"/>
                  </a:cxn>
                  <a:cxn ang="0">
                    <a:pos x="13" y="0"/>
                  </a:cxn>
                  <a:cxn ang="0">
                    <a:pos x="29" y="27"/>
                  </a:cxn>
                  <a:cxn ang="0">
                    <a:pos x="17" y="55"/>
                  </a:cxn>
                  <a:cxn ang="0">
                    <a:pos x="1" y="29"/>
                  </a:cxn>
                </a:cxnLst>
                <a:rect l="0" t="0" r="r" b="b"/>
                <a:pathLst>
                  <a:path w="30" h="55">
                    <a:moveTo>
                      <a:pt x="1" y="29"/>
                    </a:moveTo>
                    <a:cubicBezTo>
                      <a:pt x="0" y="14"/>
                      <a:pt x="13" y="0"/>
                      <a:pt x="13" y="0"/>
                    </a:cubicBezTo>
                    <a:cubicBezTo>
                      <a:pt x="13" y="0"/>
                      <a:pt x="28" y="12"/>
                      <a:pt x="29" y="27"/>
                    </a:cubicBezTo>
                    <a:cubicBezTo>
                      <a:pt x="30" y="42"/>
                      <a:pt x="17" y="55"/>
                      <a:pt x="17" y="55"/>
                    </a:cubicBezTo>
                    <a:cubicBezTo>
                      <a:pt x="17" y="55"/>
                      <a:pt x="2" y="44"/>
                      <a:pt x="1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ṩliďè">
                <a:extLst>
                  <a:ext uri="{FF2B5EF4-FFF2-40B4-BE49-F238E27FC236}">
                    <a16:creationId xmlns="" xmlns:a16="http://schemas.microsoft.com/office/drawing/2014/main" id="{332F3014-5B9F-4A5F-9B83-43C2DC477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351088"/>
                <a:ext cx="57150" cy="55563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"/>
                  </a:cxn>
                  <a:cxn ang="0">
                    <a:pos x="24" y="8"/>
                  </a:cxn>
                  <a:cxn ang="0">
                    <a:pos x="33" y="30"/>
                  </a:cxn>
                  <a:cxn ang="0">
                    <a:pos x="9" y="24"/>
                  </a:cxn>
                </a:cxnLst>
                <a:rect l="0" t="0" r="r" b="b"/>
                <a:pathLst>
                  <a:path w="33" h="32">
                    <a:moveTo>
                      <a:pt x="9" y="24"/>
                    </a:moveTo>
                    <a:cubicBezTo>
                      <a:pt x="1" y="17"/>
                      <a:pt x="0" y="2"/>
                      <a:pt x="0" y="2"/>
                    </a:cubicBezTo>
                    <a:cubicBezTo>
                      <a:pt x="0" y="2"/>
                      <a:pt x="15" y="0"/>
                      <a:pt x="24" y="8"/>
                    </a:cubicBezTo>
                    <a:cubicBezTo>
                      <a:pt x="32" y="16"/>
                      <a:pt x="33" y="30"/>
                      <a:pt x="33" y="30"/>
                    </a:cubicBezTo>
                    <a:cubicBezTo>
                      <a:pt x="33" y="30"/>
                      <a:pt x="18" y="32"/>
                      <a:pt x="9" y="2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ṡḷiḑè">
                <a:extLst>
                  <a:ext uri="{FF2B5EF4-FFF2-40B4-BE49-F238E27FC236}">
                    <a16:creationId xmlns="" xmlns:a16="http://schemas.microsoft.com/office/drawing/2014/main" id="{AB1BEE41-8331-4589-9419-29D6F432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6" y="2193926"/>
                <a:ext cx="55563" cy="53975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"/>
                  </a:cxn>
                  <a:cxn ang="0">
                    <a:pos x="23" y="7"/>
                  </a:cxn>
                  <a:cxn ang="0">
                    <a:pos x="32" y="29"/>
                  </a:cxn>
                  <a:cxn ang="0">
                    <a:pos x="9" y="24"/>
                  </a:cxn>
                </a:cxnLst>
                <a:rect l="0" t="0" r="r" b="b"/>
                <a:pathLst>
                  <a:path w="32" h="31">
                    <a:moveTo>
                      <a:pt x="9" y="24"/>
                    </a:moveTo>
                    <a:cubicBezTo>
                      <a:pt x="0" y="16"/>
                      <a:pt x="0" y="2"/>
                      <a:pt x="0" y="2"/>
                    </a:cubicBezTo>
                    <a:cubicBezTo>
                      <a:pt x="0" y="2"/>
                      <a:pt x="14" y="0"/>
                      <a:pt x="23" y="7"/>
                    </a:cubicBezTo>
                    <a:cubicBezTo>
                      <a:pt x="32" y="15"/>
                      <a:pt x="32" y="29"/>
                      <a:pt x="32" y="29"/>
                    </a:cubicBezTo>
                    <a:cubicBezTo>
                      <a:pt x="32" y="29"/>
                      <a:pt x="18" y="31"/>
                      <a:pt x="9" y="2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ḻíḍé">
                <a:extLst>
                  <a:ext uri="{FF2B5EF4-FFF2-40B4-BE49-F238E27FC236}">
                    <a16:creationId xmlns="" xmlns:a16="http://schemas.microsoft.com/office/drawing/2014/main" id="{50A31C89-A90F-4B01-BAA8-39E1B78F0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26" y="2154238"/>
                <a:ext cx="52388" cy="66675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6" y="38"/>
                  </a:cxn>
                  <a:cxn ang="0">
                    <a:pos x="5" y="14"/>
                  </a:cxn>
                  <a:cxn ang="0">
                    <a:pos x="25" y="0"/>
                  </a:cxn>
                  <a:cxn ang="0">
                    <a:pos x="25" y="24"/>
                  </a:cxn>
                </a:cxnLst>
                <a:rect l="0" t="0" r="r" b="b"/>
                <a:pathLst>
                  <a:path w="30" h="38">
                    <a:moveTo>
                      <a:pt x="25" y="24"/>
                    </a:moveTo>
                    <a:cubicBezTo>
                      <a:pt x="20" y="34"/>
                      <a:pt x="6" y="38"/>
                      <a:pt x="6" y="38"/>
                    </a:cubicBezTo>
                    <a:cubicBezTo>
                      <a:pt x="6" y="38"/>
                      <a:pt x="0" y="24"/>
                      <a:pt x="5" y="14"/>
                    </a:cubicBezTo>
                    <a:cubicBezTo>
                      <a:pt x="11" y="3"/>
                      <a:pt x="25" y="0"/>
                      <a:pt x="25" y="0"/>
                    </a:cubicBezTo>
                    <a:cubicBezTo>
                      <a:pt x="25" y="0"/>
                      <a:pt x="30" y="13"/>
                      <a:pt x="25" y="2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ṩlîḋe">
                <a:extLst>
                  <a:ext uri="{FF2B5EF4-FFF2-40B4-BE49-F238E27FC236}">
                    <a16:creationId xmlns="" xmlns:a16="http://schemas.microsoft.com/office/drawing/2014/main" id="{BAFD1723-5D2E-4758-830B-CB8F25DA4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270126"/>
                <a:ext cx="166688" cy="96838"/>
              </a:xfrm>
              <a:custGeom>
                <a:avLst/>
                <a:gdLst/>
                <a:ahLst/>
                <a:cxnLst>
                  <a:cxn ang="0">
                    <a:pos x="46" y="3"/>
                  </a:cxn>
                  <a:cxn ang="0">
                    <a:pos x="0" y="32"/>
                  </a:cxn>
                  <a:cxn ang="0">
                    <a:pos x="51" y="52"/>
                  </a:cxn>
                  <a:cxn ang="0">
                    <a:pos x="96" y="23"/>
                  </a:cxn>
                  <a:cxn ang="0">
                    <a:pos x="46" y="3"/>
                  </a:cxn>
                  <a:cxn ang="0">
                    <a:pos x="44" y="32"/>
                  </a:cxn>
                  <a:cxn ang="0">
                    <a:pos x="45" y="37"/>
                  </a:cxn>
                  <a:cxn ang="0">
                    <a:pos x="41" y="38"/>
                  </a:cxn>
                  <a:cxn ang="0">
                    <a:pos x="40" y="32"/>
                  </a:cxn>
                  <a:cxn ang="0">
                    <a:pos x="38" y="32"/>
                  </a:cxn>
                  <a:cxn ang="0">
                    <a:pos x="39" y="38"/>
                  </a:cxn>
                  <a:cxn ang="0">
                    <a:pos x="35" y="39"/>
                  </a:cxn>
                  <a:cxn ang="0">
                    <a:pos x="34" y="33"/>
                  </a:cxn>
                  <a:cxn ang="0">
                    <a:pos x="31" y="33"/>
                  </a:cxn>
                  <a:cxn ang="0">
                    <a:pos x="30" y="26"/>
                  </a:cxn>
                  <a:cxn ang="0">
                    <a:pos x="33" y="26"/>
                  </a:cxn>
                  <a:cxn ang="0">
                    <a:pos x="32" y="20"/>
                  </a:cxn>
                  <a:cxn ang="0">
                    <a:pos x="37" y="20"/>
                  </a:cxn>
                  <a:cxn ang="0">
                    <a:pos x="37" y="25"/>
                  </a:cxn>
                  <a:cxn ang="0">
                    <a:pos x="39" y="25"/>
                  </a:cxn>
                  <a:cxn ang="0">
                    <a:pos x="38" y="20"/>
                  </a:cxn>
                  <a:cxn ang="0">
                    <a:pos x="43" y="19"/>
                  </a:cxn>
                  <a:cxn ang="0">
                    <a:pos x="43" y="24"/>
                  </a:cxn>
                  <a:cxn ang="0">
                    <a:pos x="60" y="12"/>
                  </a:cxn>
                  <a:cxn ang="0">
                    <a:pos x="61" y="20"/>
                  </a:cxn>
                  <a:cxn ang="0">
                    <a:pos x="54" y="24"/>
                  </a:cxn>
                  <a:cxn ang="0">
                    <a:pos x="49" y="28"/>
                  </a:cxn>
                  <a:cxn ang="0">
                    <a:pos x="49" y="28"/>
                  </a:cxn>
                  <a:cxn ang="0">
                    <a:pos x="55" y="29"/>
                  </a:cxn>
                  <a:cxn ang="0">
                    <a:pos x="63" y="32"/>
                  </a:cxn>
                  <a:cxn ang="0">
                    <a:pos x="64" y="40"/>
                  </a:cxn>
                  <a:cxn ang="0">
                    <a:pos x="44" y="32"/>
                  </a:cxn>
                </a:cxnLst>
                <a:rect l="0" t="0" r="r" b="b"/>
                <a:pathLst>
                  <a:path w="96" h="55">
                    <a:moveTo>
                      <a:pt x="46" y="3"/>
                    </a:moveTo>
                    <a:cubicBezTo>
                      <a:pt x="19" y="6"/>
                      <a:pt x="0" y="32"/>
                      <a:pt x="0" y="32"/>
                    </a:cubicBezTo>
                    <a:cubicBezTo>
                      <a:pt x="0" y="32"/>
                      <a:pt x="24" y="55"/>
                      <a:pt x="51" y="52"/>
                    </a:cubicBezTo>
                    <a:cubicBezTo>
                      <a:pt x="77" y="49"/>
                      <a:pt x="96" y="23"/>
                      <a:pt x="96" y="23"/>
                    </a:cubicBezTo>
                    <a:cubicBezTo>
                      <a:pt x="96" y="23"/>
                      <a:pt x="72" y="0"/>
                      <a:pt x="46" y="3"/>
                    </a:cubicBezTo>
                    <a:moveTo>
                      <a:pt x="44" y="32"/>
                    </a:moveTo>
                    <a:cubicBezTo>
                      <a:pt x="45" y="37"/>
                      <a:pt x="45" y="37"/>
                      <a:pt x="45" y="37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2" y="26"/>
                      <a:pt x="51" y="27"/>
                      <a:pt x="49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51" y="28"/>
                      <a:pt x="53" y="29"/>
                      <a:pt x="55" y="29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44" y="32"/>
                      <a:pt x="44" y="32"/>
                      <a:pt x="44" y="3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šľiḍe">
                <a:extLst>
                  <a:ext uri="{FF2B5EF4-FFF2-40B4-BE49-F238E27FC236}">
                    <a16:creationId xmlns="" xmlns:a16="http://schemas.microsoft.com/office/drawing/2014/main" id="{66E8CE8B-86FA-4E1D-B501-4E47FAC9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213" y="2247901"/>
                <a:ext cx="114300" cy="74613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0" y="13"/>
                  </a:cxn>
                  <a:cxn ang="0">
                    <a:pos x="29" y="39"/>
                  </a:cxn>
                  <a:cxn ang="0">
                    <a:pos x="66" y="30"/>
                  </a:cxn>
                  <a:cxn ang="0">
                    <a:pos x="37" y="5"/>
                  </a:cxn>
                  <a:cxn ang="0">
                    <a:pos x="46" y="20"/>
                  </a:cxn>
                  <a:cxn ang="0">
                    <a:pos x="36" y="27"/>
                  </a:cxn>
                  <a:cxn ang="0">
                    <a:pos x="36" y="30"/>
                  </a:cxn>
                  <a:cxn ang="0">
                    <a:pos x="33" y="30"/>
                  </a:cxn>
                  <a:cxn ang="0">
                    <a:pos x="34" y="27"/>
                  </a:cxn>
                  <a:cxn ang="0">
                    <a:pos x="33" y="27"/>
                  </a:cxn>
                  <a:cxn ang="0">
                    <a:pos x="32" y="27"/>
                  </a:cxn>
                  <a:cxn ang="0">
                    <a:pos x="31" y="29"/>
                  </a:cxn>
                  <a:cxn ang="0">
                    <a:pos x="29" y="29"/>
                  </a:cxn>
                  <a:cxn ang="0">
                    <a:pos x="29" y="26"/>
                  </a:cxn>
                  <a:cxn ang="0">
                    <a:pos x="23" y="15"/>
                  </a:cxn>
                  <a:cxn ang="0">
                    <a:pos x="24" y="12"/>
                  </a:cxn>
                  <a:cxn ang="0">
                    <a:pos x="28" y="13"/>
                  </a:cxn>
                  <a:cxn ang="0">
                    <a:pos x="27" y="15"/>
                  </a:cxn>
                  <a:cxn ang="0">
                    <a:pos x="30" y="21"/>
                  </a:cxn>
                  <a:cxn ang="0">
                    <a:pos x="32" y="13"/>
                  </a:cxn>
                  <a:cxn ang="0">
                    <a:pos x="34" y="14"/>
                  </a:cxn>
                  <a:cxn ang="0">
                    <a:pos x="33" y="22"/>
                  </a:cxn>
                  <a:cxn ang="0">
                    <a:pos x="34" y="23"/>
                  </a:cxn>
                  <a:cxn ang="0">
                    <a:pos x="34" y="23"/>
                  </a:cxn>
                  <a:cxn ang="0">
                    <a:pos x="36" y="14"/>
                  </a:cxn>
                  <a:cxn ang="0">
                    <a:pos x="39" y="15"/>
                  </a:cxn>
                  <a:cxn ang="0">
                    <a:pos x="37" y="23"/>
                  </a:cxn>
                  <a:cxn ang="0">
                    <a:pos x="42" y="18"/>
                  </a:cxn>
                  <a:cxn ang="0">
                    <a:pos x="42" y="16"/>
                  </a:cxn>
                  <a:cxn ang="0">
                    <a:pos x="47" y="16"/>
                  </a:cxn>
                  <a:cxn ang="0">
                    <a:pos x="46" y="20"/>
                  </a:cxn>
                </a:cxnLst>
                <a:rect l="0" t="0" r="r" b="b"/>
                <a:pathLst>
                  <a:path w="66" h="43">
                    <a:moveTo>
                      <a:pt x="37" y="5"/>
                    </a:moveTo>
                    <a:cubicBezTo>
                      <a:pt x="19" y="0"/>
                      <a:pt x="0" y="13"/>
                      <a:pt x="0" y="13"/>
                    </a:cubicBezTo>
                    <a:cubicBezTo>
                      <a:pt x="0" y="13"/>
                      <a:pt x="11" y="34"/>
                      <a:pt x="29" y="39"/>
                    </a:cubicBezTo>
                    <a:cubicBezTo>
                      <a:pt x="47" y="43"/>
                      <a:pt x="66" y="30"/>
                      <a:pt x="66" y="30"/>
                    </a:cubicBezTo>
                    <a:cubicBezTo>
                      <a:pt x="66" y="30"/>
                      <a:pt x="56" y="9"/>
                      <a:pt x="37" y="5"/>
                    </a:cubicBezTo>
                    <a:moveTo>
                      <a:pt x="46" y="20"/>
                    </a:moveTo>
                    <a:cubicBezTo>
                      <a:pt x="45" y="25"/>
                      <a:pt x="41" y="27"/>
                      <a:pt x="36" y="2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2" y="27"/>
                      <a:pt x="32" y="27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4" y="23"/>
                      <a:pt x="22" y="19"/>
                      <a:pt x="23" y="15"/>
                    </a:cubicBezTo>
                    <a:cubicBezTo>
                      <a:pt x="23" y="13"/>
                      <a:pt x="23" y="13"/>
                      <a:pt x="24" y="1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7" y="14"/>
                      <a:pt x="27" y="15"/>
                    </a:cubicBezTo>
                    <a:cubicBezTo>
                      <a:pt x="27" y="18"/>
                      <a:pt x="28" y="20"/>
                      <a:pt x="30" y="21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40" y="22"/>
                      <a:pt x="42" y="21"/>
                      <a:pt x="42" y="18"/>
                    </a:cubicBezTo>
                    <a:cubicBezTo>
                      <a:pt x="42" y="17"/>
                      <a:pt x="42" y="16"/>
                      <a:pt x="42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7" y="17"/>
                      <a:pt x="47" y="18"/>
                      <a:pt x="46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şľïdé">
                <a:extLst>
                  <a:ext uri="{FF2B5EF4-FFF2-40B4-BE49-F238E27FC236}">
                    <a16:creationId xmlns="" xmlns:a16="http://schemas.microsoft.com/office/drawing/2014/main" id="{E7546F05-1CD9-41A3-9D55-B6F0B0989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063" y="2125663"/>
                <a:ext cx="123825" cy="136525"/>
              </a:xfrm>
              <a:custGeom>
                <a:avLst/>
                <a:gdLst/>
                <a:ahLst/>
                <a:cxnLst>
                  <a:cxn ang="0">
                    <a:pos x="56" y="26"/>
                  </a:cxn>
                  <a:cxn ang="0">
                    <a:pos x="8" y="0"/>
                  </a:cxn>
                  <a:cxn ang="0">
                    <a:pos x="15" y="54"/>
                  </a:cxn>
                  <a:cxn ang="0">
                    <a:pos x="62" y="79"/>
                  </a:cxn>
                  <a:cxn ang="0">
                    <a:pos x="56" y="26"/>
                  </a:cxn>
                  <a:cxn ang="0">
                    <a:pos x="50" y="54"/>
                  </a:cxn>
                  <a:cxn ang="0">
                    <a:pos x="46" y="57"/>
                  </a:cxn>
                  <a:cxn ang="0">
                    <a:pos x="43" y="53"/>
                  </a:cxn>
                  <a:cxn ang="0">
                    <a:pos x="35" y="56"/>
                  </a:cxn>
                  <a:cxn ang="0">
                    <a:pos x="33" y="50"/>
                  </a:cxn>
                  <a:cxn ang="0">
                    <a:pos x="41" y="47"/>
                  </a:cxn>
                  <a:cxn ang="0">
                    <a:pos x="43" y="42"/>
                  </a:cxn>
                  <a:cxn ang="0">
                    <a:pos x="36" y="41"/>
                  </a:cxn>
                  <a:cxn ang="0">
                    <a:pos x="23" y="39"/>
                  </a:cxn>
                  <a:cxn ang="0">
                    <a:pos x="25" y="26"/>
                  </a:cxn>
                  <a:cxn ang="0">
                    <a:pos x="22" y="22"/>
                  </a:cxn>
                  <a:cxn ang="0">
                    <a:pos x="26" y="20"/>
                  </a:cxn>
                  <a:cxn ang="0">
                    <a:pos x="29" y="23"/>
                  </a:cxn>
                  <a:cxn ang="0">
                    <a:pos x="36" y="20"/>
                  </a:cxn>
                  <a:cxn ang="0">
                    <a:pos x="38" y="26"/>
                  </a:cxn>
                  <a:cxn ang="0">
                    <a:pos x="31" y="29"/>
                  </a:cxn>
                  <a:cxn ang="0">
                    <a:pos x="29" y="34"/>
                  </a:cxn>
                  <a:cxn ang="0">
                    <a:pos x="37" y="34"/>
                  </a:cxn>
                  <a:cxn ang="0">
                    <a:pos x="49" y="37"/>
                  </a:cxn>
                  <a:cxn ang="0">
                    <a:pos x="47" y="50"/>
                  </a:cxn>
                  <a:cxn ang="0">
                    <a:pos x="50" y="54"/>
                  </a:cxn>
                </a:cxnLst>
                <a:rect l="0" t="0" r="r" b="b"/>
                <a:pathLst>
                  <a:path w="71" h="79">
                    <a:moveTo>
                      <a:pt x="56" y="26"/>
                    </a:moveTo>
                    <a:cubicBezTo>
                      <a:pt x="41" y="4"/>
                      <a:pt x="8" y="0"/>
                      <a:pt x="8" y="0"/>
                    </a:cubicBezTo>
                    <a:cubicBezTo>
                      <a:pt x="8" y="0"/>
                      <a:pt x="0" y="32"/>
                      <a:pt x="15" y="54"/>
                    </a:cubicBezTo>
                    <a:cubicBezTo>
                      <a:pt x="30" y="76"/>
                      <a:pt x="62" y="79"/>
                      <a:pt x="62" y="79"/>
                    </a:cubicBezTo>
                    <a:cubicBezTo>
                      <a:pt x="62" y="79"/>
                      <a:pt x="71" y="48"/>
                      <a:pt x="56" y="26"/>
                    </a:cubicBezTo>
                    <a:moveTo>
                      <a:pt x="50" y="54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0" y="54"/>
                      <a:pt x="37" y="56"/>
                      <a:pt x="35" y="56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50"/>
                      <a:pt x="38" y="49"/>
                      <a:pt x="41" y="47"/>
                    </a:cubicBezTo>
                    <a:cubicBezTo>
                      <a:pt x="43" y="45"/>
                      <a:pt x="44" y="43"/>
                      <a:pt x="43" y="42"/>
                    </a:cubicBezTo>
                    <a:cubicBezTo>
                      <a:pt x="42" y="40"/>
                      <a:pt x="40" y="40"/>
                      <a:pt x="36" y="41"/>
                    </a:cubicBezTo>
                    <a:cubicBezTo>
                      <a:pt x="31" y="43"/>
                      <a:pt x="26" y="43"/>
                      <a:pt x="23" y="39"/>
                    </a:cubicBezTo>
                    <a:cubicBezTo>
                      <a:pt x="21" y="35"/>
                      <a:pt x="21" y="30"/>
                      <a:pt x="25" y="26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2" y="21"/>
                      <a:pt x="34" y="21"/>
                      <a:pt x="36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7" y="26"/>
                      <a:pt x="34" y="27"/>
                      <a:pt x="31" y="29"/>
                    </a:cubicBezTo>
                    <a:cubicBezTo>
                      <a:pt x="28" y="31"/>
                      <a:pt x="28" y="32"/>
                      <a:pt x="29" y="34"/>
                    </a:cubicBezTo>
                    <a:cubicBezTo>
                      <a:pt x="30" y="35"/>
                      <a:pt x="32" y="35"/>
                      <a:pt x="37" y="34"/>
                    </a:cubicBezTo>
                    <a:cubicBezTo>
                      <a:pt x="43" y="32"/>
                      <a:pt x="46" y="33"/>
                      <a:pt x="49" y="37"/>
                    </a:cubicBezTo>
                    <a:cubicBezTo>
                      <a:pt x="52" y="40"/>
                      <a:pt x="51" y="45"/>
                      <a:pt x="47" y="50"/>
                    </a:cubicBezTo>
                    <a:cubicBezTo>
                      <a:pt x="50" y="54"/>
                      <a:pt x="50" y="54"/>
                      <a:pt x="50" y="5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šlïḋê">
                <a:extLst>
                  <a:ext uri="{FF2B5EF4-FFF2-40B4-BE49-F238E27FC236}">
                    <a16:creationId xmlns="" xmlns:a16="http://schemas.microsoft.com/office/drawing/2014/main" id="{33A70F45-ECE8-4515-BC3E-8AA4B6CB4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1976" y="2193926"/>
                <a:ext cx="95250" cy="90488"/>
              </a:xfrm>
              <a:custGeom>
                <a:avLst/>
                <a:gdLst/>
                <a:ahLst/>
                <a:cxnLst>
                  <a:cxn ang="0">
                    <a:pos x="17" y="11"/>
                  </a:cxn>
                  <a:cxn ang="0">
                    <a:pos x="0" y="47"/>
                  </a:cxn>
                  <a:cxn ang="0">
                    <a:pos x="38" y="40"/>
                  </a:cxn>
                  <a:cxn ang="0">
                    <a:pos x="55" y="5"/>
                  </a:cxn>
                  <a:cxn ang="0">
                    <a:pos x="17" y="11"/>
                  </a:cxn>
                  <a:cxn ang="0">
                    <a:pos x="36" y="26"/>
                  </a:cxn>
                  <a:cxn ang="0">
                    <a:pos x="33" y="21"/>
                  </a:cxn>
                  <a:cxn ang="0">
                    <a:pos x="30" y="20"/>
                  </a:cxn>
                  <a:cxn ang="0">
                    <a:pos x="31" y="26"/>
                  </a:cxn>
                  <a:cxn ang="0">
                    <a:pos x="30" y="35"/>
                  </a:cxn>
                  <a:cxn ang="0">
                    <a:pos x="21" y="35"/>
                  </a:cxn>
                  <a:cxn ang="0">
                    <a:pos x="18" y="38"/>
                  </a:cxn>
                  <a:cxn ang="0">
                    <a:pos x="15" y="36"/>
                  </a:cxn>
                  <a:cxn ang="0">
                    <a:pos x="18" y="33"/>
                  </a:cxn>
                  <a:cxn ang="0">
                    <a:pos x="14" y="28"/>
                  </a:cxn>
                  <a:cxn ang="0">
                    <a:pos x="18" y="25"/>
                  </a:cxn>
                  <a:cxn ang="0">
                    <a:pos x="22" y="31"/>
                  </a:cxn>
                  <a:cxn ang="0">
                    <a:pos x="26" y="32"/>
                  </a:cxn>
                  <a:cxn ang="0">
                    <a:pos x="25" y="26"/>
                  </a:cxn>
                  <a:cxn ang="0">
                    <a:pos x="25" y="17"/>
                  </a:cxn>
                  <a:cxn ang="0">
                    <a:pos x="34" y="17"/>
                  </a:cxn>
                  <a:cxn ang="0">
                    <a:pos x="37" y="14"/>
                  </a:cxn>
                  <a:cxn ang="0">
                    <a:pos x="39" y="17"/>
                  </a:cxn>
                  <a:cxn ang="0">
                    <a:pos x="37" y="19"/>
                  </a:cxn>
                  <a:cxn ang="0">
                    <a:pos x="40" y="24"/>
                  </a:cxn>
                  <a:cxn ang="0">
                    <a:pos x="36" y="26"/>
                  </a:cxn>
                </a:cxnLst>
                <a:rect l="0" t="0" r="r" b="b"/>
                <a:pathLst>
                  <a:path w="55" h="52">
                    <a:moveTo>
                      <a:pt x="17" y="11"/>
                    </a:moveTo>
                    <a:cubicBezTo>
                      <a:pt x="2" y="23"/>
                      <a:pt x="0" y="47"/>
                      <a:pt x="0" y="47"/>
                    </a:cubicBezTo>
                    <a:cubicBezTo>
                      <a:pt x="0" y="47"/>
                      <a:pt x="23" y="52"/>
                      <a:pt x="38" y="40"/>
                    </a:cubicBezTo>
                    <a:cubicBezTo>
                      <a:pt x="54" y="28"/>
                      <a:pt x="55" y="5"/>
                      <a:pt x="55" y="5"/>
                    </a:cubicBezTo>
                    <a:cubicBezTo>
                      <a:pt x="55" y="5"/>
                      <a:pt x="32" y="0"/>
                      <a:pt x="17" y="11"/>
                    </a:cubicBezTo>
                    <a:moveTo>
                      <a:pt x="36" y="26"/>
                    </a:moveTo>
                    <a:cubicBezTo>
                      <a:pt x="36" y="25"/>
                      <a:pt x="35" y="23"/>
                      <a:pt x="33" y="21"/>
                    </a:cubicBezTo>
                    <a:cubicBezTo>
                      <a:pt x="32" y="20"/>
                      <a:pt x="30" y="20"/>
                      <a:pt x="30" y="20"/>
                    </a:cubicBezTo>
                    <a:cubicBezTo>
                      <a:pt x="29" y="21"/>
                      <a:pt x="29" y="23"/>
                      <a:pt x="31" y="26"/>
                    </a:cubicBezTo>
                    <a:cubicBezTo>
                      <a:pt x="33" y="30"/>
                      <a:pt x="32" y="33"/>
                      <a:pt x="30" y="35"/>
                    </a:cubicBezTo>
                    <a:cubicBezTo>
                      <a:pt x="28" y="38"/>
                      <a:pt x="24" y="38"/>
                      <a:pt x="21" y="35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6" y="31"/>
                      <a:pt x="15" y="29"/>
                      <a:pt x="14" y="2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7"/>
                      <a:pt x="20" y="29"/>
                      <a:pt x="22" y="31"/>
                    </a:cubicBezTo>
                    <a:cubicBezTo>
                      <a:pt x="23" y="32"/>
                      <a:pt x="25" y="33"/>
                      <a:pt x="26" y="32"/>
                    </a:cubicBezTo>
                    <a:cubicBezTo>
                      <a:pt x="27" y="31"/>
                      <a:pt x="26" y="29"/>
                      <a:pt x="25" y="26"/>
                    </a:cubicBezTo>
                    <a:cubicBezTo>
                      <a:pt x="23" y="23"/>
                      <a:pt x="23" y="20"/>
                      <a:pt x="25" y="17"/>
                    </a:cubicBezTo>
                    <a:cubicBezTo>
                      <a:pt x="27" y="15"/>
                      <a:pt x="31" y="14"/>
                      <a:pt x="34" y="17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9" y="21"/>
                      <a:pt x="40" y="22"/>
                      <a:pt x="40" y="24"/>
                    </a:cubicBezTo>
                    <a:cubicBezTo>
                      <a:pt x="36" y="26"/>
                      <a:pt x="36" y="26"/>
                      <a:pt x="36" y="2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ïśḷîḋe">
                <a:extLst>
                  <a:ext uri="{FF2B5EF4-FFF2-40B4-BE49-F238E27FC236}">
                    <a16:creationId xmlns="" xmlns:a16="http://schemas.microsoft.com/office/drawing/2014/main" id="{A11C2887-B86E-4659-B700-2F8A37865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263" y="2324101"/>
                <a:ext cx="133350" cy="85725"/>
              </a:xfrm>
              <a:custGeom>
                <a:avLst/>
                <a:gdLst/>
                <a:ahLst/>
                <a:cxnLst>
                  <a:cxn ang="0">
                    <a:pos x="34" y="5"/>
                  </a:cxn>
                  <a:cxn ang="0">
                    <a:pos x="0" y="33"/>
                  </a:cxn>
                  <a:cxn ang="0">
                    <a:pos x="43" y="44"/>
                  </a:cxn>
                  <a:cxn ang="0">
                    <a:pos x="77" y="16"/>
                  </a:cxn>
                  <a:cxn ang="0">
                    <a:pos x="34" y="5"/>
                  </a:cxn>
                  <a:cxn ang="0">
                    <a:pos x="52" y="30"/>
                  </a:cxn>
                  <a:cxn ang="0">
                    <a:pos x="47" y="31"/>
                  </a:cxn>
                  <a:cxn ang="0">
                    <a:pos x="46" y="23"/>
                  </a:cxn>
                  <a:cxn ang="0">
                    <a:pos x="42" y="20"/>
                  </a:cxn>
                  <a:cxn ang="0">
                    <a:pos x="40" y="26"/>
                  </a:cxn>
                  <a:cxn ang="0">
                    <a:pos x="35" y="36"/>
                  </a:cxn>
                  <a:cxn ang="0">
                    <a:pos x="25" y="32"/>
                  </a:cxn>
                  <a:cxn ang="0">
                    <a:pos x="21" y="33"/>
                  </a:cxn>
                  <a:cxn ang="0">
                    <a:pos x="19" y="29"/>
                  </a:cxn>
                  <a:cxn ang="0">
                    <a:pos x="23" y="28"/>
                  </a:cxn>
                  <a:cxn ang="0">
                    <a:pos x="22" y="21"/>
                  </a:cxn>
                  <a:cxn ang="0">
                    <a:pos x="28" y="21"/>
                  </a:cxn>
                  <a:cxn ang="0">
                    <a:pos x="28" y="27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9" y="14"/>
                  </a:cxn>
                  <a:cxn ang="0">
                    <a:pos x="50" y="18"/>
                  </a:cxn>
                  <a:cxn ang="0">
                    <a:pos x="54" y="17"/>
                  </a:cxn>
                  <a:cxn ang="0">
                    <a:pos x="56" y="21"/>
                  </a:cxn>
                  <a:cxn ang="0">
                    <a:pos x="52" y="22"/>
                  </a:cxn>
                  <a:cxn ang="0">
                    <a:pos x="52" y="30"/>
                  </a:cxn>
                </a:cxnLst>
                <a:rect l="0" t="0" r="r" b="b"/>
                <a:pathLst>
                  <a:path w="77" h="49">
                    <a:moveTo>
                      <a:pt x="34" y="5"/>
                    </a:moveTo>
                    <a:cubicBezTo>
                      <a:pt x="13" y="10"/>
                      <a:pt x="0" y="33"/>
                      <a:pt x="0" y="33"/>
                    </a:cubicBezTo>
                    <a:cubicBezTo>
                      <a:pt x="0" y="33"/>
                      <a:pt x="22" y="49"/>
                      <a:pt x="43" y="44"/>
                    </a:cubicBezTo>
                    <a:cubicBezTo>
                      <a:pt x="64" y="39"/>
                      <a:pt x="77" y="16"/>
                      <a:pt x="77" y="16"/>
                    </a:cubicBezTo>
                    <a:cubicBezTo>
                      <a:pt x="77" y="16"/>
                      <a:pt x="55" y="0"/>
                      <a:pt x="34" y="5"/>
                    </a:cubicBezTo>
                    <a:moveTo>
                      <a:pt x="52" y="30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29"/>
                      <a:pt x="47" y="26"/>
                      <a:pt x="46" y="23"/>
                    </a:cubicBezTo>
                    <a:cubicBezTo>
                      <a:pt x="45" y="21"/>
                      <a:pt x="44" y="19"/>
                      <a:pt x="42" y="20"/>
                    </a:cubicBezTo>
                    <a:cubicBezTo>
                      <a:pt x="41" y="21"/>
                      <a:pt x="40" y="22"/>
                      <a:pt x="40" y="26"/>
                    </a:cubicBezTo>
                    <a:cubicBezTo>
                      <a:pt x="40" y="31"/>
                      <a:pt x="39" y="35"/>
                      <a:pt x="35" y="36"/>
                    </a:cubicBezTo>
                    <a:cubicBezTo>
                      <a:pt x="31" y="38"/>
                      <a:pt x="28" y="36"/>
                      <a:pt x="25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2" y="25"/>
                      <a:pt x="22" y="23"/>
                      <a:pt x="22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2"/>
                      <a:pt x="27" y="24"/>
                      <a:pt x="28" y="27"/>
                    </a:cubicBezTo>
                    <a:cubicBezTo>
                      <a:pt x="29" y="30"/>
                      <a:pt x="31" y="30"/>
                      <a:pt x="32" y="30"/>
                    </a:cubicBezTo>
                    <a:cubicBezTo>
                      <a:pt x="33" y="29"/>
                      <a:pt x="34" y="28"/>
                      <a:pt x="34" y="24"/>
                    </a:cubicBezTo>
                    <a:cubicBezTo>
                      <a:pt x="34" y="18"/>
                      <a:pt x="35" y="15"/>
                      <a:pt x="39" y="14"/>
                    </a:cubicBezTo>
                    <a:cubicBezTo>
                      <a:pt x="43" y="12"/>
                      <a:pt x="47" y="14"/>
                      <a:pt x="50" y="18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3" y="25"/>
                      <a:pt x="53" y="28"/>
                      <a:pt x="52" y="3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3" name="íṣḻiďe">
              <a:extLst>
                <a:ext uri="{FF2B5EF4-FFF2-40B4-BE49-F238E27FC236}">
                  <a16:creationId xmlns="" xmlns:a16="http://schemas.microsoft.com/office/drawing/2014/main" id="{E821F67E-ECB2-4DDD-8C4E-E22ED947EFF8}"/>
                </a:ext>
              </a:extLst>
            </p:cNvPr>
            <p:cNvGrpSpPr/>
            <p:nvPr/>
          </p:nvGrpSpPr>
          <p:grpSpPr>
            <a:xfrm>
              <a:off x="6594727" y="2729636"/>
              <a:ext cx="518587" cy="425452"/>
              <a:chOff x="5102226" y="1265238"/>
              <a:chExt cx="388938" cy="319088"/>
            </a:xfrm>
            <a:solidFill>
              <a:schemeClr val="bg1"/>
            </a:solidFill>
          </p:grpSpPr>
          <p:sp>
            <p:nvSpPr>
              <p:cNvPr id="116" name="ïSḷîḑè">
                <a:extLst>
                  <a:ext uri="{FF2B5EF4-FFF2-40B4-BE49-F238E27FC236}">
                    <a16:creationId xmlns="" xmlns:a16="http://schemas.microsoft.com/office/drawing/2014/main" id="{CE4D532E-5D77-4F79-9A07-846C76A6D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1" y="1381126"/>
                <a:ext cx="34925" cy="109538"/>
              </a:xfrm>
              <a:custGeom>
                <a:avLst/>
                <a:gdLst/>
                <a:ahLst/>
                <a:cxnLst>
                  <a:cxn ang="0">
                    <a:pos x="6" y="63"/>
                  </a:cxn>
                  <a:cxn ang="0">
                    <a:pos x="4" y="62"/>
                  </a:cxn>
                  <a:cxn ang="0">
                    <a:pos x="1" y="55"/>
                  </a:cxn>
                  <a:cxn ang="0">
                    <a:pos x="10" y="32"/>
                  </a:cxn>
                  <a:cxn ang="0">
                    <a:pos x="8" y="6"/>
                  </a:cxn>
                  <a:cxn ang="0">
                    <a:pos x="13" y="0"/>
                  </a:cxn>
                  <a:cxn ang="0">
                    <a:pos x="19" y="5"/>
                  </a:cxn>
                  <a:cxn ang="0">
                    <a:pos x="21" y="32"/>
                  </a:cxn>
                  <a:cxn ang="0">
                    <a:pos x="21" y="34"/>
                  </a:cxn>
                  <a:cxn ang="0">
                    <a:pos x="12" y="59"/>
                  </a:cxn>
                  <a:cxn ang="0">
                    <a:pos x="6" y="63"/>
                  </a:cxn>
                </a:cxnLst>
                <a:rect l="0" t="0" r="r" b="b"/>
                <a:pathLst>
                  <a:path w="21" h="63">
                    <a:moveTo>
                      <a:pt x="6" y="63"/>
                    </a:moveTo>
                    <a:cubicBezTo>
                      <a:pt x="6" y="63"/>
                      <a:pt x="5" y="63"/>
                      <a:pt x="4" y="62"/>
                    </a:cubicBezTo>
                    <a:cubicBezTo>
                      <a:pt x="1" y="61"/>
                      <a:pt x="0" y="58"/>
                      <a:pt x="1" y="55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3"/>
                      <a:pt x="10" y="0"/>
                      <a:pt x="13" y="0"/>
                    </a:cubicBezTo>
                    <a:cubicBezTo>
                      <a:pt x="16" y="0"/>
                      <a:pt x="19" y="2"/>
                      <a:pt x="19" y="5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61"/>
                      <a:pt x="9" y="63"/>
                      <a:pt x="6" y="6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S1iḓe">
                <a:extLst>
                  <a:ext uri="{FF2B5EF4-FFF2-40B4-BE49-F238E27FC236}">
                    <a16:creationId xmlns="" xmlns:a16="http://schemas.microsoft.com/office/drawing/2014/main" id="{3B17E2B1-14FC-41F2-9A3C-CED7416F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2238" y="1319213"/>
                <a:ext cx="157163" cy="69850"/>
              </a:xfrm>
              <a:custGeom>
                <a:avLst/>
                <a:gdLst/>
                <a:ahLst/>
                <a:cxnLst>
                  <a:cxn ang="0">
                    <a:pos x="85" y="15"/>
                  </a:cxn>
                  <a:cxn ang="0">
                    <a:pos x="69" y="15"/>
                  </a:cxn>
                  <a:cxn ang="0">
                    <a:pos x="58" y="2"/>
                  </a:cxn>
                  <a:cxn ang="0">
                    <a:pos x="57" y="1"/>
                  </a:cxn>
                  <a:cxn ang="0">
                    <a:pos x="46" y="25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7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2" y="16"/>
                  </a:cxn>
                  <a:cxn ang="0">
                    <a:pos x="3" y="24"/>
                  </a:cxn>
                  <a:cxn ang="0">
                    <a:pos x="6" y="25"/>
                  </a:cxn>
                  <a:cxn ang="0">
                    <a:pos x="11" y="23"/>
                  </a:cxn>
                  <a:cxn ang="0">
                    <a:pos x="21" y="11"/>
                  </a:cxn>
                  <a:cxn ang="0">
                    <a:pos x="33" y="11"/>
                  </a:cxn>
                  <a:cxn ang="0">
                    <a:pos x="24" y="40"/>
                  </a:cxn>
                  <a:cxn ang="0">
                    <a:pos x="51" y="40"/>
                  </a:cxn>
                  <a:cxn ang="0">
                    <a:pos x="58" y="20"/>
                  </a:cxn>
                  <a:cxn ang="0">
                    <a:pos x="62" y="25"/>
                  </a:cxn>
                  <a:cxn ang="0">
                    <a:pos x="67" y="27"/>
                  </a:cxn>
                  <a:cxn ang="0">
                    <a:pos x="67" y="27"/>
                  </a:cxn>
                  <a:cxn ang="0">
                    <a:pos x="85" y="27"/>
                  </a:cxn>
                  <a:cxn ang="0">
                    <a:pos x="91" y="21"/>
                  </a:cxn>
                  <a:cxn ang="0">
                    <a:pos x="85" y="15"/>
                  </a:cxn>
                </a:cxnLst>
                <a:rect l="0" t="0" r="r" b="b"/>
                <a:pathLst>
                  <a:path w="91" h="40">
                    <a:moveTo>
                      <a:pt x="85" y="15"/>
                    </a:moveTo>
                    <a:cubicBezTo>
                      <a:pt x="69" y="15"/>
                      <a:pt x="69" y="15"/>
                      <a:pt x="69" y="1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8"/>
                      <a:pt x="0" y="22"/>
                      <a:pt x="3" y="24"/>
                    </a:cubicBezTo>
                    <a:cubicBezTo>
                      <a:pt x="4" y="25"/>
                      <a:pt x="5" y="25"/>
                      <a:pt x="6" y="25"/>
                    </a:cubicBezTo>
                    <a:cubicBezTo>
                      <a:pt x="8" y="25"/>
                      <a:pt x="10" y="25"/>
                      <a:pt x="11" y="23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3" y="26"/>
                      <a:pt x="65" y="27"/>
                      <a:pt x="67" y="27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8" y="27"/>
                      <a:pt x="91" y="24"/>
                      <a:pt x="91" y="21"/>
                    </a:cubicBezTo>
                    <a:cubicBezTo>
                      <a:pt x="91" y="18"/>
                      <a:pt x="88" y="15"/>
                      <a:pt x="85" y="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$ḻîḋé">
                <a:extLst>
                  <a:ext uri="{FF2B5EF4-FFF2-40B4-BE49-F238E27FC236}">
                    <a16:creationId xmlns="" xmlns:a16="http://schemas.microsoft.com/office/drawing/2014/main" id="{580FB4C9-6480-4240-B4CA-35FBAE5E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676" y="1327151"/>
                <a:ext cx="14288" cy="412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9" y="23"/>
                  </a:cxn>
                  <a:cxn ang="0">
                    <a:pos x="9" y="0"/>
                  </a:cxn>
                </a:cxnLst>
                <a:rect l="0" t="0" r="r" b="b"/>
                <a:pathLst>
                  <a:path w="9" h="26">
                    <a:moveTo>
                      <a:pt x="9" y="0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9" y="2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Sḷíḑé">
                <a:extLst>
                  <a:ext uri="{FF2B5EF4-FFF2-40B4-BE49-F238E27FC236}">
                    <a16:creationId xmlns="" xmlns:a16="http://schemas.microsoft.com/office/drawing/2014/main" id="{B9BC62E6-A457-4CCD-B63A-DE1B2268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676" y="1327151"/>
                <a:ext cx="14288" cy="412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9" y="23"/>
                  </a:cxn>
                  <a:cxn ang="0">
                    <a:pos x="9" y="0"/>
                  </a:cxn>
                </a:cxnLst>
                <a:rect l="0" t="0" r="r" b="b"/>
                <a:pathLst>
                  <a:path w="9" h="26">
                    <a:moveTo>
                      <a:pt x="9" y="0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9" y="23"/>
                    </a:lnTo>
                    <a:lnTo>
                      <a:pt x="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$líḓe">
                <a:extLst>
                  <a:ext uri="{FF2B5EF4-FFF2-40B4-BE49-F238E27FC236}">
                    <a16:creationId xmlns="" xmlns:a16="http://schemas.microsoft.com/office/drawing/2014/main" id="{AC69F69B-AF6B-46E0-B3B5-C783DC0B7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3201" y="1323976"/>
                <a:ext cx="12700" cy="7938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6" y="1"/>
                  </a:cxn>
                </a:cxnLst>
                <a:rect l="0" t="0" r="r" b="b"/>
                <a:pathLst>
                  <a:path w="7" h="5">
                    <a:moveTo>
                      <a:pt x="6" y="1"/>
                    </a:moveTo>
                    <a:cubicBezTo>
                      <a:pt x="7" y="1"/>
                      <a:pt x="7" y="1"/>
                      <a:pt x="6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1"/>
                      <a:pt x="6" y="1"/>
                      <a:pt x="6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ṧļiḋè">
                <a:extLst>
                  <a:ext uri="{FF2B5EF4-FFF2-40B4-BE49-F238E27FC236}">
                    <a16:creationId xmlns="" xmlns:a16="http://schemas.microsoft.com/office/drawing/2014/main" id="{E94C4769-4DF5-4A24-A923-6783651B9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676" y="1271588"/>
                <a:ext cx="39688" cy="47625"/>
              </a:xfrm>
              <a:custGeom>
                <a:avLst/>
                <a:gdLst/>
                <a:ahLst/>
                <a:cxnLst>
                  <a:cxn ang="0">
                    <a:pos x="21" y="15"/>
                  </a:cxn>
                  <a:cxn ang="0">
                    <a:pos x="10" y="27"/>
                  </a:cxn>
                  <a:cxn ang="0">
                    <a:pos x="1" y="13"/>
                  </a:cxn>
                  <a:cxn ang="0">
                    <a:pos x="12" y="1"/>
                  </a:cxn>
                  <a:cxn ang="0">
                    <a:pos x="21" y="15"/>
                  </a:cxn>
                </a:cxnLst>
                <a:rect l="0" t="0" r="r" b="b"/>
                <a:pathLst>
                  <a:path w="22" h="28">
                    <a:moveTo>
                      <a:pt x="21" y="15"/>
                    </a:moveTo>
                    <a:cubicBezTo>
                      <a:pt x="20" y="22"/>
                      <a:pt x="13" y="28"/>
                      <a:pt x="10" y="27"/>
                    </a:cubicBezTo>
                    <a:cubicBezTo>
                      <a:pt x="6" y="27"/>
                      <a:pt x="0" y="20"/>
                      <a:pt x="1" y="13"/>
                    </a:cubicBezTo>
                    <a:cubicBezTo>
                      <a:pt x="2" y="6"/>
                      <a:pt x="4" y="0"/>
                      <a:pt x="12" y="1"/>
                    </a:cubicBezTo>
                    <a:cubicBezTo>
                      <a:pt x="21" y="2"/>
                      <a:pt x="22" y="8"/>
                      <a:pt x="21" y="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íṡľiďe">
                <a:extLst>
                  <a:ext uri="{FF2B5EF4-FFF2-40B4-BE49-F238E27FC236}">
                    <a16:creationId xmlns="" xmlns:a16="http://schemas.microsoft.com/office/drawing/2014/main" id="{1E8A0BAA-6A67-4765-93B9-CB4B79ECE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838" y="1306513"/>
                <a:ext cx="280988" cy="231775"/>
              </a:xfrm>
              <a:custGeom>
                <a:avLst/>
                <a:gdLst/>
                <a:ahLst/>
                <a:cxnLst>
                  <a:cxn ang="0">
                    <a:pos x="11" y="146"/>
                  </a:cxn>
                  <a:cxn ang="0">
                    <a:pos x="0" y="140"/>
                  </a:cxn>
                  <a:cxn ang="0">
                    <a:pos x="13" y="118"/>
                  </a:cxn>
                  <a:cxn ang="0">
                    <a:pos x="55" y="124"/>
                  </a:cxn>
                  <a:cxn ang="0">
                    <a:pos x="66" y="102"/>
                  </a:cxn>
                  <a:cxn ang="0">
                    <a:pos x="98" y="108"/>
                  </a:cxn>
                  <a:cxn ang="0">
                    <a:pos x="119" y="58"/>
                  </a:cxn>
                  <a:cxn ang="0">
                    <a:pos x="138" y="60"/>
                  </a:cxn>
                  <a:cxn ang="0">
                    <a:pos x="165" y="0"/>
                  </a:cxn>
                  <a:cxn ang="0">
                    <a:pos x="177" y="5"/>
                  </a:cxn>
                  <a:cxn ang="0">
                    <a:pos x="147" y="75"/>
                  </a:cxn>
                  <a:cxn ang="0">
                    <a:pos x="128" y="72"/>
                  </a:cxn>
                  <a:cxn ang="0">
                    <a:pos x="105" y="122"/>
                  </a:cxn>
                  <a:cxn ang="0">
                    <a:pos x="74" y="118"/>
                  </a:cxn>
                  <a:cxn ang="0">
                    <a:pos x="61" y="140"/>
                  </a:cxn>
                  <a:cxn ang="0">
                    <a:pos x="20" y="133"/>
                  </a:cxn>
                  <a:cxn ang="0">
                    <a:pos x="11" y="146"/>
                  </a:cxn>
                </a:cxnLst>
                <a:rect l="0" t="0" r="r" b="b"/>
                <a:pathLst>
                  <a:path w="177" h="146">
                    <a:moveTo>
                      <a:pt x="11" y="146"/>
                    </a:moveTo>
                    <a:lnTo>
                      <a:pt x="0" y="140"/>
                    </a:lnTo>
                    <a:lnTo>
                      <a:pt x="13" y="118"/>
                    </a:lnTo>
                    <a:lnTo>
                      <a:pt x="55" y="124"/>
                    </a:lnTo>
                    <a:lnTo>
                      <a:pt x="66" y="102"/>
                    </a:lnTo>
                    <a:lnTo>
                      <a:pt x="98" y="108"/>
                    </a:lnTo>
                    <a:lnTo>
                      <a:pt x="119" y="58"/>
                    </a:lnTo>
                    <a:lnTo>
                      <a:pt x="138" y="60"/>
                    </a:lnTo>
                    <a:lnTo>
                      <a:pt x="165" y="0"/>
                    </a:lnTo>
                    <a:lnTo>
                      <a:pt x="177" y="5"/>
                    </a:lnTo>
                    <a:lnTo>
                      <a:pt x="147" y="75"/>
                    </a:lnTo>
                    <a:lnTo>
                      <a:pt x="128" y="72"/>
                    </a:lnTo>
                    <a:lnTo>
                      <a:pt x="105" y="122"/>
                    </a:lnTo>
                    <a:lnTo>
                      <a:pt x="74" y="118"/>
                    </a:lnTo>
                    <a:lnTo>
                      <a:pt x="61" y="140"/>
                    </a:lnTo>
                    <a:lnTo>
                      <a:pt x="20" y="133"/>
                    </a:lnTo>
                    <a:lnTo>
                      <a:pt x="11" y="1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1iḓê">
                <a:extLst>
                  <a:ext uri="{FF2B5EF4-FFF2-40B4-BE49-F238E27FC236}">
                    <a16:creationId xmlns="" xmlns:a16="http://schemas.microsoft.com/office/drawing/2014/main" id="{BBE1EF06-AF14-4EC3-8244-33A8A0677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838" y="1306513"/>
                <a:ext cx="280988" cy="231775"/>
              </a:xfrm>
              <a:custGeom>
                <a:avLst/>
                <a:gdLst/>
                <a:ahLst/>
                <a:cxnLst>
                  <a:cxn ang="0">
                    <a:pos x="11" y="146"/>
                  </a:cxn>
                  <a:cxn ang="0">
                    <a:pos x="0" y="140"/>
                  </a:cxn>
                  <a:cxn ang="0">
                    <a:pos x="13" y="118"/>
                  </a:cxn>
                  <a:cxn ang="0">
                    <a:pos x="55" y="124"/>
                  </a:cxn>
                  <a:cxn ang="0">
                    <a:pos x="66" y="102"/>
                  </a:cxn>
                  <a:cxn ang="0">
                    <a:pos x="98" y="108"/>
                  </a:cxn>
                  <a:cxn ang="0">
                    <a:pos x="119" y="58"/>
                  </a:cxn>
                  <a:cxn ang="0">
                    <a:pos x="138" y="60"/>
                  </a:cxn>
                  <a:cxn ang="0">
                    <a:pos x="165" y="0"/>
                  </a:cxn>
                  <a:cxn ang="0">
                    <a:pos x="177" y="5"/>
                  </a:cxn>
                  <a:cxn ang="0">
                    <a:pos x="147" y="75"/>
                  </a:cxn>
                  <a:cxn ang="0">
                    <a:pos x="128" y="72"/>
                  </a:cxn>
                  <a:cxn ang="0">
                    <a:pos x="105" y="122"/>
                  </a:cxn>
                  <a:cxn ang="0">
                    <a:pos x="74" y="118"/>
                  </a:cxn>
                  <a:cxn ang="0">
                    <a:pos x="61" y="140"/>
                  </a:cxn>
                  <a:cxn ang="0">
                    <a:pos x="20" y="133"/>
                  </a:cxn>
                  <a:cxn ang="0">
                    <a:pos x="11" y="146"/>
                  </a:cxn>
                </a:cxnLst>
                <a:rect l="0" t="0" r="r" b="b"/>
                <a:pathLst>
                  <a:path w="177" h="146">
                    <a:moveTo>
                      <a:pt x="11" y="146"/>
                    </a:moveTo>
                    <a:lnTo>
                      <a:pt x="0" y="140"/>
                    </a:lnTo>
                    <a:lnTo>
                      <a:pt x="13" y="118"/>
                    </a:lnTo>
                    <a:lnTo>
                      <a:pt x="55" y="124"/>
                    </a:lnTo>
                    <a:lnTo>
                      <a:pt x="66" y="102"/>
                    </a:lnTo>
                    <a:lnTo>
                      <a:pt x="98" y="108"/>
                    </a:lnTo>
                    <a:lnTo>
                      <a:pt x="119" y="58"/>
                    </a:lnTo>
                    <a:lnTo>
                      <a:pt x="138" y="60"/>
                    </a:lnTo>
                    <a:lnTo>
                      <a:pt x="165" y="0"/>
                    </a:lnTo>
                    <a:lnTo>
                      <a:pt x="177" y="5"/>
                    </a:lnTo>
                    <a:lnTo>
                      <a:pt x="147" y="75"/>
                    </a:lnTo>
                    <a:lnTo>
                      <a:pt x="128" y="72"/>
                    </a:lnTo>
                    <a:lnTo>
                      <a:pt x="105" y="122"/>
                    </a:lnTo>
                    <a:lnTo>
                      <a:pt x="74" y="118"/>
                    </a:lnTo>
                    <a:lnTo>
                      <a:pt x="61" y="140"/>
                    </a:lnTo>
                    <a:lnTo>
                      <a:pt x="20" y="133"/>
                    </a:lnTo>
                    <a:lnTo>
                      <a:pt x="11" y="146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sḻiḑe">
                <a:extLst>
                  <a:ext uri="{FF2B5EF4-FFF2-40B4-BE49-F238E27FC236}">
                    <a16:creationId xmlns="" xmlns:a16="http://schemas.microsoft.com/office/drawing/2014/main" id="{8BF3043C-0CEE-4B8A-9A71-2CB9B1A6A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6" y="1265238"/>
                <a:ext cx="388938" cy="319088"/>
              </a:xfrm>
              <a:custGeom>
                <a:avLst/>
                <a:gdLst/>
                <a:ahLst/>
                <a:cxnLst>
                  <a:cxn ang="0">
                    <a:pos x="245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8" y="193"/>
                  </a:cxn>
                  <a:cxn ang="0">
                    <a:pos x="245" y="193"/>
                  </a:cxn>
                  <a:cxn ang="0">
                    <a:pos x="245" y="201"/>
                  </a:cxn>
                </a:cxnLst>
                <a:rect l="0" t="0" r="r" b="b"/>
                <a:pathLst>
                  <a:path w="245" h="201">
                    <a:moveTo>
                      <a:pt x="245" y="201"/>
                    </a:moveTo>
                    <a:lnTo>
                      <a:pt x="0" y="201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193"/>
                    </a:lnTo>
                    <a:lnTo>
                      <a:pt x="245" y="193"/>
                    </a:lnTo>
                    <a:lnTo>
                      <a:pt x="245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ṡľiḋè">
                <a:extLst>
                  <a:ext uri="{FF2B5EF4-FFF2-40B4-BE49-F238E27FC236}">
                    <a16:creationId xmlns="" xmlns:a16="http://schemas.microsoft.com/office/drawing/2014/main" id="{EBDE3B71-61CA-4B4D-BA7D-5389C0D72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6" y="1265238"/>
                <a:ext cx="388938" cy="319088"/>
              </a:xfrm>
              <a:custGeom>
                <a:avLst/>
                <a:gdLst/>
                <a:ahLst/>
                <a:cxnLst>
                  <a:cxn ang="0">
                    <a:pos x="245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8" y="193"/>
                  </a:cxn>
                  <a:cxn ang="0">
                    <a:pos x="245" y="193"/>
                  </a:cxn>
                  <a:cxn ang="0">
                    <a:pos x="245" y="201"/>
                  </a:cxn>
                </a:cxnLst>
                <a:rect l="0" t="0" r="r" b="b"/>
                <a:pathLst>
                  <a:path w="245" h="201">
                    <a:moveTo>
                      <a:pt x="245" y="201"/>
                    </a:moveTo>
                    <a:lnTo>
                      <a:pt x="0" y="201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193"/>
                    </a:lnTo>
                    <a:lnTo>
                      <a:pt x="245" y="193"/>
                    </a:lnTo>
                    <a:lnTo>
                      <a:pt x="245" y="201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liḑe">
                <a:extLst>
                  <a:ext uri="{FF2B5EF4-FFF2-40B4-BE49-F238E27FC236}">
                    <a16:creationId xmlns="" xmlns:a16="http://schemas.microsoft.com/office/drawing/2014/main" id="{FDD0E864-F3C4-4379-ACD0-E5E061AA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9376" y="1360488"/>
                <a:ext cx="71438" cy="5715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29" y="32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6" y="3"/>
                  </a:cxn>
                  <a:cxn ang="0">
                    <a:pos x="11" y="0"/>
                  </a:cxn>
                  <a:cxn ang="0">
                    <a:pos x="38" y="11"/>
                  </a:cxn>
                  <a:cxn ang="0">
                    <a:pos x="40" y="16"/>
                  </a:cxn>
                  <a:cxn ang="0">
                    <a:pos x="35" y="30"/>
                  </a:cxn>
                </a:cxnLst>
                <a:rect l="0" t="0" r="r" b="b"/>
                <a:pathLst>
                  <a:path w="41" h="33">
                    <a:moveTo>
                      <a:pt x="35" y="30"/>
                    </a:moveTo>
                    <a:cubicBezTo>
                      <a:pt x="34" y="32"/>
                      <a:pt x="31" y="33"/>
                      <a:pt x="29" y="3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9"/>
                      <a:pt x="0" y="17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1" y="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40" y="12"/>
                      <a:pt x="41" y="14"/>
                      <a:pt x="40" y="16"/>
                    </a:cubicBezTo>
                    <a:cubicBezTo>
                      <a:pt x="35" y="30"/>
                      <a:pt x="35" y="30"/>
                      <a:pt x="35" y="3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šḻíḍê">
                <a:extLst>
                  <a:ext uri="{FF2B5EF4-FFF2-40B4-BE49-F238E27FC236}">
                    <a16:creationId xmlns="" xmlns:a16="http://schemas.microsoft.com/office/drawing/2014/main" id="{0480E41A-6BD6-48D0-9DAE-63135679B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290638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Slîďê">
                <a:extLst>
                  <a:ext uri="{FF2B5EF4-FFF2-40B4-BE49-F238E27FC236}">
                    <a16:creationId xmlns="" xmlns:a16="http://schemas.microsoft.com/office/drawing/2014/main" id="{B1305AB2-901C-44B0-9E3B-DF5E0269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290638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sľíḋé">
                <a:extLst>
                  <a:ext uri="{FF2B5EF4-FFF2-40B4-BE49-F238E27FC236}">
                    <a16:creationId xmlns="" xmlns:a16="http://schemas.microsoft.com/office/drawing/2014/main" id="{694A7E63-49B6-4B5D-B9FA-9E657F7BE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347788"/>
                <a:ext cx="22225" cy="142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$líḑê">
                <a:extLst>
                  <a:ext uri="{FF2B5EF4-FFF2-40B4-BE49-F238E27FC236}">
                    <a16:creationId xmlns="" xmlns:a16="http://schemas.microsoft.com/office/drawing/2014/main" id="{E19BB969-DA4B-4920-A7A5-DFBF1CD18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347788"/>
                <a:ext cx="22225" cy="142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$1ïde">
                <a:extLst>
                  <a:ext uri="{FF2B5EF4-FFF2-40B4-BE49-F238E27FC236}">
                    <a16:creationId xmlns="" xmlns:a16="http://schemas.microsoft.com/office/drawing/2014/main" id="{617F59D5-66F2-4638-B7E6-63E3A9B9B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406526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1iḓê">
                <a:extLst>
                  <a:ext uri="{FF2B5EF4-FFF2-40B4-BE49-F238E27FC236}">
                    <a16:creationId xmlns="" xmlns:a16="http://schemas.microsoft.com/office/drawing/2014/main" id="{3807F03C-3738-4884-9DDE-82AFEFFC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406526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ṣḷiďè">
                <a:extLst>
                  <a:ext uri="{FF2B5EF4-FFF2-40B4-BE49-F238E27FC236}">
                    <a16:creationId xmlns="" xmlns:a16="http://schemas.microsoft.com/office/drawing/2014/main" id="{0151CB1E-F472-4321-AE4D-1CDA58F42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465263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ṧľíḓe">
                <a:extLst>
                  <a:ext uri="{FF2B5EF4-FFF2-40B4-BE49-F238E27FC236}">
                    <a16:creationId xmlns="" xmlns:a16="http://schemas.microsoft.com/office/drawing/2014/main" id="{BC725F45-70E7-40F7-A9E0-D478F3277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465263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ṧlîdè">
                <a:extLst>
                  <a:ext uri="{FF2B5EF4-FFF2-40B4-BE49-F238E27FC236}">
                    <a16:creationId xmlns="" xmlns:a16="http://schemas.microsoft.com/office/drawing/2014/main" id="{BE2DBDD2-4A31-4D87-BCA9-D3CDE2CA1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524001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Slïḍe">
                <a:extLst>
                  <a:ext uri="{FF2B5EF4-FFF2-40B4-BE49-F238E27FC236}">
                    <a16:creationId xmlns="" xmlns:a16="http://schemas.microsoft.com/office/drawing/2014/main" id="{AA4F951C-5574-4742-AF3D-350AACC83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163" y="1524001"/>
                <a:ext cx="22225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ś1ïḓé">
                <a:extLst>
                  <a:ext uri="{FF2B5EF4-FFF2-40B4-BE49-F238E27FC236}">
                    <a16:creationId xmlns="" xmlns:a16="http://schemas.microsoft.com/office/drawing/2014/main" id="{D10D03FC-34ED-41AC-9D63-39E8D0B58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5913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ṡlîḋé">
                <a:extLst>
                  <a:ext uri="{FF2B5EF4-FFF2-40B4-BE49-F238E27FC236}">
                    <a16:creationId xmlns="" xmlns:a16="http://schemas.microsoft.com/office/drawing/2014/main" id="{4D74A37B-0A37-4EF5-A6A2-A9441B281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5913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şlïḋê">
                <a:extLst>
                  <a:ext uri="{FF2B5EF4-FFF2-40B4-BE49-F238E27FC236}">
                    <a16:creationId xmlns="" xmlns:a16="http://schemas.microsoft.com/office/drawing/2014/main" id="{76056AF6-1261-406D-B594-507381B98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651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îṣľïďe">
                <a:extLst>
                  <a:ext uri="{FF2B5EF4-FFF2-40B4-BE49-F238E27FC236}">
                    <a16:creationId xmlns="" xmlns:a16="http://schemas.microsoft.com/office/drawing/2014/main" id="{E9F38A27-C0E9-4711-8D60-347002349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651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ś1îḋê">
                <a:extLst>
                  <a:ext uri="{FF2B5EF4-FFF2-40B4-BE49-F238E27FC236}">
                    <a16:creationId xmlns="" xmlns:a16="http://schemas.microsoft.com/office/drawing/2014/main" id="{746003F4-3106-4535-B6F4-A2CEF47A6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76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Slîḋé">
                <a:extLst>
                  <a:ext uri="{FF2B5EF4-FFF2-40B4-BE49-F238E27FC236}">
                    <a16:creationId xmlns="" xmlns:a16="http://schemas.microsoft.com/office/drawing/2014/main" id="{49329A0B-A047-4797-AD3A-0716A5D77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76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ḻîḑè">
                <a:extLst>
                  <a:ext uri="{FF2B5EF4-FFF2-40B4-BE49-F238E27FC236}">
                    <a16:creationId xmlns="" xmlns:a16="http://schemas.microsoft.com/office/drawing/2014/main" id="{F5ADB10F-0F60-4498-BA95-F3201BACE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438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ïṩļîḑe">
                <a:extLst>
                  <a:ext uri="{FF2B5EF4-FFF2-40B4-BE49-F238E27FC236}">
                    <a16:creationId xmlns="" xmlns:a16="http://schemas.microsoft.com/office/drawing/2014/main" id="{4288943C-3276-48C5-A669-A33C20AEF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438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şḷíḍé">
                <a:extLst>
                  <a:ext uri="{FF2B5EF4-FFF2-40B4-BE49-F238E27FC236}">
                    <a16:creationId xmlns="" xmlns:a16="http://schemas.microsoft.com/office/drawing/2014/main" id="{CF9784AB-B9AB-4CAB-98B4-EF63E974C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šlïdé">
                <a:extLst>
                  <a:ext uri="{FF2B5EF4-FFF2-40B4-BE49-F238E27FC236}">
                    <a16:creationId xmlns="" xmlns:a16="http://schemas.microsoft.com/office/drawing/2014/main" id="{6ED270AF-CD64-4E94-B441-4BB978342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ś1íḓe">
                <a:extLst>
                  <a:ext uri="{FF2B5EF4-FFF2-40B4-BE49-F238E27FC236}">
                    <a16:creationId xmlns="" xmlns:a16="http://schemas.microsoft.com/office/drawing/2014/main" id="{02E85E13-0632-4021-82C5-72CDD6EE9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0963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ṡḷîḍe">
                <a:extLst>
                  <a:ext uri="{FF2B5EF4-FFF2-40B4-BE49-F238E27FC236}">
                    <a16:creationId xmlns="" xmlns:a16="http://schemas.microsoft.com/office/drawing/2014/main" id="{A4923314-6F89-4EF0-9A87-2D36EFF4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0963" y="1554163"/>
                <a:ext cx="127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ṧ1idé">
                <a:extLst>
                  <a:ext uri="{FF2B5EF4-FFF2-40B4-BE49-F238E27FC236}">
                    <a16:creationId xmlns="" xmlns:a16="http://schemas.microsoft.com/office/drawing/2014/main" id="{98E825B4-3A52-4832-A16E-D0FA225A9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1271588"/>
                <a:ext cx="68263" cy="635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35" y="0"/>
                  </a:cxn>
                  <a:cxn ang="0">
                    <a:pos x="43" y="40"/>
                  </a:cxn>
                  <a:cxn ang="0">
                    <a:pos x="0" y="23"/>
                  </a:cxn>
                </a:cxnLst>
                <a:rect l="0" t="0" r="r" b="b"/>
                <a:pathLst>
                  <a:path w="43" h="40">
                    <a:moveTo>
                      <a:pt x="0" y="23"/>
                    </a:moveTo>
                    <a:lnTo>
                      <a:pt x="35" y="0"/>
                    </a:lnTo>
                    <a:lnTo>
                      <a:pt x="43" y="4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îśļïḍè">
                <a:extLst>
                  <a:ext uri="{FF2B5EF4-FFF2-40B4-BE49-F238E27FC236}">
                    <a16:creationId xmlns="" xmlns:a16="http://schemas.microsoft.com/office/drawing/2014/main" id="{ACD1EDC1-1EA3-4600-8AAA-EEBBB406A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1271588"/>
                <a:ext cx="68263" cy="635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35" y="0"/>
                  </a:cxn>
                  <a:cxn ang="0">
                    <a:pos x="43" y="40"/>
                  </a:cxn>
                  <a:cxn ang="0">
                    <a:pos x="0" y="23"/>
                  </a:cxn>
                </a:cxnLst>
                <a:rect l="0" t="0" r="r" b="b"/>
                <a:pathLst>
                  <a:path w="43" h="40">
                    <a:moveTo>
                      <a:pt x="0" y="23"/>
                    </a:moveTo>
                    <a:lnTo>
                      <a:pt x="35" y="0"/>
                    </a:lnTo>
                    <a:lnTo>
                      <a:pt x="43" y="40"/>
                    </a:lnTo>
                    <a:lnTo>
                      <a:pt x="0" y="23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4" name="iṡļîḓè">
              <a:extLst>
                <a:ext uri="{FF2B5EF4-FFF2-40B4-BE49-F238E27FC236}">
                  <a16:creationId xmlns="" xmlns:a16="http://schemas.microsoft.com/office/drawing/2014/main" id="{CC2C2411-B5D8-4398-9E41-10C9215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487" y="4124515"/>
              <a:ext cx="463551" cy="433917"/>
            </a:xfrm>
            <a:custGeom>
              <a:avLst/>
              <a:gdLst/>
              <a:ahLst/>
              <a:cxnLst>
                <a:cxn ang="0">
                  <a:pos x="87" y="43"/>
                </a:cxn>
                <a:cxn ang="0">
                  <a:pos x="75" y="28"/>
                </a:cxn>
                <a:cxn ang="0">
                  <a:pos x="60" y="14"/>
                </a:cxn>
                <a:cxn ang="0">
                  <a:pos x="41" y="19"/>
                </a:cxn>
                <a:cxn ang="0">
                  <a:pos x="23" y="26"/>
                </a:cxn>
                <a:cxn ang="0">
                  <a:pos x="6" y="36"/>
                </a:cxn>
                <a:cxn ang="0">
                  <a:pos x="6" y="56"/>
                </a:cxn>
                <a:cxn ang="0">
                  <a:pos x="8" y="76"/>
                </a:cxn>
                <a:cxn ang="0">
                  <a:pos x="14" y="95"/>
                </a:cxn>
                <a:cxn ang="0">
                  <a:pos x="33" y="100"/>
                </a:cxn>
                <a:cxn ang="0">
                  <a:pos x="52" y="103"/>
                </a:cxn>
                <a:cxn ang="0">
                  <a:pos x="72" y="102"/>
                </a:cxn>
                <a:cxn ang="0">
                  <a:pos x="82" y="85"/>
                </a:cxn>
                <a:cxn ang="0">
                  <a:pos x="90" y="67"/>
                </a:cxn>
                <a:cxn ang="0">
                  <a:pos x="53" y="99"/>
                </a:cxn>
                <a:cxn ang="0">
                  <a:pos x="40" y="74"/>
                </a:cxn>
                <a:cxn ang="0">
                  <a:pos x="12" y="76"/>
                </a:cxn>
                <a:cxn ang="0">
                  <a:pos x="40" y="47"/>
                </a:cxn>
                <a:cxn ang="0">
                  <a:pos x="53" y="22"/>
                </a:cxn>
                <a:cxn ang="0">
                  <a:pos x="43" y="71"/>
                </a:cxn>
                <a:cxn ang="0">
                  <a:pos x="37" y="60"/>
                </a:cxn>
                <a:cxn ang="0">
                  <a:pos x="55" y="48"/>
                </a:cxn>
                <a:cxn ang="0">
                  <a:pos x="54" y="70"/>
                </a:cxn>
                <a:cxn ang="0">
                  <a:pos x="84" y="76"/>
                </a:cxn>
                <a:cxn ang="0">
                  <a:pos x="48" y="49"/>
                </a:cxn>
                <a:cxn ang="0">
                  <a:pos x="48" y="67"/>
                </a:cxn>
                <a:cxn ang="0">
                  <a:pos x="113" y="12"/>
                </a:cxn>
                <a:cxn ang="0">
                  <a:pos x="111" y="5"/>
                </a:cxn>
                <a:cxn ang="0">
                  <a:pos x="104" y="3"/>
                </a:cxn>
                <a:cxn ang="0">
                  <a:pos x="97" y="2"/>
                </a:cxn>
                <a:cxn ang="0">
                  <a:pos x="90" y="2"/>
                </a:cxn>
                <a:cxn ang="0">
                  <a:pos x="86" y="8"/>
                </a:cxn>
                <a:cxn ang="0">
                  <a:pos x="84" y="15"/>
                </a:cxn>
                <a:cxn ang="0">
                  <a:pos x="82" y="22"/>
                </a:cxn>
                <a:cxn ang="0">
                  <a:pos x="87" y="27"/>
                </a:cxn>
                <a:cxn ang="0">
                  <a:pos x="93" y="32"/>
                </a:cxn>
                <a:cxn ang="0">
                  <a:pos x="99" y="35"/>
                </a:cxn>
                <a:cxn ang="0">
                  <a:pos x="105" y="32"/>
                </a:cxn>
                <a:cxn ang="0">
                  <a:pos x="111" y="27"/>
                </a:cxn>
                <a:cxn ang="0">
                  <a:pos x="116" y="22"/>
                </a:cxn>
                <a:cxn ang="0">
                  <a:pos x="101" y="32"/>
                </a:cxn>
                <a:cxn ang="0">
                  <a:pos x="96" y="22"/>
                </a:cxn>
                <a:cxn ang="0">
                  <a:pos x="93" y="18"/>
                </a:cxn>
                <a:cxn ang="0">
                  <a:pos x="96" y="13"/>
                </a:cxn>
                <a:cxn ang="0">
                  <a:pos x="101" y="3"/>
                </a:cxn>
                <a:cxn ang="0">
                  <a:pos x="97" y="21"/>
                </a:cxn>
                <a:cxn ang="0">
                  <a:pos x="95" y="17"/>
                </a:cxn>
                <a:cxn ang="0">
                  <a:pos x="102" y="13"/>
                </a:cxn>
                <a:cxn ang="0">
                  <a:pos x="101" y="21"/>
                </a:cxn>
                <a:cxn ang="0">
                  <a:pos x="112" y="23"/>
                </a:cxn>
                <a:cxn ang="0">
                  <a:pos x="99" y="13"/>
                </a:cxn>
                <a:cxn ang="0">
                  <a:pos x="99" y="20"/>
                </a:cxn>
              </a:cxnLst>
              <a:rect l="0" t="0" r="r" b="b"/>
              <a:pathLst>
                <a:path w="117" h="109">
                  <a:moveTo>
                    <a:pt x="90" y="56"/>
                  </a:moveTo>
                  <a:cubicBezTo>
                    <a:pt x="90" y="55"/>
                    <a:pt x="90" y="55"/>
                    <a:pt x="90" y="54"/>
                  </a:cubicBezTo>
                  <a:cubicBezTo>
                    <a:pt x="92" y="53"/>
                    <a:pt x="95" y="49"/>
                    <a:pt x="95" y="48"/>
                  </a:cubicBezTo>
                  <a:cubicBezTo>
                    <a:pt x="94" y="47"/>
                    <a:pt x="90" y="45"/>
                    <a:pt x="88" y="46"/>
                  </a:cubicBezTo>
                  <a:cubicBezTo>
                    <a:pt x="87" y="45"/>
                    <a:pt x="87" y="44"/>
                    <a:pt x="87" y="43"/>
                  </a:cubicBezTo>
                  <a:cubicBezTo>
                    <a:pt x="88" y="42"/>
                    <a:pt x="90" y="37"/>
                    <a:pt x="90" y="36"/>
                  </a:cubicBezTo>
                  <a:cubicBezTo>
                    <a:pt x="89" y="35"/>
                    <a:pt x="84" y="35"/>
                    <a:pt x="82" y="36"/>
                  </a:cubicBezTo>
                  <a:cubicBezTo>
                    <a:pt x="82" y="35"/>
                    <a:pt x="81" y="34"/>
                    <a:pt x="81" y="34"/>
                  </a:cubicBezTo>
                  <a:cubicBezTo>
                    <a:pt x="82" y="32"/>
                    <a:pt x="83" y="27"/>
                    <a:pt x="82" y="26"/>
                  </a:cubicBezTo>
                  <a:cubicBezTo>
                    <a:pt x="81" y="26"/>
                    <a:pt x="76" y="26"/>
                    <a:pt x="75" y="28"/>
                  </a:cubicBezTo>
                  <a:cubicBezTo>
                    <a:pt x="74" y="27"/>
                    <a:pt x="73" y="27"/>
                    <a:pt x="73" y="26"/>
                  </a:cubicBezTo>
                  <a:cubicBezTo>
                    <a:pt x="74" y="24"/>
                    <a:pt x="73" y="19"/>
                    <a:pt x="72" y="19"/>
                  </a:cubicBezTo>
                  <a:cubicBezTo>
                    <a:pt x="71" y="18"/>
                    <a:pt x="67" y="20"/>
                    <a:pt x="65" y="22"/>
                  </a:cubicBezTo>
                  <a:cubicBezTo>
                    <a:pt x="65" y="22"/>
                    <a:pt x="64" y="21"/>
                    <a:pt x="63" y="21"/>
                  </a:cubicBezTo>
                  <a:cubicBezTo>
                    <a:pt x="63" y="19"/>
                    <a:pt x="61" y="14"/>
                    <a:pt x="60" y="14"/>
                  </a:cubicBezTo>
                  <a:cubicBezTo>
                    <a:pt x="59" y="14"/>
                    <a:pt x="55" y="17"/>
                    <a:pt x="55" y="19"/>
                  </a:cubicBezTo>
                  <a:cubicBezTo>
                    <a:pt x="54" y="19"/>
                    <a:pt x="53" y="18"/>
                    <a:pt x="52" y="18"/>
                  </a:cubicBezTo>
                  <a:cubicBezTo>
                    <a:pt x="52" y="16"/>
                    <a:pt x="49" y="12"/>
                    <a:pt x="48" y="12"/>
                  </a:cubicBezTo>
                  <a:cubicBezTo>
                    <a:pt x="47" y="12"/>
                    <a:pt x="44" y="16"/>
                    <a:pt x="44" y="18"/>
                  </a:cubicBezTo>
                  <a:cubicBezTo>
                    <a:pt x="43" y="18"/>
                    <a:pt x="42" y="19"/>
                    <a:pt x="41" y="19"/>
                  </a:cubicBezTo>
                  <a:cubicBezTo>
                    <a:pt x="40" y="17"/>
                    <a:pt x="37" y="14"/>
                    <a:pt x="35" y="14"/>
                  </a:cubicBezTo>
                  <a:cubicBezTo>
                    <a:pt x="34" y="14"/>
                    <a:pt x="32" y="19"/>
                    <a:pt x="33" y="21"/>
                  </a:cubicBezTo>
                  <a:cubicBezTo>
                    <a:pt x="32" y="21"/>
                    <a:pt x="31" y="22"/>
                    <a:pt x="31" y="22"/>
                  </a:cubicBezTo>
                  <a:cubicBezTo>
                    <a:pt x="29" y="20"/>
                    <a:pt x="25" y="18"/>
                    <a:pt x="24" y="19"/>
                  </a:cubicBezTo>
                  <a:cubicBezTo>
                    <a:pt x="23" y="19"/>
                    <a:pt x="22" y="24"/>
                    <a:pt x="23" y="26"/>
                  </a:cubicBezTo>
                  <a:cubicBezTo>
                    <a:pt x="22" y="27"/>
                    <a:pt x="22" y="27"/>
                    <a:pt x="21" y="28"/>
                  </a:cubicBezTo>
                  <a:cubicBezTo>
                    <a:pt x="19" y="26"/>
                    <a:pt x="15" y="26"/>
                    <a:pt x="14" y="26"/>
                  </a:cubicBezTo>
                  <a:cubicBezTo>
                    <a:pt x="13" y="27"/>
                    <a:pt x="14" y="32"/>
                    <a:pt x="15" y="34"/>
                  </a:cubicBezTo>
                  <a:cubicBezTo>
                    <a:pt x="15" y="34"/>
                    <a:pt x="14" y="35"/>
                    <a:pt x="14" y="36"/>
                  </a:cubicBezTo>
                  <a:cubicBezTo>
                    <a:pt x="12" y="35"/>
                    <a:pt x="7" y="35"/>
                    <a:pt x="6" y="36"/>
                  </a:cubicBezTo>
                  <a:cubicBezTo>
                    <a:pt x="6" y="37"/>
                    <a:pt x="7" y="42"/>
                    <a:pt x="9" y="43"/>
                  </a:cubicBezTo>
                  <a:cubicBezTo>
                    <a:pt x="9" y="44"/>
                    <a:pt x="9" y="45"/>
                    <a:pt x="8" y="46"/>
                  </a:cubicBezTo>
                  <a:cubicBezTo>
                    <a:pt x="6" y="45"/>
                    <a:pt x="2" y="47"/>
                    <a:pt x="1" y="48"/>
                  </a:cubicBezTo>
                  <a:cubicBezTo>
                    <a:pt x="1" y="49"/>
                    <a:pt x="4" y="53"/>
                    <a:pt x="6" y="54"/>
                  </a:cubicBezTo>
                  <a:cubicBezTo>
                    <a:pt x="6" y="55"/>
                    <a:pt x="6" y="55"/>
                    <a:pt x="6" y="56"/>
                  </a:cubicBezTo>
                  <a:cubicBezTo>
                    <a:pt x="4" y="56"/>
                    <a:pt x="0" y="59"/>
                    <a:pt x="0" y="61"/>
                  </a:cubicBezTo>
                  <a:cubicBezTo>
                    <a:pt x="0" y="62"/>
                    <a:pt x="4" y="65"/>
                    <a:pt x="6" y="65"/>
                  </a:cubicBezTo>
                  <a:cubicBezTo>
                    <a:pt x="6" y="66"/>
                    <a:pt x="6" y="67"/>
                    <a:pt x="6" y="67"/>
                  </a:cubicBezTo>
                  <a:cubicBezTo>
                    <a:pt x="4" y="68"/>
                    <a:pt x="1" y="72"/>
                    <a:pt x="1" y="73"/>
                  </a:cubicBezTo>
                  <a:cubicBezTo>
                    <a:pt x="2" y="74"/>
                    <a:pt x="6" y="76"/>
                    <a:pt x="8" y="76"/>
                  </a:cubicBezTo>
                  <a:cubicBezTo>
                    <a:pt x="9" y="76"/>
                    <a:pt x="9" y="77"/>
                    <a:pt x="9" y="78"/>
                  </a:cubicBezTo>
                  <a:cubicBezTo>
                    <a:pt x="7" y="79"/>
                    <a:pt x="6" y="84"/>
                    <a:pt x="6" y="85"/>
                  </a:cubicBezTo>
                  <a:cubicBezTo>
                    <a:pt x="7" y="86"/>
                    <a:pt x="12" y="86"/>
                    <a:pt x="14" y="85"/>
                  </a:cubicBezTo>
                  <a:cubicBezTo>
                    <a:pt x="14" y="86"/>
                    <a:pt x="15" y="87"/>
                    <a:pt x="15" y="87"/>
                  </a:cubicBezTo>
                  <a:cubicBezTo>
                    <a:pt x="14" y="89"/>
                    <a:pt x="13" y="94"/>
                    <a:pt x="14" y="95"/>
                  </a:cubicBezTo>
                  <a:cubicBezTo>
                    <a:pt x="15" y="96"/>
                    <a:pt x="20" y="95"/>
                    <a:pt x="21" y="93"/>
                  </a:cubicBezTo>
                  <a:cubicBezTo>
                    <a:pt x="22" y="94"/>
                    <a:pt x="22" y="95"/>
                    <a:pt x="23" y="95"/>
                  </a:cubicBezTo>
                  <a:cubicBezTo>
                    <a:pt x="22" y="97"/>
                    <a:pt x="23" y="102"/>
                    <a:pt x="24" y="102"/>
                  </a:cubicBezTo>
                  <a:cubicBezTo>
                    <a:pt x="25" y="103"/>
                    <a:pt x="29" y="101"/>
                    <a:pt x="31" y="99"/>
                  </a:cubicBezTo>
                  <a:cubicBezTo>
                    <a:pt x="31" y="100"/>
                    <a:pt x="32" y="100"/>
                    <a:pt x="33" y="100"/>
                  </a:cubicBezTo>
                  <a:cubicBezTo>
                    <a:pt x="32" y="102"/>
                    <a:pt x="34" y="107"/>
                    <a:pt x="35" y="107"/>
                  </a:cubicBezTo>
                  <a:cubicBezTo>
                    <a:pt x="37" y="108"/>
                    <a:pt x="40" y="105"/>
                    <a:pt x="41" y="102"/>
                  </a:cubicBezTo>
                  <a:cubicBezTo>
                    <a:pt x="42" y="103"/>
                    <a:pt x="43" y="103"/>
                    <a:pt x="44" y="103"/>
                  </a:cubicBezTo>
                  <a:cubicBezTo>
                    <a:pt x="44" y="105"/>
                    <a:pt x="47" y="109"/>
                    <a:pt x="48" y="109"/>
                  </a:cubicBezTo>
                  <a:cubicBezTo>
                    <a:pt x="49" y="109"/>
                    <a:pt x="52" y="105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55" y="105"/>
                    <a:pt x="59" y="108"/>
                    <a:pt x="60" y="107"/>
                  </a:cubicBezTo>
                  <a:cubicBezTo>
                    <a:pt x="61" y="107"/>
                    <a:pt x="63" y="102"/>
                    <a:pt x="63" y="100"/>
                  </a:cubicBezTo>
                  <a:cubicBezTo>
                    <a:pt x="64" y="100"/>
                    <a:pt x="65" y="100"/>
                    <a:pt x="65" y="99"/>
                  </a:cubicBezTo>
                  <a:cubicBezTo>
                    <a:pt x="67" y="101"/>
                    <a:pt x="71" y="103"/>
                    <a:pt x="72" y="102"/>
                  </a:cubicBezTo>
                  <a:cubicBezTo>
                    <a:pt x="73" y="102"/>
                    <a:pt x="74" y="97"/>
                    <a:pt x="73" y="95"/>
                  </a:cubicBezTo>
                  <a:cubicBezTo>
                    <a:pt x="73" y="95"/>
                    <a:pt x="74" y="94"/>
                    <a:pt x="75" y="93"/>
                  </a:cubicBezTo>
                  <a:cubicBezTo>
                    <a:pt x="76" y="95"/>
                    <a:pt x="81" y="96"/>
                    <a:pt x="82" y="95"/>
                  </a:cubicBezTo>
                  <a:cubicBezTo>
                    <a:pt x="83" y="94"/>
                    <a:pt x="82" y="89"/>
                    <a:pt x="81" y="87"/>
                  </a:cubicBezTo>
                  <a:cubicBezTo>
                    <a:pt x="81" y="87"/>
                    <a:pt x="82" y="86"/>
                    <a:pt x="82" y="85"/>
                  </a:cubicBezTo>
                  <a:cubicBezTo>
                    <a:pt x="84" y="86"/>
                    <a:pt x="89" y="86"/>
                    <a:pt x="90" y="85"/>
                  </a:cubicBezTo>
                  <a:cubicBezTo>
                    <a:pt x="90" y="84"/>
                    <a:pt x="88" y="79"/>
                    <a:pt x="87" y="78"/>
                  </a:cubicBezTo>
                  <a:cubicBezTo>
                    <a:pt x="87" y="77"/>
                    <a:pt x="87" y="76"/>
                    <a:pt x="88" y="76"/>
                  </a:cubicBezTo>
                  <a:cubicBezTo>
                    <a:pt x="90" y="76"/>
                    <a:pt x="94" y="74"/>
                    <a:pt x="95" y="73"/>
                  </a:cubicBezTo>
                  <a:cubicBezTo>
                    <a:pt x="95" y="72"/>
                    <a:pt x="92" y="68"/>
                    <a:pt x="90" y="67"/>
                  </a:cubicBezTo>
                  <a:cubicBezTo>
                    <a:pt x="90" y="67"/>
                    <a:pt x="90" y="66"/>
                    <a:pt x="90" y="65"/>
                  </a:cubicBezTo>
                  <a:cubicBezTo>
                    <a:pt x="92" y="65"/>
                    <a:pt x="96" y="62"/>
                    <a:pt x="96" y="61"/>
                  </a:cubicBezTo>
                  <a:cubicBezTo>
                    <a:pt x="96" y="59"/>
                    <a:pt x="92" y="56"/>
                    <a:pt x="90" y="56"/>
                  </a:cubicBezTo>
                  <a:close/>
                  <a:moveTo>
                    <a:pt x="58" y="98"/>
                  </a:moveTo>
                  <a:cubicBezTo>
                    <a:pt x="56" y="99"/>
                    <a:pt x="55" y="99"/>
                    <a:pt x="53" y="99"/>
                  </a:cubicBezTo>
                  <a:cubicBezTo>
                    <a:pt x="54" y="91"/>
                    <a:pt x="59" y="80"/>
                    <a:pt x="56" y="74"/>
                  </a:cubicBezTo>
                  <a:cubicBezTo>
                    <a:pt x="60" y="80"/>
                    <a:pt x="71" y="81"/>
                    <a:pt x="79" y="84"/>
                  </a:cubicBezTo>
                  <a:cubicBezTo>
                    <a:pt x="74" y="91"/>
                    <a:pt x="67" y="96"/>
                    <a:pt x="58" y="98"/>
                  </a:cubicBezTo>
                  <a:close/>
                  <a:moveTo>
                    <a:pt x="17" y="84"/>
                  </a:moveTo>
                  <a:cubicBezTo>
                    <a:pt x="24" y="81"/>
                    <a:pt x="36" y="80"/>
                    <a:pt x="40" y="74"/>
                  </a:cubicBezTo>
                  <a:cubicBezTo>
                    <a:pt x="37" y="80"/>
                    <a:pt x="42" y="91"/>
                    <a:pt x="43" y="99"/>
                  </a:cubicBezTo>
                  <a:cubicBezTo>
                    <a:pt x="33" y="98"/>
                    <a:pt x="23" y="93"/>
                    <a:pt x="17" y="84"/>
                  </a:cubicBezTo>
                  <a:close/>
                  <a:moveTo>
                    <a:pt x="12" y="45"/>
                  </a:moveTo>
                  <a:cubicBezTo>
                    <a:pt x="19" y="50"/>
                    <a:pt x="26" y="60"/>
                    <a:pt x="32" y="61"/>
                  </a:cubicBezTo>
                  <a:cubicBezTo>
                    <a:pt x="26" y="61"/>
                    <a:pt x="19" y="71"/>
                    <a:pt x="12" y="76"/>
                  </a:cubicBezTo>
                  <a:cubicBezTo>
                    <a:pt x="11" y="74"/>
                    <a:pt x="11" y="72"/>
                    <a:pt x="10" y="71"/>
                  </a:cubicBezTo>
                  <a:cubicBezTo>
                    <a:pt x="8" y="62"/>
                    <a:pt x="9" y="53"/>
                    <a:pt x="12" y="45"/>
                  </a:cubicBezTo>
                  <a:close/>
                  <a:moveTo>
                    <a:pt x="38" y="23"/>
                  </a:moveTo>
                  <a:cubicBezTo>
                    <a:pt x="40" y="22"/>
                    <a:pt x="41" y="22"/>
                    <a:pt x="43" y="22"/>
                  </a:cubicBezTo>
                  <a:cubicBezTo>
                    <a:pt x="42" y="30"/>
                    <a:pt x="37" y="41"/>
                    <a:pt x="40" y="47"/>
                  </a:cubicBezTo>
                  <a:cubicBezTo>
                    <a:pt x="36" y="41"/>
                    <a:pt x="24" y="40"/>
                    <a:pt x="17" y="37"/>
                  </a:cubicBezTo>
                  <a:cubicBezTo>
                    <a:pt x="22" y="30"/>
                    <a:pt x="29" y="25"/>
                    <a:pt x="38" y="23"/>
                  </a:cubicBezTo>
                  <a:close/>
                  <a:moveTo>
                    <a:pt x="79" y="37"/>
                  </a:moveTo>
                  <a:cubicBezTo>
                    <a:pt x="71" y="40"/>
                    <a:pt x="60" y="41"/>
                    <a:pt x="56" y="47"/>
                  </a:cubicBezTo>
                  <a:cubicBezTo>
                    <a:pt x="59" y="41"/>
                    <a:pt x="54" y="30"/>
                    <a:pt x="53" y="22"/>
                  </a:cubicBezTo>
                  <a:cubicBezTo>
                    <a:pt x="63" y="23"/>
                    <a:pt x="73" y="29"/>
                    <a:pt x="79" y="37"/>
                  </a:cubicBezTo>
                  <a:close/>
                  <a:moveTo>
                    <a:pt x="54" y="70"/>
                  </a:moveTo>
                  <a:cubicBezTo>
                    <a:pt x="54" y="71"/>
                    <a:pt x="55" y="72"/>
                    <a:pt x="55" y="73"/>
                  </a:cubicBezTo>
                  <a:cubicBezTo>
                    <a:pt x="55" y="72"/>
                    <a:pt x="54" y="71"/>
                    <a:pt x="53" y="71"/>
                  </a:cubicBezTo>
                  <a:cubicBezTo>
                    <a:pt x="51" y="74"/>
                    <a:pt x="45" y="74"/>
                    <a:pt x="43" y="71"/>
                  </a:cubicBezTo>
                  <a:cubicBezTo>
                    <a:pt x="42" y="71"/>
                    <a:pt x="41" y="72"/>
                    <a:pt x="41" y="73"/>
                  </a:cubicBezTo>
                  <a:cubicBezTo>
                    <a:pt x="41" y="72"/>
                    <a:pt x="41" y="71"/>
                    <a:pt x="42" y="70"/>
                  </a:cubicBezTo>
                  <a:cubicBezTo>
                    <a:pt x="37" y="70"/>
                    <a:pt x="35" y="65"/>
                    <a:pt x="37" y="62"/>
                  </a:cubicBezTo>
                  <a:cubicBezTo>
                    <a:pt x="36" y="61"/>
                    <a:pt x="35" y="61"/>
                    <a:pt x="34" y="61"/>
                  </a:cubicBezTo>
                  <a:cubicBezTo>
                    <a:pt x="35" y="61"/>
                    <a:pt x="36" y="60"/>
                    <a:pt x="37" y="60"/>
                  </a:cubicBezTo>
                  <a:cubicBezTo>
                    <a:pt x="35" y="56"/>
                    <a:pt x="37" y="51"/>
                    <a:pt x="42" y="51"/>
                  </a:cubicBezTo>
                  <a:cubicBezTo>
                    <a:pt x="41" y="50"/>
                    <a:pt x="41" y="49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5" y="47"/>
                    <a:pt x="51" y="47"/>
                    <a:pt x="53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9"/>
                    <a:pt x="54" y="50"/>
                    <a:pt x="54" y="51"/>
                  </a:cubicBezTo>
                  <a:cubicBezTo>
                    <a:pt x="59" y="51"/>
                    <a:pt x="61" y="56"/>
                    <a:pt x="59" y="60"/>
                  </a:cubicBezTo>
                  <a:cubicBezTo>
                    <a:pt x="60" y="60"/>
                    <a:pt x="61" y="61"/>
                    <a:pt x="62" y="61"/>
                  </a:cubicBezTo>
                  <a:cubicBezTo>
                    <a:pt x="61" y="61"/>
                    <a:pt x="60" y="61"/>
                    <a:pt x="59" y="62"/>
                  </a:cubicBezTo>
                  <a:cubicBezTo>
                    <a:pt x="61" y="65"/>
                    <a:pt x="59" y="70"/>
                    <a:pt x="54" y="70"/>
                  </a:cubicBezTo>
                  <a:close/>
                  <a:moveTo>
                    <a:pt x="84" y="76"/>
                  </a:moveTo>
                  <a:cubicBezTo>
                    <a:pt x="77" y="71"/>
                    <a:pt x="70" y="61"/>
                    <a:pt x="63" y="61"/>
                  </a:cubicBezTo>
                  <a:cubicBezTo>
                    <a:pt x="70" y="60"/>
                    <a:pt x="77" y="50"/>
                    <a:pt x="84" y="45"/>
                  </a:cubicBezTo>
                  <a:cubicBezTo>
                    <a:pt x="85" y="47"/>
                    <a:pt x="85" y="49"/>
                    <a:pt x="86" y="50"/>
                  </a:cubicBezTo>
                  <a:cubicBezTo>
                    <a:pt x="88" y="59"/>
                    <a:pt x="87" y="68"/>
                    <a:pt x="84" y="76"/>
                  </a:cubicBezTo>
                  <a:close/>
                  <a:moveTo>
                    <a:pt x="48" y="49"/>
                  </a:moveTo>
                  <a:cubicBezTo>
                    <a:pt x="42" y="49"/>
                    <a:pt x="37" y="54"/>
                    <a:pt x="37" y="61"/>
                  </a:cubicBezTo>
                  <a:cubicBezTo>
                    <a:pt x="37" y="67"/>
                    <a:pt x="42" y="72"/>
                    <a:pt x="48" y="72"/>
                  </a:cubicBezTo>
                  <a:cubicBezTo>
                    <a:pt x="54" y="72"/>
                    <a:pt x="59" y="67"/>
                    <a:pt x="59" y="61"/>
                  </a:cubicBezTo>
                  <a:cubicBezTo>
                    <a:pt x="59" y="54"/>
                    <a:pt x="54" y="49"/>
                    <a:pt x="48" y="49"/>
                  </a:cubicBezTo>
                  <a:close/>
                  <a:moveTo>
                    <a:pt x="48" y="67"/>
                  </a:moveTo>
                  <a:cubicBezTo>
                    <a:pt x="44" y="67"/>
                    <a:pt x="42" y="64"/>
                    <a:pt x="42" y="61"/>
                  </a:cubicBezTo>
                  <a:cubicBezTo>
                    <a:pt x="42" y="57"/>
                    <a:pt x="44" y="54"/>
                    <a:pt x="48" y="54"/>
                  </a:cubicBezTo>
                  <a:cubicBezTo>
                    <a:pt x="51" y="54"/>
                    <a:pt x="54" y="57"/>
                    <a:pt x="54" y="61"/>
                  </a:cubicBezTo>
                  <a:cubicBezTo>
                    <a:pt x="54" y="64"/>
                    <a:pt x="51" y="67"/>
                    <a:pt x="48" y="67"/>
                  </a:cubicBezTo>
                  <a:close/>
                  <a:moveTo>
                    <a:pt x="117" y="18"/>
                  </a:moveTo>
                  <a:cubicBezTo>
                    <a:pt x="117" y="17"/>
                    <a:pt x="115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15" y="15"/>
                    <a:pt x="116" y="13"/>
                    <a:pt x="116" y="13"/>
                  </a:cubicBezTo>
                  <a:cubicBezTo>
                    <a:pt x="116" y="13"/>
                    <a:pt x="114" y="12"/>
                    <a:pt x="113" y="12"/>
                  </a:cubicBezTo>
                  <a:cubicBezTo>
                    <a:pt x="113" y="12"/>
                    <a:pt x="113" y="11"/>
                    <a:pt x="113" y="11"/>
                  </a:cubicBezTo>
                  <a:cubicBezTo>
                    <a:pt x="114" y="11"/>
                    <a:pt x="114" y="9"/>
                    <a:pt x="114" y="9"/>
                  </a:cubicBezTo>
                  <a:cubicBezTo>
                    <a:pt x="114" y="8"/>
                    <a:pt x="112" y="8"/>
                    <a:pt x="112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2" y="5"/>
                    <a:pt x="111" y="5"/>
                  </a:cubicBezTo>
                  <a:cubicBezTo>
                    <a:pt x="111" y="5"/>
                    <a:pt x="109" y="5"/>
                    <a:pt x="109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2"/>
                    <a:pt x="108" y="2"/>
                  </a:cubicBezTo>
                  <a:cubicBezTo>
                    <a:pt x="107" y="2"/>
                    <a:pt x="106" y="3"/>
                    <a:pt x="105" y="3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5" y="2"/>
                    <a:pt x="104" y="1"/>
                    <a:pt x="103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1" y="2"/>
                    <a:pt x="101" y="2"/>
                    <a:pt x="100" y="2"/>
                  </a:cubicBezTo>
                  <a:cubicBezTo>
                    <a:pt x="100" y="1"/>
                    <a:pt x="99" y="0"/>
                    <a:pt x="99" y="0"/>
                  </a:cubicBezTo>
                  <a:cubicBezTo>
                    <a:pt x="98" y="0"/>
                    <a:pt x="97" y="1"/>
                    <a:pt x="97" y="2"/>
                  </a:cubicBezTo>
                  <a:cubicBezTo>
                    <a:pt x="97" y="2"/>
                    <a:pt x="97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ubicBezTo>
                    <a:pt x="94" y="1"/>
                    <a:pt x="93" y="2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2" y="3"/>
                    <a:pt x="90" y="2"/>
                    <a:pt x="90" y="2"/>
                  </a:cubicBezTo>
                  <a:cubicBezTo>
                    <a:pt x="90" y="2"/>
                    <a:pt x="89" y="4"/>
                    <a:pt x="90" y="5"/>
                  </a:cubicBezTo>
                  <a:cubicBezTo>
                    <a:pt x="90" y="5"/>
                    <a:pt x="89" y="5"/>
                    <a:pt x="89" y="6"/>
                  </a:cubicBezTo>
                  <a:cubicBezTo>
                    <a:pt x="88" y="5"/>
                    <a:pt x="87" y="5"/>
                    <a:pt x="86" y="5"/>
                  </a:cubicBezTo>
                  <a:cubicBezTo>
                    <a:pt x="86" y="5"/>
                    <a:pt x="86" y="7"/>
                    <a:pt x="87" y="8"/>
                  </a:cubicBezTo>
                  <a:cubicBezTo>
                    <a:pt x="87" y="8"/>
                    <a:pt x="86" y="8"/>
                    <a:pt x="86" y="8"/>
                  </a:cubicBezTo>
                  <a:cubicBezTo>
                    <a:pt x="86" y="8"/>
                    <a:pt x="84" y="8"/>
                    <a:pt x="84" y="9"/>
                  </a:cubicBezTo>
                  <a:cubicBezTo>
                    <a:pt x="83" y="9"/>
                    <a:pt x="84" y="11"/>
                    <a:pt x="85" y="11"/>
                  </a:cubicBezTo>
                  <a:cubicBezTo>
                    <a:pt x="85" y="11"/>
                    <a:pt x="84" y="12"/>
                    <a:pt x="84" y="12"/>
                  </a:cubicBezTo>
                  <a:cubicBezTo>
                    <a:pt x="84" y="12"/>
                    <a:pt x="82" y="13"/>
                    <a:pt x="82" y="13"/>
                  </a:cubicBezTo>
                  <a:cubicBezTo>
                    <a:pt x="82" y="13"/>
                    <a:pt x="83" y="15"/>
                    <a:pt x="84" y="15"/>
                  </a:cubicBezTo>
                  <a:cubicBezTo>
                    <a:pt x="83" y="15"/>
                    <a:pt x="83" y="16"/>
                    <a:pt x="83" y="16"/>
                  </a:cubicBezTo>
                  <a:cubicBezTo>
                    <a:pt x="83" y="16"/>
                    <a:pt x="81" y="17"/>
                    <a:pt x="81" y="18"/>
                  </a:cubicBezTo>
                  <a:cubicBezTo>
                    <a:pt x="81" y="18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3" y="20"/>
                    <a:pt x="82" y="22"/>
                    <a:pt x="82" y="22"/>
                  </a:cubicBezTo>
                  <a:cubicBezTo>
                    <a:pt x="82" y="23"/>
                    <a:pt x="84" y="23"/>
                    <a:pt x="84" y="23"/>
                  </a:cubicBezTo>
                  <a:cubicBezTo>
                    <a:pt x="84" y="23"/>
                    <a:pt x="85" y="24"/>
                    <a:pt x="85" y="24"/>
                  </a:cubicBezTo>
                  <a:cubicBezTo>
                    <a:pt x="84" y="24"/>
                    <a:pt x="83" y="26"/>
                    <a:pt x="84" y="26"/>
                  </a:cubicBezTo>
                  <a:cubicBezTo>
                    <a:pt x="84" y="27"/>
                    <a:pt x="86" y="27"/>
                    <a:pt x="86" y="27"/>
                  </a:cubicBezTo>
                  <a:cubicBezTo>
                    <a:pt x="86" y="27"/>
                    <a:pt x="87" y="27"/>
                    <a:pt x="87" y="27"/>
                  </a:cubicBezTo>
                  <a:cubicBezTo>
                    <a:pt x="86" y="28"/>
                    <a:pt x="86" y="30"/>
                    <a:pt x="86" y="30"/>
                  </a:cubicBezTo>
                  <a:cubicBezTo>
                    <a:pt x="87" y="30"/>
                    <a:pt x="88" y="30"/>
                    <a:pt x="89" y="30"/>
                  </a:cubicBezTo>
                  <a:cubicBezTo>
                    <a:pt x="89" y="30"/>
                    <a:pt x="90" y="30"/>
                    <a:pt x="90" y="30"/>
                  </a:cubicBezTo>
                  <a:cubicBezTo>
                    <a:pt x="89" y="31"/>
                    <a:pt x="90" y="33"/>
                    <a:pt x="90" y="33"/>
                  </a:cubicBezTo>
                  <a:cubicBezTo>
                    <a:pt x="90" y="33"/>
                    <a:pt x="92" y="32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3"/>
                    <a:pt x="94" y="35"/>
                    <a:pt x="94" y="35"/>
                  </a:cubicBezTo>
                  <a:cubicBezTo>
                    <a:pt x="95" y="35"/>
                    <a:pt x="96" y="34"/>
                    <a:pt x="96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4"/>
                    <a:pt x="98" y="35"/>
                    <a:pt x="99" y="35"/>
                  </a:cubicBezTo>
                  <a:cubicBezTo>
                    <a:pt x="99" y="35"/>
                    <a:pt x="100" y="34"/>
                    <a:pt x="10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2" y="34"/>
                    <a:pt x="103" y="35"/>
                    <a:pt x="103" y="35"/>
                  </a:cubicBezTo>
                  <a:cubicBezTo>
                    <a:pt x="104" y="35"/>
                    <a:pt x="105" y="33"/>
                    <a:pt x="104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8" y="31"/>
                    <a:pt x="108" y="30"/>
                  </a:cubicBezTo>
                  <a:cubicBezTo>
                    <a:pt x="108" y="30"/>
                    <a:pt x="108" y="30"/>
                    <a:pt x="109" y="30"/>
                  </a:cubicBezTo>
                  <a:cubicBezTo>
                    <a:pt x="109" y="30"/>
                    <a:pt x="111" y="30"/>
                    <a:pt x="111" y="30"/>
                  </a:cubicBezTo>
                  <a:cubicBezTo>
                    <a:pt x="112" y="30"/>
                    <a:pt x="111" y="28"/>
                    <a:pt x="111" y="27"/>
                  </a:cubicBezTo>
                  <a:cubicBezTo>
                    <a:pt x="111" y="27"/>
                    <a:pt x="111" y="27"/>
                    <a:pt x="112" y="27"/>
                  </a:cubicBezTo>
                  <a:cubicBezTo>
                    <a:pt x="112" y="27"/>
                    <a:pt x="114" y="27"/>
                    <a:pt x="114" y="26"/>
                  </a:cubicBezTo>
                  <a:cubicBezTo>
                    <a:pt x="114" y="26"/>
                    <a:pt x="114" y="24"/>
                    <a:pt x="113" y="24"/>
                  </a:cubicBezTo>
                  <a:cubicBezTo>
                    <a:pt x="113" y="24"/>
                    <a:pt x="113" y="23"/>
                    <a:pt x="113" y="23"/>
                  </a:cubicBezTo>
                  <a:cubicBezTo>
                    <a:pt x="114" y="23"/>
                    <a:pt x="116" y="23"/>
                    <a:pt x="116" y="22"/>
                  </a:cubicBezTo>
                  <a:cubicBezTo>
                    <a:pt x="116" y="22"/>
                    <a:pt x="115" y="20"/>
                    <a:pt x="114" y="20"/>
                  </a:cubicBezTo>
                  <a:cubicBezTo>
                    <a:pt x="114" y="20"/>
                    <a:pt x="114" y="19"/>
                    <a:pt x="114" y="19"/>
                  </a:cubicBezTo>
                  <a:cubicBezTo>
                    <a:pt x="115" y="19"/>
                    <a:pt x="117" y="18"/>
                    <a:pt x="117" y="18"/>
                  </a:cubicBezTo>
                  <a:close/>
                  <a:moveTo>
                    <a:pt x="103" y="31"/>
                  </a:moveTo>
                  <a:cubicBezTo>
                    <a:pt x="102" y="32"/>
                    <a:pt x="101" y="32"/>
                    <a:pt x="101" y="32"/>
                  </a:cubicBezTo>
                  <a:cubicBezTo>
                    <a:pt x="101" y="29"/>
                    <a:pt x="103" y="25"/>
                    <a:pt x="102" y="22"/>
                  </a:cubicBezTo>
                  <a:cubicBezTo>
                    <a:pt x="103" y="25"/>
                    <a:pt x="107" y="25"/>
                    <a:pt x="110" y="26"/>
                  </a:cubicBezTo>
                  <a:cubicBezTo>
                    <a:pt x="108" y="29"/>
                    <a:pt x="106" y="31"/>
                    <a:pt x="103" y="31"/>
                  </a:cubicBezTo>
                  <a:close/>
                  <a:moveTo>
                    <a:pt x="87" y="26"/>
                  </a:moveTo>
                  <a:cubicBezTo>
                    <a:pt x="90" y="25"/>
                    <a:pt x="95" y="25"/>
                    <a:pt x="96" y="22"/>
                  </a:cubicBezTo>
                  <a:cubicBezTo>
                    <a:pt x="95" y="25"/>
                    <a:pt x="97" y="29"/>
                    <a:pt x="97" y="32"/>
                  </a:cubicBezTo>
                  <a:cubicBezTo>
                    <a:pt x="93" y="31"/>
                    <a:pt x="90" y="29"/>
                    <a:pt x="87" y="26"/>
                  </a:cubicBezTo>
                  <a:close/>
                  <a:moveTo>
                    <a:pt x="85" y="21"/>
                  </a:moveTo>
                  <a:cubicBezTo>
                    <a:pt x="84" y="18"/>
                    <a:pt x="84" y="15"/>
                    <a:pt x="86" y="12"/>
                  </a:cubicBezTo>
                  <a:cubicBezTo>
                    <a:pt x="88" y="14"/>
                    <a:pt x="91" y="18"/>
                    <a:pt x="93" y="18"/>
                  </a:cubicBezTo>
                  <a:cubicBezTo>
                    <a:pt x="91" y="18"/>
                    <a:pt x="88" y="21"/>
                    <a:pt x="86" y="23"/>
                  </a:cubicBezTo>
                  <a:cubicBezTo>
                    <a:pt x="85" y="23"/>
                    <a:pt x="85" y="22"/>
                    <a:pt x="85" y="21"/>
                  </a:cubicBezTo>
                  <a:close/>
                  <a:moveTo>
                    <a:pt x="95" y="4"/>
                  </a:moveTo>
                  <a:cubicBezTo>
                    <a:pt x="96" y="4"/>
                    <a:pt x="96" y="3"/>
                    <a:pt x="97" y="3"/>
                  </a:cubicBezTo>
                  <a:cubicBezTo>
                    <a:pt x="97" y="7"/>
                    <a:pt x="95" y="11"/>
                    <a:pt x="96" y="13"/>
                  </a:cubicBezTo>
                  <a:cubicBezTo>
                    <a:pt x="95" y="11"/>
                    <a:pt x="90" y="10"/>
                    <a:pt x="87" y="9"/>
                  </a:cubicBezTo>
                  <a:cubicBezTo>
                    <a:pt x="89" y="6"/>
                    <a:pt x="92" y="5"/>
                    <a:pt x="95" y="4"/>
                  </a:cubicBezTo>
                  <a:close/>
                  <a:moveTo>
                    <a:pt x="110" y="9"/>
                  </a:moveTo>
                  <a:cubicBezTo>
                    <a:pt x="107" y="10"/>
                    <a:pt x="103" y="11"/>
                    <a:pt x="102" y="13"/>
                  </a:cubicBezTo>
                  <a:cubicBezTo>
                    <a:pt x="103" y="11"/>
                    <a:pt x="101" y="7"/>
                    <a:pt x="101" y="3"/>
                  </a:cubicBezTo>
                  <a:cubicBezTo>
                    <a:pt x="104" y="4"/>
                    <a:pt x="108" y="6"/>
                    <a:pt x="110" y="9"/>
                  </a:cubicBezTo>
                  <a:close/>
                  <a:moveTo>
                    <a:pt x="101" y="21"/>
                  </a:moveTo>
                  <a:cubicBezTo>
                    <a:pt x="101" y="21"/>
                    <a:pt x="101" y="22"/>
                    <a:pt x="102" y="22"/>
                  </a:cubicBezTo>
                  <a:cubicBezTo>
                    <a:pt x="101" y="22"/>
                    <a:pt x="101" y="22"/>
                    <a:pt x="101" y="21"/>
                  </a:cubicBezTo>
                  <a:cubicBezTo>
                    <a:pt x="100" y="23"/>
                    <a:pt x="98" y="23"/>
                    <a:pt x="97" y="21"/>
                  </a:cubicBezTo>
                  <a:cubicBezTo>
                    <a:pt x="97" y="22"/>
                    <a:pt x="96" y="22"/>
                    <a:pt x="96" y="22"/>
                  </a:cubicBezTo>
                  <a:cubicBezTo>
                    <a:pt x="96" y="22"/>
                    <a:pt x="97" y="21"/>
                    <a:pt x="97" y="21"/>
                  </a:cubicBezTo>
                  <a:cubicBezTo>
                    <a:pt x="95" y="21"/>
                    <a:pt x="94" y="19"/>
                    <a:pt x="95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7"/>
                    <a:pt x="95" y="17"/>
                  </a:cubicBezTo>
                  <a:cubicBezTo>
                    <a:pt x="94" y="16"/>
                    <a:pt x="95" y="14"/>
                    <a:pt x="97" y="14"/>
                  </a:cubicBezTo>
                  <a:cubicBezTo>
                    <a:pt x="97" y="14"/>
                    <a:pt x="96" y="13"/>
                    <a:pt x="96" y="13"/>
                  </a:cubicBezTo>
                  <a:cubicBezTo>
                    <a:pt x="96" y="13"/>
                    <a:pt x="97" y="14"/>
                    <a:pt x="97" y="14"/>
                  </a:cubicBezTo>
                  <a:cubicBezTo>
                    <a:pt x="98" y="13"/>
                    <a:pt x="100" y="13"/>
                    <a:pt x="101" y="14"/>
                  </a:cubicBezTo>
                  <a:cubicBezTo>
                    <a:pt x="101" y="14"/>
                    <a:pt x="101" y="13"/>
                    <a:pt x="102" y="13"/>
                  </a:cubicBezTo>
                  <a:cubicBezTo>
                    <a:pt x="101" y="13"/>
                    <a:pt x="101" y="14"/>
                    <a:pt x="101" y="14"/>
                  </a:cubicBezTo>
                  <a:cubicBezTo>
                    <a:pt x="103" y="14"/>
                    <a:pt x="104" y="16"/>
                    <a:pt x="103" y="17"/>
                  </a:cubicBezTo>
                  <a:cubicBezTo>
                    <a:pt x="103" y="17"/>
                    <a:pt x="104" y="18"/>
                    <a:pt x="104" y="18"/>
                  </a:cubicBezTo>
                  <a:cubicBezTo>
                    <a:pt x="104" y="18"/>
                    <a:pt x="103" y="18"/>
                    <a:pt x="103" y="18"/>
                  </a:cubicBezTo>
                  <a:cubicBezTo>
                    <a:pt x="104" y="19"/>
                    <a:pt x="103" y="21"/>
                    <a:pt x="101" y="21"/>
                  </a:cubicBezTo>
                  <a:close/>
                  <a:moveTo>
                    <a:pt x="112" y="23"/>
                  </a:moveTo>
                  <a:cubicBezTo>
                    <a:pt x="110" y="21"/>
                    <a:pt x="107" y="18"/>
                    <a:pt x="104" y="18"/>
                  </a:cubicBezTo>
                  <a:cubicBezTo>
                    <a:pt x="107" y="18"/>
                    <a:pt x="110" y="14"/>
                    <a:pt x="112" y="12"/>
                  </a:cubicBezTo>
                  <a:cubicBezTo>
                    <a:pt x="112" y="13"/>
                    <a:pt x="113" y="13"/>
                    <a:pt x="113" y="14"/>
                  </a:cubicBezTo>
                  <a:cubicBezTo>
                    <a:pt x="114" y="17"/>
                    <a:pt x="113" y="20"/>
                    <a:pt x="112" y="23"/>
                  </a:cubicBezTo>
                  <a:close/>
                  <a:moveTo>
                    <a:pt x="99" y="13"/>
                  </a:moveTo>
                  <a:cubicBezTo>
                    <a:pt x="97" y="13"/>
                    <a:pt x="95" y="15"/>
                    <a:pt x="95" y="18"/>
                  </a:cubicBezTo>
                  <a:cubicBezTo>
                    <a:pt x="95" y="20"/>
                    <a:pt x="97" y="22"/>
                    <a:pt x="99" y="22"/>
                  </a:cubicBezTo>
                  <a:cubicBezTo>
                    <a:pt x="101" y="22"/>
                    <a:pt x="103" y="20"/>
                    <a:pt x="103" y="18"/>
                  </a:cubicBezTo>
                  <a:cubicBezTo>
                    <a:pt x="103" y="15"/>
                    <a:pt x="101" y="13"/>
                    <a:pt x="99" y="13"/>
                  </a:cubicBezTo>
                  <a:close/>
                  <a:moveTo>
                    <a:pt x="99" y="20"/>
                  </a:moveTo>
                  <a:cubicBezTo>
                    <a:pt x="98" y="20"/>
                    <a:pt x="97" y="19"/>
                    <a:pt x="97" y="18"/>
                  </a:cubicBezTo>
                  <a:cubicBezTo>
                    <a:pt x="97" y="16"/>
                    <a:pt x="98" y="15"/>
                    <a:pt x="99" y="15"/>
                  </a:cubicBezTo>
                  <a:cubicBezTo>
                    <a:pt x="100" y="15"/>
                    <a:pt x="101" y="16"/>
                    <a:pt x="101" y="18"/>
                  </a:cubicBezTo>
                  <a:cubicBezTo>
                    <a:pt x="101" y="19"/>
                    <a:pt x="100" y="20"/>
                    <a:pt x="9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5" name="ïşlîḑê">
              <a:extLst>
                <a:ext uri="{FF2B5EF4-FFF2-40B4-BE49-F238E27FC236}">
                  <a16:creationId xmlns="" xmlns:a16="http://schemas.microsoft.com/office/drawing/2014/main" id="{5FD33124-026E-44BE-BAC8-F2FB0A555E28}"/>
                </a:ext>
              </a:extLst>
            </p:cNvPr>
            <p:cNvGrpSpPr/>
            <p:nvPr/>
          </p:nvGrpSpPr>
          <p:grpSpPr>
            <a:xfrm>
              <a:off x="7506970" y="2120031"/>
              <a:ext cx="1233377" cy="304800"/>
              <a:chOff x="5257800" y="1733550"/>
              <a:chExt cx="925033" cy="2286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80D0B013-6D1E-479A-AEB5-C31B9499A76F}"/>
                  </a:ext>
                </a:extLst>
              </p:cNvPr>
              <p:cNvCxnSpPr/>
              <p:nvPr/>
            </p:nvCxnSpPr>
            <p:spPr>
              <a:xfrm flipV="1">
                <a:off x="5257800" y="1733550"/>
                <a:ext cx="304800" cy="22860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672E95DA-C777-4137-9B47-67412B1472E1}"/>
                  </a:ext>
                </a:extLst>
              </p:cNvPr>
              <p:cNvCxnSpPr/>
              <p:nvPr/>
            </p:nvCxnSpPr>
            <p:spPr>
              <a:xfrm>
                <a:off x="5573233" y="1733550"/>
                <a:ext cx="609600" cy="158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išḷiḓe">
              <a:extLst>
                <a:ext uri="{FF2B5EF4-FFF2-40B4-BE49-F238E27FC236}">
                  <a16:creationId xmlns="" xmlns:a16="http://schemas.microsoft.com/office/drawing/2014/main" id="{CF2BE64E-F6F7-4ADC-A35F-D52D2954909F}"/>
                </a:ext>
              </a:extLst>
            </p:cNvPr>
            <p:cNvGrpSpPr/>
            <p:nvPr/>
          </p:nvGrpSpPr>
          <p:grpSpPr>
            <a:xfrm>
              <a:off x="7506969" y="4886123"/>
              <a:ext cx="1219200" cy="306917"/>
              <a:chOff x="5181600" y="3638550"/>
              <a:chExt cx="914400" cy="230188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="" xmlns:a16="http://schemas.microsoft.com/office/drawing/2014/main" id="{5F3491A7-8CB0-4B01-92DE-D482A5677E70}"/>
                  </a:ext>
                </a:extLst>
              </p:cNvPr>
              <p:cNvCxnSpPr/>
              <p:nvPr/>
            </p:nvCxnSpPr>
            <p:spPr>
              <a:xfrm rot="16200000" flipH="1">
                <a:off x="5181600" y="3638550"/>
                <a:ext cx="228600" cy="22860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="" xmlns:a16="http://schemas.microsoft.com/office/drawing/2014/main" id="{D201BAD8-5998-4211-9DB4-0925FEABE1D8}"/>
                  </a:ext>
                </a:extLst>
              </p:cNvPr>
              <p:cNvCxnSpPr/>
              <p:nvPr/>
            </p:nvCxnSpPr>
            <p:spPr>
              <a:xfrm>
                <a:off x="5410200" y="3867150"/>
                <a:ext cx="685800" cy="158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îṥḻïḓê">
              <a:extLst>
                <a:ext uri="{FF2B5EF4-FFF2-40B4-BE49-F238E27FC236}">
                  <a16:creationId xmlns="" xmlns:a16="http://schemas.microsoft.com/office/drawing/2014/main" id="{317B43DD-7E5A-4534-B583-4BAEF71EBC0E}"/>
                </a:ext>
              </a:extLst>
            </p:cNvPr>
            <p:cNvGrpSpPr/>
            <p:nvPr/>
          </p:nvGrpSpPr>
          <p:grpSpPr>
            <a:xfrm>
              <a:off x="3504025" y="2192425"/>
              <a:ext cx="1355861" cy="309955"/>
              <a:chOff x="3408325" y="2192425"/>
              <a:chExt cx="1355861" cy="309955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="" xmlns:a16="http://schemas.microsoft.com/office/drawing/2014/main" id="{B25A1F6D-90CC-484D-99A9-095833A2126F}"/>
                  </a:ext>
                </a:extLst>
              </p:cNvPr>
              <p:cNvCxnSpPr/>
              <p:nvPr/>
            </p:nvCxnSpPr>
            <p:spPr>
              <a:xfrm rot="5400000" flipH="1">
                <a:off x="4459386" y="2197580"/>
                <a:ext cx="304800" cy="30480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="" xmlns:a16="http://schemas.microsoft.com/office/drawing/2014/main" id="{B87FDACC-6EA7-4C28-8FC3-00CB4F85C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8325" y="2192425"/>
                <a:ext cx="1056544" cy="419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íŝ1íďé">
              <a:extLst>
                <a:ext uri="{FF2B5EF4-FFF2-40B4-BE49-F238E27FC236}">
                  <a16:creationId xmlns="" xmlns:a16="http://schemas.microsoft.com/office/drawing/2014/main" id="{3B2B1749-C5D5-4F12-92D2-527C27475AF9}"/>
                </a:ext>
              </a:extLst>
            </p:cNvPr>
            <p:cNvGrpSpPr/>
            <p:nvPr/>
          </p:nvGrpSpPr>
          <p:grpSpPr>
            <a:xfrm>
              <a:off x="3504025" y="4890939"/>
              <a:ext cx="1564545" cy="325768"/>
              <a:chOff x="3408325" y="4890939"/>
              <a:chExt cx="1564545" cy="32576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="" xmlns:a16="http://schemas.microsoft.com/office/drawing/2014/main" id="{E523C39B-F40B-4AFC-892B-154ABB1939C2}"/>
                  </a:ext>
                </a:extLst>
              </p:cNvPr>
              <p:cNvCxnSpPr/>
              <p:nvPr/>
            </p:nvCxnSpPr>
            <p:spPr>
              <a:xfrm rot="10800000" flipV="1">
                <a:off x="4566470" y="4890939"/>
                <a:ext cx="406400" cy="30480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="" xmlns:a16="http://schemas.microsoft.com/office/drawing/2014/main" id="{3ADA5B9E-75A8-4020-859C-E886D1CDD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8325" y="5195740"/>
                <a:ext cx="1143968" cy="20967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íṥ1íḋè">
              <a:extLst>
                <a:ext uri="{FF2B5EF4-FFF2-40B4-BE49-F238E27FC236}">
                  <a16:creationId xmlns="" xmlns:a16="http://schemas.microsoft.com/office/drawing/2014/main" id="{F545732D-C318-4CBF-965B-D0E5D284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019" y="4057208"/>
              <a:ext cx="367124" cy="475826"/>
            </a:xfrm>
            <a:custGeom>
              <a:avLst/>
              <a:gdLst/>
              <a:ahLst/>
              <a:cxnLst>
                <a:cxn ang="0">
                  <a:pos x="96" y="84"/>
                </a:cxn>
                <a:cxn ang="0">
                  <a:pos x="80" y="109"/>
                </a:cxn>
                <a:cxn ang="0">
                  <a:pos x="78" y="123"/>
                </a:cxn>
                <a:cxn ang="0">
                  <a:pos x="51" y="95"/>
                </a:cxn>
                <a:cxn ang="0">
                  <a:pos x="70" y="70"/>
                </a:cxn>
                <a:cxn ang="0">
                  <a:pos x="67" y="89"/>
                </a:cxn>
                <a:cxn ang="0">
                  <a:pos x="83" y="77"/>
                </a:cxn>
                <a:cxn ang="0">
                  <a:pos x="85" y="48"/>
                </a:cxn>
                <a:cxn ang="0">
                  <a:pos x="0" y="48"/>
                </a:cxn>
                <a:cxn ang="0">
                  <a:pos x="3" y="93"/>
                </a:cxn>
                <a:cxn ang="0">
                  <a:pos x="18" y="116"/>
                </a:cxn>
                <a:cxn ang="0">
                  <a:pos x="44" y="123"/>
                </a:cxn>
                <a:cxn ang="0">
                  <a:pos x="42" y="89"/>
                </a:cxn>
                <a:cxn ang="0">
                  <a:pos x="18" y="77"/>
                </a:cxn>
                <a:cxn ang="0">
                  <a:pos x="25" y="91"/>
                </a:cxn>
                <a:cxn ang="0">
                  <a:pos x="11" y="72"/>
                </a:cxn>
                <a:cxn ang="0">
                  <a:pos x="0" y="48"/>
                </a:cxn>
                <a:cxn ang="0">
                  <a:pos x="48" y="70"/>
                </a:cxn>
                <a:cxn ang="0">
                  <a:pos x="48" y="0"/>
                </a:cxn>
                <a:cxn ang="0">
                  <a:pos x="77" y="33"/>
                </a:cxn>
                <a:cxn ang="0">
                  <a:pos x="62" y="22"/>
                </a:cxn>
                <a:cxn ang="0">
                  <a:pos x="77" y="33"/>
                </a:cxn>
                <a:cxn ang="0">
                  <a:pos x="50" y="24"/>
                </a:cxn>
                <a:cxn ang="0">
                  <a:pos x="60" y="33"/>
                </a:cxn>
                <a:cxn ang="0">
                  <a:pos x="57" y="19"/>
                </a:cxn>
                <a:cxn ang="0">
                  <a:pos x="50" y="20"/>
                </a:cxn>
                <a:cxn ang="0">
                  <a:pos x="45" y="7"/>
                </a:cxn>
                <a:cxn ang="0">
                  <a:pos x="46" y="20"/>
                </a:cxn>
                <a:cxn ang="0">
                  <a:pos x="45" y="7"/>
                </a:cxn>
                <a:cxn ang="0">
                  <a:pos x="36" y="33"/>
                </a:cxn>
                <a:cxn ang="0">
                  <a:pos x="46" y="24"/>
                </a:cxn>
                <a:cxn ang="0">
                  <a:pos x="33" y="22"/>
                </a:cxn>
                <a:cxn ang="0">
                  <a:pos x="19" y="33"/>
                </a:cxn>
                <a:cxn ang="0">
                  <a:pos x="33" y="22"/>
                </a:cxn>
                <a:cxn ang="0">
                  <a:pos x="24" y="52"/>
                </a:cxn>
                <a:cxn ang="0">
                  <a:pos x="31" y="37"/>
                </a:cxn>
                <a:cxn ang="0">
                  <a:pos x="37" y="47"/>
                </a:cxn>
                <a:cxn ang="0">
                  <a:pos x="46" y="37"/>
                </a:cxn>
                <a:cxn ang="0">
                  <a:pos x="37" y="47"/>
                </a:cxn>
                <a:cxn ang="0">
                  <a:pos x="45" y="64"/>
                </a:cxn>
                <a:cxn ang="0">
                  <a:pos x="46" y="50"/>
                </a:cxn>
                <a:cxn ang="0">
                  <a:pos x="50" y="64"/>
                </a:cxn>
                <a:cxn ang="0">
                  <a:pos x="50" y="50"/>
                </a:cxn>
                <a:cxn ang="0">
                  <a:pos x="50" y="64"/>
                </a:cxn>
                <a:cxn ang="0">
                  <a:pos x="60" y="37"/>
                </a:cxn>
                <a:cxn ang="0">
                  <a:pos x="50" y="46"/>
                </a:cxn>
                <a:cxn ang="0">
                  <a:pos x="62" y="48"/>
                </a:cxn>
                <a:cxn ang="0">
                  <a:pos x="77" y="37"/>
                </a:cxn>
                <a:cxn ang="0">
                  <a:pos x="62" y="48"/>
                </a:cxn>
                <a:cxn ang="0">
                  <a:pos x="61" y="18"/>
                </a:cxn>
                <a:cxn ang="0">
                  <a:pos x="56" y="7"/>
                </a:cxn>
                <a:cxn ang="0">
                  <a:pos x="34" y="18"/>
                </a:cxn>
                <a:cxn ang="0">
                  <a:pos x="27" y="15"/>
                </a:cxn>
                <a:cxn ang="0">
                  <a:pos x="34" y="52"/>
                </a:cxn>
                <a:cxn ang="0">
                  <a:pos x="39" y="63"/>
                </a:cxn>
                <a:cxn ang="0">
                  <a:pos x="61" y="52"/>
                </a:cxn>
                <a:cxn ang="0">
                  <a:pos x="69" y="55"/>
                </a:cxn>
              </a:cxnLst>
              <a:rect l="0" t="0" r="r" b="b"/>
              <a:pathLst>
                <a:path w="96" h="123">
                  <a:moveTo>
                    <a:pt x="96" y="48"/>
                  </a:moveTo>
                  <a:cubicBezTo>
                    <a:pt x="96" y="57"/>
                    <a:pt x="96" y="82"/>
                    <a:pt x="96" y="84"/>
                  </a:cubicBezTo>
                  <a:cubicBezTo>
                    <a:pt x="96" y="88"/>
                    <a:pt x="94" y="91"/>
                    <a:pt x="92" y="93"/>
                  </a:cubicBezTo>
                  <a:cubicBezTo>
                    <a:pt x="91" y="95"/>
                    <a:pt x="82" y="107"/>
                    <a:pt x="80" y="109"/>
                  </a:cubicBezTo>
                  <a:cubicBezTo>
                    <a:pt x="78" y="111"/>
                    <a:pt x="78" y="113"/>
                    <a:pt x="78" y="116"/>
                  </a:cubicBezTo>
                  <a:cubicBezTo>
                    <a:pt x="78" y="118"/>
                    <a:pt x="78" y="123"/>
                    <a:pt x="78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98"/>
                    <a:pt x="51" y="95"/>
                  </a:cubicBezTo>
                  <a:cubicBezTo>
                    <a:pt x="51" y="93"/>
                    <a:pt x="52" y="91"/>
                    <a:pt x="53" y="89"/>
                  </a:cubicBezTo>
                  <a:cubicBezTo>
                    <a:pt x="57" y="84"/>
                    <a:pt x="67" y="73"/>
                    <a:pt x="70" y="70"/>
                  </a:cubicBezTo>
                  <a:cubicBezTo>
                    <a:pt x="75" y="65"/>
                    <a:pt x="82" y="71"/>
                    <a:pt x="78" y="77"/>
                  </a:cubicBezTo>
                  <a:cubicBezTo>
                    <a:pt x="76" y="79"/>
                    <a:pt x="69" y="87"/>
                    <a:pt x="67" y="89"/>
                  </a:cubicBezTo>
                  <a:cubicBezTo>
                    <a:pt x="65" y="91"/>
                    <a:pt x="68" y="93"/>
                    <a:pt x="70" y="91"/>
                  </a:cubicBezTo>
                  <a:cubicBezTo>
                    <a:pt x="72" y="89"/>
                    <a:pt x="81" y="79"/>
                    <a:pt x="83" y="77"/>
                  </a:cubicBezTo>
                  <a:cubicBezTo>
                    <a:pt x="84" y="76"/>
                    <a:pt x="85" y="74"/>
                    <a:pt x="85" y="72"/>
                  </a:cubicBezTo>
                  <a:cubicBezTo>
                    <a:pt x="85" y="70"/>
                    <a:pt x="85" y="55"/>
                    <a:pt x="85" y="48"/>
                  </a:cubicBezTo>
                  <a:cubicBezTo>
                    <a:pt x="85" y="39"/>
                    <a:pt x="96" y="39"/>
                    <a:pt x="96" y="48"/>
                  </a:cubicBezTo>
                  <a:close/>
                  <a:moveTo>
                    <a:pt x="0" y="48"/>
                  </a:moveTo>
                  <a:cubicBezTo>
                    <a:pt x="0" y="57"/>
                    <a:pt x="0" y="82"/>
                    <a:pt x="0" y="84"/>
                  </a:cubicBezTo>
                  <a:cubicBezTo>
                    <a:pt x="0" y="88"/>
                    <a:pt x="1" y="91"/>
                    <a:pt x="3" y="93"/>
                  </a:cubicBezTo>
                  <a:cubicBezTo>
                    <a:pt x="5" y="95"/>
                    <a:pt x="14" y="107"/>
                    <a:pt x="16" y="109"/>
                  </a:cubicBezTo>
                  <a:cubicBezTo>
                    <a:pt x="17" y="111"/>
                    <a:pt x="18" y="113"/>
                    <a:pt x="18" y="116"/>
                  </a:cubicBezTo>
                  <a:cubicBezTo>
                    <a:pt x="18" y="118"/>
                    <a:pt x="18" y="123"/>
                    <a:pt x="18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98"/>
                    <a:pt x="44" y="95"/>
                  </a:cubicBezTo>
                  <a:cubicBezTo>
                    <a:pt x="44" y="93"/>
                    <a:pt x="43" y="91"/>
                    <a:pt x="42" y="89"/>
                  </a:cubicBezTo>
                  <a:cubicBezTo>
                    <a:pt x="38" y="84"/>
                    <a:pt x="29" y="73"/>
                    <a:pt x="26" y="70"/>
                  </a:cubicBezTo>
                  <a:cubicBezTo>
                    <a:pt x="21" y="65"/>
                    <a:pt x="13" y="71"/>
                    <a:pt x="18" y="77"/>
                  </a:cubicBezTo>
                  <a:cubicBezTo>
                    <a:pt x="20" y="79"/>
                    <a:pt x="27" y="87"/>
                    <a:pt x="28" y="89"/>
                  </a:cubicBezTo>
                  <a:cubicBezTo>
                    <a:pt x="30" y="91"/>
                    <a:pt x="28" y="93"/>
                    <a:pt x="25" y="91"/>
                  </a:cubicBezTo>
                  <a:cubicBezTo>
                    <a:pt x="24" y="89"/>
                    <a:pt x="14" y="79"/>
                    <a:pt x="13" y="77"/>
                  </a:cubicBezTo>
                  <a:cubicBezTo>
                    <a:pt x="12" y="76"/>
                    <a:pt x="11" y="74"/>
                    <a:pt x="11" y="72"/>
                  </a:cubicBezTo>
                  <a:cubicBezTo>
                    <a:pt x="11" y="70"/>
                    <a:pt x="11" y="55"/>
                    <a:pt x="11" y="48"/>
                  </a:cubicBezTo>
                  <a:cubicBezTo>
                    <a:pt x="11" y="39"/>
                    <a:pt x="0" y="39"/>
                    <a:pt x="0" y="48"/>
                  </a:cubicBezTo>
                  <a:close/>
                  <a:moveTo>
                    <a:pt x="83" y="35"/>
                  </a:moveTo>
                  <a:cubicBezTo>
                    <a:pt x="83" y="54"/>
                    <a:pt x="67" y="70"/>
                    <a:pt x="48" y="70"/>
                  </a:cubicBezTo>
                  <a:cubicBezTo>
                    <a:pt x="29" y="70"/>
                    <a:pt x="13" y="54"/>
                    <a:pt x="13" y="35"/>
                  </a:cubicBezTo>
                  <a:cubicBezTo>
                    <a:pt x="13" y="16"/>
                    <a:pt x="29" y="0"/>
                    <a:pt x="48" y="0"/>
                  </a:cubicBezTo>
                  <a:cubicBezTo>
                    <a:pt x="67" y="0"/>
                    <a:pt x="83" y="16"/>
                    <a:pt x="83" y="35"/>
                  </a:cubicBezTo>
                  <a:close/>
                  <a:moveTo>
                    <a:pt x="77" y="33"/>
                  </a:moveTo>
                  <a:cubicBezTo>
                    <a:pt x="76" y="28"/>
                    <a:pt x="74" y="23"/>
                    <a:pt x="72" y="19"/>
                  </a:cubicBezTo>
                  <a:cubicBezTo>
                    <a:pt x="69" y="20"/>
                    <a:pt x="66" y="21"/>
                    <a:pt x="62" y="22"/>
                  </a:cubicBezTo>
                  <a:cubicBezTo>
                    <a:pt x="63" y="26"/>
                    <a:pt x="64" y="29"/>
                    <a:pt x="64" y="33"/>
                  </a:cubicBezTo>
                  <a:lnTo>
                    <a:pt x="77" y="33"/>
                  </a:lnTo>
                  <a:close/>
                  <a:moveTo>
                    <a:pt x="58" y="23"/>
                  </a:moveTo>
                  <a:cubicBezTo>
                    <a:pt x="56" y="24"/>
                    <a:pt x="53" y="24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0"/>
                    <a:pt x="59" y="26"/>
                    <a:pt x="58" y="23"/>
                  </a:cubicBezTo>
                  <a:close/>
                  <a:moveTo>
                    <a:pt x="57" y="19"/>
                  </a:moveTo>
                  <a:cubicBezTo>
                    <a:pt x="55" y="14"/>
                    <a:pt x="53" y="10"/>
                    <a:pt x="50" y="6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0"/>
                    <a:pt x="55" y="20"/>
                    <a:pt x="57" y="19"/>
                  </a:cubicBezTo>
                  <a:close/>
                  <a:moveTo>
                    <a:pt x="45" y="7"/>
                  </a:moveTo>
                  <a:cubicBezTo>
                    <a:pt x="42" y="11"/>
                    <a:pt x="40" y="15"/>
                    <a:pt x="38" y="19"/>
                  </a:cubicBezTo>
                  <a:cubicBezTo>
                    <a:pt x="41" y="19"/>
                    <a:pt x="43" y="20"/>
                    <a:pt x="46" y="20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7"/>
                    <a:pt x="45" y="7"/>
                    <a:pt x="45" y="7"/>
                  </a:cubicBezTo>
                  <a:close/>
                  <a:moveTo>
                    <a:pt x="37" y="23"/>
                  </a:moveTo>
                  <a:cubicBezTo>
                    <a:pt x="36" y="26"/>
                    <a:pt x="36" y="29"/>
                    <a:pt x="3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3" y="24"/>
                    <a:pt x="40" y="24"/>
                    <a:pt x="37" y="23"/>
                  </a:cubicBezTo>
                  <a:close/>
                  <a:moveTo>
                    <a:pt x="33" y="22"/>
                  </a:moveTo>
                  <a:cubicBezTo>
                    <a:pt x="30" y="21"/>
                    <a:pt x="27" y="20"/>
                    <a:pt x="24" y="18"/>
                  </a:cubicBezTo>
                  <a:cubicBezTo>
                    <a:pt x="21" y="22"/>
                    <a:pt x="19" y="27"/>
                    <a:pt x="19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29"/>
                    <a:pt x="32" y="25"/>
                    <a:pt x="33" y="22"/>
                  </a:cubicBezTo>
                  <a:close/>
                  <a:moveTo>
                    <a:pt x="19" y="37"/>
                  </a:moveTo>
                  <a:cubicBezTo>
                    <a:pt x="19" y="43"/>
                    <a:pt x="21" y="48"/>
                    <a:pt x="24" y="52"/>
                  </a:cubicBezTo>
                  <a:cubicBezTo>
                    <a:pt x="27" y="51"/>
                    <a:pt x="30" y="49"/>
                    <a:pt x="33" y="48"/>
                  </a:cubicBezTo>
                  <a:cubicBezTo>
                    <a:pt x="32" y="45"/>
                    <a:pt x="32" y="41"/>
                    <a:pt x="31" y="37"/>
                  </a:cubicBezTo>
                  <a:lnTo>
                    <a:pt x="19" y="37"/>
                  </a:lnTo>
                  <a:close/>
                  <a:moveTo>
                    <a:pt x="37" y="47"/>
                  </a:moveTo>
                  <a:cubicBezTo>
                    <a:pt x="40" y="47"/>
                    <a:pt x="43" y="46"/>
                    <a:pt x="46" y="46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1"/>
                    <a:pt x="36" y="44"/>
                    <a:pt x="37" y="47"/>
                  </a:cubicBezTo>
                  <a:close/>
                  <a:moveTo>
                    <a:pt x="38" y="51"/>
                  </a:moveTo>
                  <a:cubicBezTo>
                    <a:pt x="40" y="56"/>
                    <a:pt x="43" y="60"/>
                    <a:pt x="45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3" y="51"/>
                    <a:pt x="41" y="51"/>
                    <a:pt x="38" y="51"/>
                  </a:cubicBezTo>
                  <a:close/>
                  <a:moveTo>
                    <a:pt x="50" y="64"/>
                  </a:moveTo>
                  <a:cubicBezTo>
                    <a:pt x="53" y="60"/>
                    <a:pt x="55" y="56"/>
                    <a:pt x="57" y="51"/>
                  </a:cubicBezTo>
                  <a:cubicBezTo>
                    <a:pt x="55" y="51"/>
                    <a:pt x="52" y="50"/>
                    <a:pt x="50" y="50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lose/>
                  <a:moveTo>
                    <a:pt x="58" y="47"/>
                  </a:moveTo>
                  <a:cubicBezTo>
                    <a:pt x="59" y="44"/>
                    <a:pt x="60" y="41"/>
                    <a:pt x="6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3" y="46"/>
                    <a:pt x="56" y="47"/>
                    <a:pt x="58" y="47"/>
                  </a:cubicBezTo>
                  <a:close/>
                  <a:moveTo>
                    <a:pt x="62" y="48"/>
                  </a:moveTo>
                  <a:cubicBezTo>
                    <a:pt x="66" y="49"/>
                    <a:pt x="69" y="50"/>
                    <a:pt x="71" y="52"/>
                  </a:cubicBezTo>
                  <a:cubicBezTo>
                    <a:pt x="74" y="47"/>
                    <a:pt x="76" y="42"/>
                    <a:pt x="77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41"/>
                    <a:pt x="63" y="45"/>
                    <a:pt x="62" y="48"/>
                  </a:cubicBezTo>
                  <a:close/>
                  <a:moveTo>
                    <a:pt x="56" y="7"/>
                  </a:moveTo>
                  <a:cubicBezTo>
                    <a:pt x="58" y="11"/>
                    <a:pt x="60" y="14"/>
                    <a:pt x="61" y="18"/>
                  </a:cubicBezTo>
                  <a:cubicBezTo>
                    <a:pt x="64" y="17"/>
                    <a:pt x="66" y="16"/>
                    <a:pt x="69" y="15"/>
                  </a:cubicBezTo>
                  <a:cubicBezTo>
                    <a:pt x="65" y="12"/>
                    <a:pt x="61" y="9"/>
                    <a:pt x="56" y="7"/>
                  </a:cubicBezTo>
                  <a:close/>
                  <a:moveTo>
                    <a:pt x="27" y="15"/>
                  </a:moveTo>
                  <a:cubicBezTo>
                    <a:pt x="29" y="16"/>
                    <a:pt x="32" y="17"/>
                    <a:pt x="34" y="18"/>
                  </a:cubicBezTo>
                  <a:cubicBezTo>
                    <a:pt x="36" y="14"/>
                    <a:pt x="37" y="11"/>
                    <a:pt x="40" y="7"/>
                  </a:cubicBezTo>
                  <a:cubicBezTo>
                    <a:pt x="35" y="9"/>
                    <a:pt x="30" y="11"/>
                    <a:pt x="27" y="15"/>
                  </a:cubicBezTo>
                  <a:close/>
                  <a:moveTo>
                    <a:pt x="39" y="63"/>
                  </a:moveTo>
                  <a:cubicBezTo>
                    <a:pt x="37" y="60"/>
                    <a:pt x="36" y="56"/>
                    <a:pt x="34" y="52"/>
                  </a:cubicBezTo>
                  <a:cubicBezTo>
                    <a:pt x="32" y="53"/>
                    <a:pt x="29" y="54"/>
                    <a:pt x="27" y="55"/>
                  </a:cubicBezTo>
                  <a:cubicBezTo>
                    <a:pt x="31" y="59"/>
                    <a:pt x="35" y="61"/>
                    <a:pt x="39" y="63"/>
                  </a:cubicBezTo>
                  <a:close/>
                  <a:moveTo>
                    <a:pt x="69" y="55"/>
                  </a:moveTo>
                  <a:cubicBezTo>
                    <a:pt x="66" y="54"/>
                    <a:pt x="64" y="53"/>
                    <a:pt x="61" y="52"/>
                  </a:cubicBezTo>
                  <a:cubicBezTo>
                    <a:pt x="60" y="56"/>
                    <a:pt x="58" y="59"/>
                    <a:pt x="56" y="63"/>
                  </a:cubicBezTo>
                  <a:cubicBezTo>
                    <a:pt x="61" y="61"/>
                    <a:pt x="65" y="58"/>
                    <a:pt x="69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ṡļîdè">
              <a:extLst>
                <a:ext uri="{FF2B5EF4-FFF2-40B4-BE49-F238E27FC236}">
                  <a16:creationId xmlns="" xmlns:a16="http://schemas.microsoft.com/office/drawing/2014/main" id="{B0B9CC00-8D75-4295-812D-B121360CD4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6169" y="4890849"/>
              <a:ext cx="3028183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800" dirty="0">
                  <a:solidFill>
                    <a:schemeClr val="accent4"/>
                  </a:solidFill>
                  <a:effectLst/>
                </a:rPr>
                <a:t>未来规划</a:t>
              </a:r>
            </a:p>
          </p:txBody>
        </p:sp>
        <p:sp>
          <p:nvSpPr>
            <p:cNvPr id="101" name="íṥľîḍé">
              <a:extLst>
                <a:ext uri="{FF2B5EF4-FFF2-40B4-BE49-F238E27FC236}">
                  <a16:creationId xmlns="" xmlns:a16="http://schemas.microsoft.com/office/drawing/2014/main" id="{8BADE188-05F8-41C8-85AA-5282A07199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6169" y="5191307"/>
              <a:ext cx="3028183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1050" b="0" dirty="0">
                  <a:solidFill>
                    <a:schemeClr val="tx1"/>
                  </a:solidFill>
                  <a:effectLst/>
                </a:rPr>
                <a:t>SW </a:t>
              </a:r>
              <a:r>
                <a:rPr lang="zh-CN" altLang="en-US" sz="1050" b="0" dirty="0">
                  <a:solidFill>
                    <a:schemeClr val="tx1"/>
                  </a:solidFill>
                  <a:effectLst/>
                </a:rPr>
                <a:t>离线库优化和便捷库的提供</a:t>
              </a:r>
            </a:p>
          </p:txBody>
        </p:sp>
        <p:sp>
          <p:nvSpPr>
            <p:cNvPr id="102" name="îṣḻïḋé">
              <a:extLst>
                <a:ext uri="{FF2B5EF4-FFF2-40B4-BE49-F238E27FC236}">
                  <a16:creationId xmlns="" xmlns:a16="http://schemas.microsoft.com/office/drawing/2014/main" id="{88984939-25DF-4F2E-AA47-C249F021991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6169" y="1835553"/>
              <a:ext cx="3155269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dirty="0">
                  <a:solidFill>
                    <a:schemeClr val="accent2">
                      <a:lumMod val="100000"/>
                    </a:schemeClr>
                  </a:solidFill>
                </a:rPr>
                <a:t>离线缓存</a:t>
              </a:r>
              <a:endParaRPr lang="zh-CN" altLang="en-US" sz="18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03" name="ïṥḻîḍè">
              <a:extLst>
                <a:ext uri="{FF2B5EF4-FFF2-40B4-BE49-F238E27FC236}">
                  <a16:creationId xmlns="" xmlns:a16="http://schemas.microsoft.com/office/drawing/2014/main" id="{E95527DD-AB69-4392-BED0-892ACB7A0C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6169" y="2136011"/>
              <a:ext cx="3155269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</a:rPr>
                <a:t>总结实践过程中，</a:t>
              </a:r>
              <a:r>
                <a:rPr lang="en-US" altLang="zh-CN" sz="1050" dirty="0"/>
                <a:t>SW</a:t>
              </a:r>
              <a:r>
                <a:rPr lang="zh-CN" altLang="en-US" sz="1050" dirty="0"/>
                <a:t> 加载时延和离线包的对比。</a:t>
              </a:r>
              <a:endParaRPr lang="zh-CN" altLang="en-US" sz="105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4" name="îşļíḋê">
              <a:extLst>
                <a:ext uri="{FF2B5EF4-FFF2-40B4-BE49-F238E27FC236}">
                  <a16:creationId xmlns="" xmlns:a16="http://schemas.microsoft.com/office/drawing/2014/main" id="{5EE322F4-EE45-460D-8DA9-862C53CC152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6484" y="4880965"/>
              <a:ext cx="3153241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en-US" altLang="zh-CN" sz="1800" dirty="0">
                  <a:solidFill>
                    <a:schemeClr val="accent3"/>
                  </a:solidFill>
                  <a:effectLst/>
                </a:rPr>
                <a:t>SW </a:t>
              </a:r>
              <a:r>
                <a:rPr lang="zh-CN" altLang="en-US" dirty="0">
                  <a:solidFill>
                    <a:schemeClr val="accent3"/>
                  </a:solidFill>
                </a:rPr>
                <a:t>离线包策略</a:t>
              </a:r>
              <a:endParaRPr lang="zh-CN" altLang="en-US" sz="1800" dirty="0"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5" name="iṩļïḓé">
              <a:extLst>
                <a:ext uri="{FF2B5EF4-FFF2-40B4-BE49-F238E27FC236}">
                  <a16:creationId xmlns="" xmlns:a16="http://schemas.microsoft.com/office/drawing/2014/main" id="{A2F5E166-60A3-451D-9D1A-653BDA7B1A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4225" y="5190923"/>
              <a:ext cx="2705500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50" dirty="0"/>
                <a:t>结合多种离线数据库，制定离线策略方法和方案</a:t>
              </a:r>
              <a:endParaRPr lang="zh-CN" altLang="en-US" sz="105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6" name="ïslíḑê">
              <a:extLst>
                <a:ext uri="{FF2B5EF4-FFF2-40B4-BE49-F238E27FC236}">
                  <a16:creationId xmlns="" xmlns:a16="http://schemas.microsoft.com/office/drawing/2014/main" id="{175FC439-D97E-4F49-A3C6-23315FFCFF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0563" y="1810073"/>
              <a:ext cx="3149012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en-US" altLang="zh-CN" dirty="0">
                  <a:solidFill>
                    <a:schemeClr val="accent1">
                      <a:lumMod val="100000"/>
                    </a:schemeClr>
                  </a:solidFill>
                </a:rPr>
                <a:t>PWA </a:t>
              </a:r>
              <a:r>
                <a:rPr lang="zh-CN" altLang="en-US" dirty="0">
                  <a:solidFill>
                    <a:schemeClr val="accent1">
                      <a:lumMod val="100000"/>
                    </a:schemeClr>
                  </a:solidFill>
                </a:rPr>
                <a:t>尝鲜</a:t>
              </a:r>
              <a:endParaRPr lang="zh-CN" altLang="en-US" sz="1800" dirty="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07" name="ïṩḻïďe">
              <a:extLst>
                <a:ext uri="{FF2B5EF4-FFF2-40B4-BE49-F238E27FC236}">
                  <a16:creationId xmlns="" xmlns:a16="http://schemas.microsoft.com/office/drawing/2014/main" id="{3EFDE640-7FC3-406B-9D92-53ABF5DF31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0563" y="2120031"/>
              <a:ext cx="3149012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50" dirty="0"/>
                <a:t>PWA</a:t>
              </a:r>
              <a:r>
                <a:rPr lang="zh-CN" altLang="en-US" sz="1050" dirty="0"/>
                <a:t> 技术涉及的基础内容</a:t>
              </a:r>
              <a:endParaRPr lang="zh-CN" altLang="en-US" sz="1050" b="0" dirty="0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8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3.2 </a:t>
              </a:r>
              <a:r>
                <a:rPr lang="zh-CN" altLang="en-US" dirty="0">
                  <a:solidFill>
                    <a:schemeClr val="bg1"/>
                  </a:solidFill>
                </a:rPr>
                <a:t>优劣对比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5F099E96-1CA0-411B-AB3F-3B1AE988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42103"/>
              </p:ext>
            </p:extLst>
          </p:nvPr>
        </p:nvGraphicFramePr>
        <p:xfrm>
          <a:off x="1452060" y="2223900"/>
          <a:ext cx="8273052" cy="341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684">
                  <a:extLst>
                    <a:ext uri="{9D8B030D-6E8A-4147-A177-3AD203B41FA5}">
                      <a16:colId xmlns="" xmlns:a16="http://schemas.microsoft.com/office/drawing/2014/main" val="516383649"/>
                    </a:ext>
                  </a:extLst>
                </a:gridCol>
                <a:gridCol w="2757684">
                  <a:extLst>
                    <a:ext uri="{9D8B030D-6E8A-4147-A177-3AD203B41FA5}">
                      <a16:colId xmlns="" xmlns:a16="http://schemas.microsoft.com/office/drawing/2014/main" val="3100393975"/>
                    </a:ext>
                  </a:extLst>
                </a:gridCol>
                <a:gridCol w="2757684">
                  <a:extLst>
                    <a:ext uri="{9D8B030D-6E8A-4147-A177-3AD203B41FA5}">
                      <a16:colId xmlns="" xmlns:a16="http://schemas.microsoft.com/office/drawing/2014/main" val="152735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离线包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ServiceWorker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865037"/>
                  </a:ext>
                </a:extLst>
              </a:tr>
              <a:tr h="609932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Push </a:t>
                      </a:r>
                      <a:r>
                        <a:rPr lang="zh-CN" altLang="en-US" sz="1400" dirty="0"/>
                        <a:t>下发，客户端拉取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N+1 </a:t>
                      </a:r>
                      <a:r>
                        <a:rPr lang="zh-CN" altLang="en-US" sz="1400" dirty="0"/>
                        <a:t>更新，用户被动更新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88407490"/>
                  </a:ext>
                </a:extLst>
              </a:tr>
              <a:tr h="598205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Diff </a:t>
                      </a:r>
                      <a:r>
                        <a:rPr lang="zh-CN" altLang="en-US" sz="1400" dirty="0"/>
                        <a:t>增量下发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根据</a:t>
                      </a:r>
                      <a:r>
                        <a:rPr lang="en-US" altLang="zh-CN" sz="1400" dirty="0"/>
                        <a:t> HTTP </a:t>
                      </a:r>
                      <a:r>
                        <a:rPr lang="zh-CN" altLang="en-US" sz="1400" dirty="0"/>
                        <a:t>缓存检测更新文件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3824546"/>
                  </a:ext>
                </a:extLst>
              </a:tr>
              <a:tr h="598205">
                <a:tc>
                  <a:txBody>
                    <a:bodyPr/>
                    <a:lstStyle/>
                    <a:p>
                      <a:r>
                        <a:rPr lang="zh-CN" altLang="en-US" dirty="0"/>
                        <a:t>首次加载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缓存不生效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无缓存，但同路径页面缓存立即生效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62633530"/>
                  </a:ext>
                </a:extLst>
              </a:tr>
              <a:tr h="598205">
                <a:tc>
                  <a:txBody>
                    <a:bodyPr/>
                    <a:lstStyle/>
                    <a:p>
                      <a:r>
                        <a:rPr lang="zh-CN" altLang="en-US" dirty="0"/>
                        <a:t>离线资源控制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客户端背锅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前端处理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21128315"/>
                  </a:ext>
                </a:extLst>
              </a:tr>
              <a:tr h="640935">
                <a:tc>
                  <a:txBody>
                    <a:bodyPr/>
                    <a:lstStyle/>
                    <a:p>
                      <a:r>
                        <a:rPr lang="zh-CN" altLang="en-US" dirty="0"/>
                        <a:t>总结对比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文件小，但覆盖很慢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更新速度快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00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 </a:t>
              </a:r>
              <a:r>
                <a:rPr lang="zh-CN" altLang="en-US" dirty="0">
                  <a:solidFill>
                    <a:schemeClr val="bg1"/>
                  </a:solidFill>
                </a:rPr>
                <a:t>未来规划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939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2F9B5-30AB-4067-8D7B-5331C4D4EEFF}"/>
              </a:ext>
            </a:extLst>
          </p:cNvPr>
          <p:cNvSpPr txBox="1"/>
          <p:nvPr/>
        </p:nvSpPr>
        <p:spPr>
          <a:xfrm>
            <a:off x="1002865" y="2051104"/>
            <a:ext cx="7903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iv-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pwa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提供现成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ServiceWorker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缓存策略和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library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。方便接入，灵活处理。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iv-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pwa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-plugin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提供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webpack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-plugin 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插件，适用于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webpack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构建项目接入 </a:t>
            </a:r>
            <a:r>
              <a:rPr lang="en-US" altLang="zh-CN" sz="1600" dirty="0" err="1">
                <a:solidFill>
                  <a:schemeClr val="bg2">
                    <a:lumMod val="10000"/>
                  </a:schemeClr>
                </a:solidFill>
              </a:rPr>
              <a:t>pwa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WebPush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实现 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动态更新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76050" y="268725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18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 PWA </a:t>
              </a:r>
              <a:r>
                <a:rPr lang="zh-CN" altLang="en-US" dirty="0">
                  <a:solidFill>
                    <a:schemeClr val="bg1"/>
                  </a:solidFill>
                </a:rPr>
                <a:t>尝鲜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68294"/>
            <a:ext cx="5873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Service Worker</a:t>
            </a:r>
            <a:r>
              <a:rPr lang="zh-CN" altLang="en-US" dirty="0"/>
              <a:t>：运行 </a:t>
            </a:r>
            <a:r>
              <a:rPr lang="en-US" altLang="zh-CN" dirty="0"/>
              <a:t>PWA </a:t>
            </a:r>
            <a:r>
              <a:rPr lang="zh-CN" altLang="en-US" dirty="0"/>
              <a:t>的骨架，基于 </a:t>
            </a:r>
            <a:r>
              <a:rPr lang="en-US" altLang="zh-CN" dirty="0"/>
              <a:t>worker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Push</a:t>
            </a:r>
            <a:r>
              <a:rPr lang="zh-CN" altLang="en-US" dirty="0"/>
              <a:t>：像 </a:t>
            </a:r>
            <a:r>
              <a:rPr lang="en-US" altLang="zh-CN" dirty="0"/>
              <a:t>APP </a:t>
            </a:r>
            <a:r>
              <a:rPr lang="zh-CN" altLang="en-US" dirty="0"/>
              <a:t>一样实现推送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Cache</a:t>
            </a:r>
            <a:r>
              <a:rPr lang="zh-CN" altLang="en-US" dirty="0"/>
              <a:t>：替代以前的 </a:t>
            </a:r>
            <a:r>
              <a:rPr lang="en-US" altLang="zh-CN" dirty="0"/>
              <a:t>manifest</a:t>
            </a:r>
            <a:r>
              <a:rPr lang="zh-CN" altLang="en-US" dirty="0"/>
              <a:t>，实现灵活缓存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Manifest: </a:t>
            </a:r>
            <a:r>
              <a:rPr lang="zh-CN" altLang="en-US" dirty="0"/>
              <a:t>用来生成桌面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28" y="1233552"/>
            <a:ext cx="5335798" cy="4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93" y="1519992"/>
            <a:ext cx="5067300" cy="25019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1.1 SW feature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监听页面请求 类似于 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 *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接受后台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*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管理离线 </a:t>
            </a:r>
            <a:r>
              <a:rPr lang="en-US" altLang="zh-CN" dirty="0"/>
              <a:t>Cache </a:t>
            </a:r>
            <a:r>
              <a:rPr lang="zh-CN" altLang="en-US" dirty="0"/>
              <a:t>资源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新开</a:t>
            </a:r>
            <a:r>
              <a:rPr lang="en-US" altLang="zh-CN" dirty="0"/>
              <a:t>/</a:t>
            </a:r>
            <a:r>
              <a:rPr lang="zh-CN" altLang="en-US" dirty="0"/>
              <a:t>聚焦页面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18" y="1938783"/>
            <a:ext cx="5448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监听页面请求 类似于 </a:t>
            </a:r>
            <a:r>
              <a:rPr lang="en-US" altLang="zh-CN" dirty="0"/>
              <a:t>Fiddler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接受后台 </a:t>
            </a:r>
            <a:r>
              <a:rPr lang="en-US" altLang="zh-CN" dirty="0"/>
              <a:t>Push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管理离线 </a:t>
            </a:r>
            <a:r>
              <a:rPr lang="en-US" altLang="zh-CN" dirty="0"/>
              <a:t>Cache </a:t>
            </a:r>
            <a:r>
              <a:rPr lang="zh-CN" altLang="en-US" dirty="0" smtClean="0"/>
              <a:t>资源 *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新开</a:t>
            </a:r>
            <a:r>
              <a:rPr lang="en-US" altLang="zh-CN" dirty="0"/>
              <a:t>/</a:t>
            </a:r>
            <a:r>
              <a:rPr lang="zh-CN" altLang="en-US" dirty="0"/>
              <a:t>聚焦页面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7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1.1 SW feature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10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94" y="1519992"/>
            <a:ext cx="5326875" cy="42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监听页面请求 类似于 </a:t>
            </a:r>
            <a:r>
              <a:rPr lang="en-US" altLang="zh-CN" dirty="0"/>
              <a:t>Fiddler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接受后台 </a:t>
            </a:r>
            <a:r>
              <a:rPr lang="en-US" altLang="zh-CN" dirty="0"/>
              <a:t>Push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管理离线 </a:t>
            </a:r>
            <a:r>
              <a:rPr lang="en-US" altLang="zh-CN" dirty="0"/>
              <a:t>Cache </a:t>
            </a:r>
            <a:r>
              <a:rPr lang="zh-CN" altLang="en-US" dirty="0"/>
              <a:t>资源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新开</a:t>
            </a:r>
            <a:r>
              <a:rPr lang="en-US" altLang="zh-CN" dirty="0"/>
              <a:t>/</a:t>
            </a:r>
            <a:r>
              <a:rPr lang="zh-CN" altLang="en-US" dirty="0"/>
              <a:t>聚焦</a:t>
            </a:r>
            <a:r>
              <a:rPr lang="zh-CN" altLang="en-US" dirty="0" smtClean="0"/>
              <a:t>页面 *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6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1.1 SW feature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8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5267092" y="1075326"/>
            <a:ext cx="6430537" cy="48936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0E68C"/>
                </a:solidFill>
                <a:latin typeface="Monaco" charset="0"/>
              </a:rPr>
              <a:t>function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focusOpen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(){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F0E68C"/>
                </a:solidFill>
                <a:latin typeface="Monaco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url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location.href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;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clients.matchAll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({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2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type:</a:t>
            </a:r>
            <a:r>
              <a:rPr lang="en-US" sz="1600" dirty="0" err="1">
                <a:solidFill>
                  <a:srgbClr val="FFA0A0"/>
                </a:solidFill>
                <a:latin typeface="Monaco" charset="0"/>
              </a:rPr>
              <a:t>'window</a:t>
            </a:r>
            <a:r>
              <a:rPr lang="en-US" sz="1600" dirty="0">
                <a:solidFill>
                  <a:srgbClr val="FFA0A0"/>
                </a:solidFill>
                <a:latin typeface="Monaco" charset="0"/>
              </a:rPr>
              <a:t>'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,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2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includeUncontrolled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: </a:t>
            </a:r>
            <a:r>
              <a:rPr lang="en-US" sz="1600" b="1" dirty="0">
                <a:solidFill>
                  <a:srgbClr val="F0E68C"/>
                </a:solidFill>
                <a:latin typeface="Monaco" charset="0"/>
              </a:rPr>
              <a:t>true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}).</a:t>
            </a:r>
            <a:r>
              <a:rPr lang="en-US" sz="1600" b="1" dirty="0">
                <a:solidFill>
                  <a:srgbClr val="F0E68C"/>
                </a:solidFill>
                <a:latin typeface="Monaco" charset="0"/>
              </a:rPr>
              <a:t>then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(clients=&gt;{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F0E68C"/>
                </a:solidFill>
                <a:latin typeface="Monaco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F0E68C"/>
                </a:solidFill>
                <a:latin typeface="Monaco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client of clients){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2">
              <a:lnSpc>
                <a:spcPct val="150000"/>
              </a:lnSpc>
            </a:pPr>
            <a:r>
              <a:rPr lang="en-US" sz="1600" b="1" dirty="0">
                <a:solidFill>
                  <a:srgbClr val="F0E68C"/>
                </a:solidFill>
                <a:latin typeface="Monaco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client.url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url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) </a:t>
            </a:r>
            <a:r>
              <a:rPr lang="en-US" sz="1600" b="1" dirty="0">
                <a:solidFill>
                  <a:srgbClr val="F0E68C"/>
                </a:solidFill>
                <a:latin typeface="Monaco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client.focus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}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console.log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</a:t>
            </a:r>
            <a:r>
              <a:rPr lang="en-US" sz="1600" dirty="0">
                <a:solidFill>
                  <a:srgbClr val="FFA0A0"/>
                </a:solidFill>
                <a:latin typeface="Monaco" charset="0"/>
              </a:rPr>
              <a:t>'not focus'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);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clients.openWindow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onaco" charset="0"/>
              </a:rPr>
              <a:t>location.origin</a:t>
            </a: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);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})</a:t>
            </a:r>
            <a:endParaRPr lang="en-US" sz="1600" dirty="0">
              <a:solidFill>
                <a:srgbClr val="666666"/>
              </a:solidFill>
              <a:latin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  <a:latin typeface="Monaco" charset="0"/>
              </a:rPr>
              <a:t>}</a:t>
            </a:r>
            <a:endParaRPr lang="en-US" sz="1600" b="0" i="0" dirty="0">
              <a:solidFill>
                <a:srgbClr val="666666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1.2 SW </a:t>
              </a:r>
              <a:r>
                <a:rPr lang="zh-CN" altLang="en-US" dirty="0">
                  <a:solidFill>
                    <a:schemeClr val="bg1"/>
                  </a:solidFill>
                </a:rPr>
                <a:t>难点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 </a:t>
            </a:r>
            <a:r>
              <a:rPr lang="en-US" altLang="zh-CN" dirty="0" smtClean="0"/>
              <a:t>Worker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域名坑点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严格</a:t>
            </a:r>
            <a:r>
              <a:rPr lang="zh-CN" altLang="en-US" sz="1600" dirty="0" smtClean="0"/>
              <a:t>同域 *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只支持 </a:t>
            </a:r>
            <a:r>
              <a:rPr lang="en-US" altLang="zh-CN" sz="1600" dirty="0" smtClean="0"/>
              <a:t>https</a:t>
            </a:r>
            <a:r>
              <a:rPr lang="zh-CN" altLang="en-US" sz="1600" dirty="0" smtClean="0"/>
              <a:t> *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调试域 </a:t>
            </a:r>
            <a:r>
              <a:rPr lang="en-US" altLang="zh-CN" sz="1600" dirty="0"/>
              <a:t>localhost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支持使用 </a:t>
            </a:r>
            <a:r>
              <a:rPr lang="en-US" altLang="zh-CN" sz="1600" dirty="0"/>
              <a:t>fiddler or whistle </a:t>
            </a:r>
            <a:r>
              <a:rPr lang="zh-CN" altLang="en-US" sz="1600" dirty="0"/>
              <a:t>本地映射 </a:t>
            </a:r>
            <a:r>
              <a:rPr lang="en-US" altLang="zh-CN" sz="1600" dirty="0"/>
              <a:t>sw.js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生命周期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初始注册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脚本更新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终止生效</a:t>
            </a:r>
            <a:endParaRPr lang="en-US" altLang="zh-CN" sz="1600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65C90-6335-4F4A-8626-9C4F2314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62" y="2279522"/>
            <a:ext cx="5817112" cy="29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A28F8D-AD5B-46CA-91D1-BCC3AC7F4CA2}"/>
              </a:ext>
            </a:extLst>
          </p:cNvPr>
          <p:cNvGrpSpPr/>
          <p:nvPr/>
        </p:nvGrpSpPr>
        <p:grpSpPr>
          <a:xfrm>
            <a:off x="584076" y="947111"/>
            <a:ext cx="3035424" cy="572882"/>
            <a:chOff x="812676" y="737561"/>
            <a:chExt cx="3035424" cy="5728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6C67303E-AE1C-4FA1-B6D1-DC529832E13B}"/>
                </a:ext>
              </a:extLst>
            </p:cNvPr>
            <p:cNvSpPr/>
            <p:nvPr/>
          </p:nvSpPr>
          <p:spPr>
            <a:xfrm>
              <a:off x="812676" y="737561"/>
              <a:ext cx="3035424" cy="57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1.2 SW </a:t>
              </a:r>
              <a:r>
                <a:rPr lang="zh-CN" altLang="en-US" dirty="0">
                  <a:solidFill>
                    <a:schemeClr val="bg1"/>
                  </a:solidFill>
                </a:rPr>
                <a:t>难点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D31F060-3390-4674-9CB2-783A674336F6}"/>
                </a:ext>
              </a:extLst>
            </p:cNvPr>
            <p:cNvGrpSpPr/>
            <p:nvPr/>
          </p:nvGrpSpPr>
          <p:grpSpPr>
            <a:xfrm>
              <a:off x="936191" y="808169"/>
              <a:ext cx="295275" cy="490719"/>
              <a:chOff x="936191" y="808169"/>
              <a:chExt cx="295275" cy="490719"/>
            </a:xfrm>
          </p:grpSpPr>
          <p:sp>
            <p:nvSpPr>
              <p:cNvPr id="4" name="îṡḻïḓe">
                <a:extLst>
                  <a:ext uri="{FF2B5EF4-FFF2-40B4-BE49-F238E27FC236}">
                    <a16:creationId xmlns="" xmlns:a16="http://schemas.microsoft.com/office/drawing/2014/main" id="{4F1D1ED6-1A3D-4BCF-8FAC-C36040FEE008}"/>
                  </a:ext>
                </a:extLst>
              </p:cNvPr>
              <p:cNvSpPr/>
              <p:nvPr/>
            </p:nvSpPr>
            <p:spPr bwMode="auto">
              <a:xfrm rot="3952631" flipH="1">
                <a:off x="991854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í$ḷiḓe">
                <a:extLst>
                  <a:ext uri="{FF2B5EF4-FFF2-40B4-BE49-F238E27FC236}">
                    <a16:creationId xmlns="" xmlns:a16="http://schemas.microsoft.com/office/drawing/2014/main" id="{F03AAD37-1722-42DA-A638-A6973A5CE81F}"/>
                  </a:ext>
                </a:extLst>
              </p:cNvPr>
              <p:cNvSpPr/>
              <p:nvPr/>
            </p:nvSpPr>
            <p:spPr bwMode="auto">
              <a:xfrm rot="17647369">
                <a:off x="862952" y="1080771"/>
                <a:ext cx="312851" cy="123384"/>
              </a:xfrm>
              <a:prstGeom prst="notchedRightArrow">
                <a:avLst>
                  <a:gd name="adj1" fmla="val 100000"/>
                  <a:gd name="adj2" fmla="val 5802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" name="îṩḻïḓè">
                <a:extLst>
                  <a:ext uri="{FF2B5EF4-FFF2-40B4-BE49-F238E27FC236}">
                    <a16:creationId xmlns="" xmlns:a16="http://schemas.microsoft.com/office/drawing/2014/main" id="{376FCAA5-877B-4304-BA73-8F521EFD3A3A}"/>
                  </a:ext>
                </a:extLst>
              </p:cNvPr>
              <p:cNvSpPr/>
              <p:nvPr/>
            </p:nvSpPr>
            <p:spPr bwMode="auto">
              <a:xfrm>
                <a:off x="936191" y="808169"/>
                <a:ext cx="295275" cy="295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ṡ1îďê">
                <a:extLst>
                  <a:ext uri="{FF2B5EF4-FFF2-40B4-BE49-F238E27FC236}">
                    <a16:creationId xmlns="" xmlns:a16="http://schemas.microsoft.com/office/drawing/2014/main" id="{CD7E7158-3ED5-4FC4-878A-F807DE716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908" y="890928"/>
                <a:ext cx="155840" cy="133577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0" y="30"/>
                  </a:cxn>
                  <a:cxn ang="0">
                    <a:pos x="0" y="15"/>
                  </a:cxn>
                  <a:cxn ang="0">
                    <a:pos x="7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62" y="9"/>
                  </a:cxn>
                  <a:cxn ang="0">
                    <a:pos x="68" y="15"/>
                  </a:cxn>
                  <a:cxn ang="0">
                    <a:pos x="68" y="30"/>
                  </a:cxn>
                  <a:cxn ang="0">
                    <a:pos x="68" y="52"/>
                  </a:cxn>
                  <a:cxn ang="0">
                    <a:pos x="62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34"/>
                  </a:cxn>
                  <a:cxn ang="0">
                    <a:pos x="26" y="34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41" y="42"/>
                  </a:cxn>
                  <a:cxn ang="0">
                    <a:pos x="43" y="40"/>
                  </a:cxn>
                  <a:cxn ang="0">
                    <a:pos x="43" y="34"/>
                  </a:cxn>
                  <a:cxn ang="0">
                    <a:pos x="68" y="34"/>
                  </a:cxn>
                  <a:cxn ang="0">
                    <a:pos x="68" y="52"/>
                  </a:cxn>
                  <a:cxn ang="0">
                    <a:pos x="44" y="9"/>
                  </a:cxn>
                  <a:cxn ang="0">
                    <a:pos x="44" y="5"/>
                  </a:cxn>
                  <a:cxn ang="0">
                    <a:pos x="25" y="5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39" y="39"/>
                  </a:cxn>
                  <a:cxn ang="0">
                    <a:pos x="30" y="39"/>
                  </a:cxn>
                  <a:cxn ang="0">
                    <a:pos x="30" y="34"/>
                  </a:cxn>
                  <a:cxn ang="0">
                    <a:pos x="39" y="34"/>
                  </a:cxn>
                  <a:cxn ang="0">
                    <a:pos x="39" y="39"/>
                  </a:cxn>
                </a:cxnLst>
                <a:rect l="0" t="0" r="r" b="b"/>
                <a:pathLst>
                  <a:path w="68" h="58">
                    <a:moveTo>
                      <a:pt x="68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3" y="9"/>
                      <a:pt x="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6" y="9"/>
                      <a:pt x="68" y="12"/>
                      <a:pt x="68" y="15"/>
                    </a:cubicBezTo>
                    <a:lnTo>
                      <a:pt x="68" y="30"/>
                    </a:lnTo>
                    <a:close/>
                    <a:moveTo>
                      <a:pt x="68" y="52"/>
                    </a:moveTo>
                    <a:cubicBezTo>
                      <a:pt x="68" y="55"/>
                      <a:pt x="66" y="58"/>
                      <a:pt x="62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1"/>
                      <a:pt x="27" y="42"/>
                      <a:pt x="28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3" y="41"/>
                      <a:pt x="43" y="4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68" y="52"/>
                    </a:lnTo>
                    <a:close/>
                    <a:moveTo>
                      <a:pt x="44" y="9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39" y="39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9" y="34"/>
                      <a:pt x="39" y="34"/>
                      <a:pt x="39" y="34"/>
                    </a:cubicBez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F8648CE-894B-4841-A357-06F0F571CCF6}"/>
              </a:ext>
            </a:extLst>
          </p:cNvPr>
          <p:cNvSpPr txBox="1"/>
          <p:nvPr/>
        </p:nvSpPr>
        <p:spPr>
          <a:xfrm>
            <a:off x="584076" y="2088062"/>
            <a:ext cx="587387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 </a:t>
            </a:r>
            <a:r>
              <a:rPr lang="en-US" altLang="zh-CN" dirty="0" err="1"/>
              <a:t>WebWorker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域名坑点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严格同域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只支持 </a:t>
            </a:r>
            <a:r>
              <a:rPr lang="en-US" altLang="zh-CN" sz="1600" dirty="0"/>
              <a:t>https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调试域 </a:t>
            </a:r>
            <a:r>
              <a:rPr lang="en-US" altLang="zh-CN" sz="1600" dirty="0"/>
              <a:t>localhost </a:t>
            </a:r>
            <a:r>
              <a:rPr lang="zh-CN" altLang="en-US" sz="1600" dirty="0" smtClean="0"/>
              <a:t>*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支持使用 </a:t>
            </a:r>
            <a:r>
              <a:rPr lang="en-US" altLang="zh-CN" sz="1600" dirty="0"/>
              <a:t>fiddler or whistle </a:t>
            </a:r>
            <a:r>
              <a:rPr lang="zh-CN" altLang="en-US" sz="1600" dirty="0"/>
              <a:t>本地映射 </a:t>
            </a:r>
            <a:r>
              <a:rPr lang="en-US" altLang="zh-CN" sz="1600" dirty="0" err="1" smtClean="0"/>
              <a:t>sw.js</a:t>
            </a:r>
            <a:r>
              <a:rPr lang="zh-CN" altLang="en-US" sz="1600" dirty="0" smtClean="0"/>
              <a:t> *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生命周期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初始注册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脚本更新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终止生效</a:t>
            </a:r>
            <a:endParaRPr lang="en-US" altLang="zh-CN" sz="1600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AutoShape 2" descr="Image result for HTTPS">
            <a:extLst>
              <a:ext uri="{FF2B5EF4-FFF2-40B4-BE49-F238E27FC236}">
                <a16:creationId xmlns="" xmlns:a16="http://schemas.microsoft.com/office/drawing/2014/main" id="{4E7417EE-234B-4B04-8098-974C9819D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TTPS">
            <a:extLst>
              <a:ext uri="{FF2B5EF4-FFF2-40B4-BE49-F238E27FC236}">
                <a16:creationId xmlns="" xmlns:a16="http://schemas.microsoft.com/office/drawing/2014/main" id="{FF6D41AF-076F-4E19-9FE8-F251FEA17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000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2704237"/>
            <a:ext cx="3991672" cy="175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/^https?:\/\/now\.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qq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\.com\/.*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sw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\.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$/ 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Rule: 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file:///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</a:rPr>
              <a:t>pathToName</a:t>
            </a:r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10000"/>
                    <a:lumOff val="90000"/>
                  </a:schemeClr>
                </a:solidFill>
              </a:rPr>
              <a:t>sw.js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Rule: 10.100.64.222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Name&quot;:&quot;无&quot;,&quot;HeaderHeight&quot;:15.0,&quot;TopMargin&quot;:0.0,&quot;FooterHeight&quot;:9.0,&quot;BottomMargin&quot;:0.0,&quot;SideMargin&quot;:5.5,&quot;IntervalMargin&quot;:1.4,&quot;Id&quot;:&quot;GuidesStyle_None&quot;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94e707e2-78e4-46d8-8181-8a1057297a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0091eef-2658-4908-ae12-dd5286d0267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99f0d1-69c3-4170-8aec-591e0051531c"/>
</p:tagLst>
</file>

<file path=ppt/theme/theme1.xml><?xml version="1.0" encoding="utf-8"?>
<a:theme xmlns:a="http://schemas.openxmlformats.org/drawingml/2006/main" name="Office 主题">
  <a:themeElements>
    <a:clrScheme name="可视化模板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5678A"/>
      </a:accent4>
      <a:accent5>
        <a:srgbClr val="266476"/>
      </a:accent5>
      <a:accent6>
        <a:srgbClr val="093E5B"/>
      </a:accent6>
      <a:hlink>
        <a:srgbClr val="009999"/>
      </a:hlink>
      <a:folHlink>
        <a:srgbClr val="BFBFBF"/>
      </a:folHlink>
    </a:clrScheme>
    <a:fontScheme name="2vwgqix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可视化模板3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可视化模板3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可视化模板3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可视化模板3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6186</TotalTime>
  <Words>991</Words>
  <Application>Microsoft Macintosh PowerPoint</Application>
  <PresentationFormat>Widescreen</PresentationFormat>
  <Paragraphs>288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 Unicode MS</vt:lpstr>
      <vt:lpstr>Calibri</vt:lpstr>
      <vt:lpstr>Consolas</vt:lpstr>
      <vt:lpstr>Monaco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>http://www.pptstore.net/shangwu_ppt/21954.html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Simon_阿文</dc:creator>
  <cp:lastModifiedBy>Microsoft Office User</cp:lastModifiedBy>
  <cp:revision>65</cp:revision>
  <cp:lastPrinted>2017-12-09T16:21:40Z</cp:lastPrinted>
  <dcterms:created xsi:type="dcterms:W3CDTF">2017-08-20T16:00:00Z</dcterms:created>
  <dcterms:modified xsi:type="dcterms:W3CDTF">2017-12-11T15:26:43Z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94e707e2-78e4-46d8-8181-8a1057297ace</vt:lpwstr>
  </property>
</Properties>
</file>