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10"/>
  </p:notesMasterIdLst>
  <p:sldIdLst>
    <p:sldId id="258" r:id="rId3"/>
    <p:sldId id="257" r:id="rId4"/>
    <p:sldId id="266" r:id="rId5"/>
    <p:sldId id="269" r:id="rId6"/>
    <p:sldId id="267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Zeeshan Shakir" userId="6e13835c-d4fd-4467-bbf1-cce6cb81fcd2" providerId="ADAL" clId="{6FFC03A1-2343-4296-8C89-AA08DC98ECCA}"/>
    <pc:docChg chg="undo custSel addSld delSld modSld">
      <pc:chgData name="Muhammad Zeeshan Shakir" userId="6e13835c-d4fd-4467-bbf1-cce6cb81fcd2" providerId="ADAL" clId="{6FFC03A1-2343-4296-8C89-AA08DC98ECCA}" dt="2023-02-27T00:00:18.427" v="370" actId="20577"/>
      <pc:docMkLst>
        <pc:docMk/>
      </pc:docMkLst>
      <pc:sldChg chg="modSp mod">
        <pc:chgData name="Muhammad Zeeshan Shakir" userId="6e13835c-d4fd-4467-bbf1-cce6cb81fcd2" providerId="ADAL" clId="{6FFC03A1-2343-4296-8C89-AA08DC98ECCA}" dt="2023-02-26T23:57:55.569" v="128"/>
        <pc:sldMkLst>
          <pc:docMk/>
          <pc:sldMk cId="3693690805" sldId="257"/>
        </pc:sldMkLst>
        <pc:spChg chg="mod">
          <ac:chgData name="Muhammad Zeeshan Shakir" userId="6e13835c-d4fd-4467-bbf1-cce6cb81fcd2" providerId="ADAL" clId="{6FFC03A1-2343-4296-8C89-AA08DC98ECCA}" dt="2023-02-26T23:57:54.348" v="127" actId="27636"/>
          <ac:spMkLst>
            <pc:docMk/>
            <pc:sldMk cId="3693690805" sldId="257"/>
            <ac:spMk id="2" creationId="{00000000-0000-0000-0000-000000000000}"/>
          </ac:spMkLst>
        </pc:spChg>
        <pc:spChg chg="mod">
          <ac:chgData name="Muhammad Zeeshan Shakir" userId="6e13835c-d4fd-4467-bbf1-cce6cb81fcd2" providerId="ADAL" clId="{6FFC03A1-2343-4296-8C89-AA08DC98ECCA}" dt="2023-02-26T23:57:55.569" v="128"/>
          <ac:spMkLst>
            <pc:docMk/>
            <pc:sldMk cId="3693690805" sldId="257"/>
            <ac:spMk id="3" creationId="{00000000-0000-0000-0000-000000000000}"/>
          </ac:spMkLst>
        </pc:spChg>
      </pc:sldChg>
      <pc:sldChg chg="modSp mod">
        <pc:chgData name="Muhammad Zeeshan Shakir" userId="6e13835c-d4fd-4467-bbf1-cce6cb81fcd2" providerId="ADAL" clId="{6FFC03A1-2343-4296-8C89-AA08DC98ECCA}" dt="2023-02-26T23:59:04.014" v="263" actId="20577"/>
        <pc:sldMkLst>
          <pc:docMk/>
          <pc:sldMk cId="3194955095" sldId="258"/>
        </pc:sldMkLst>
        <pc:spChg chg="mod">
          <ac:chgData name="Muhammad Zeeshan Shakir" userId="6e13835c-d4fd-4467-bbf1-cce6cb81fcd2" providerId="ADAL" clId="{6FFC03A1-2343-4296-8C89-AA08DC98ECCA}" dt="2023-02-26T23:59:04.014" v="263" actId="20577"/>
          <ac:spMkLst>
            <pc:docMk/>
            <pc:sldMk cId="3194955095" sldId="258"/>
            <ac:spMk id="3" creationId="{00000000-0000-0000-0000-000000000000}"/>
          </ac:spMkLst>
        </pc:spChg>
      </pc:sldChg>
      <pc:sldChg chg="modSp mod">
        <pc:chgData name="Muhammad Zeeshan Shakir" userId="6e13835c-d4fd-4467-bbf1-cce6cb81fcd2" providerId="ADAL" clId="{6FFC03A1-2343-4296-8C89-AA08DC98ECCA}" dt="2023-02-26T23:55:44.428" v="13" actId="20577"/>
        <pc:sldMkLst>
          <pc:docMk/>
          <pc:sldMk cId="1186602102" sldId="259"/>
        </pc:sldMkLst>
        <pc:spChg chg="mod">
          <ac:chgData name="Muhammad Zeeshan Shakir" userId="6e13835c-d4fd-4467-bbf1-cce6cb81fcd2" providerId="ADAL" clId="{6FFC03A1-2343-4296-8C89-AA08DC98ECCA}" dt="2023-02-26T23:55:28.381" v="1"/>
          <ac:spMkLst>
            <pc:docMk/>
            <pc:sldMk cId="1186602102" sldId="259"/>
            <ac:spMk id="2" creationId="{00000000-0000-0000-0000-000000000000}"/>
          </ac:spMkLst>
        </pc:spChg>
        <pc:spChg chg="mod">
          <ac:chgData name="Muhammad Zeeshan Shakir" userId="6e13835c-d4fd-4467-bbf1-cce6cb81fcd2" providerId="ADAL" clId="{6FFC03A1-2343-4296-8C89-AA08DC98ECCA}" dt="2023-02-26T23:55:44.428" v="13" actId="20577"/>
          <ac:spMkLst>
            <pc:docMk/>
            <pc:sldMk cId="1186602102" sldId="259"/>
            <ac:spMk id="3" creationId="{00000000-0000-0000-0000-000000000000}"/>
          </ac:spMkLst>
        </pc:spChg>
      </pc:sldChg>
      <pc:sldChg chg="modSp mod">
        <pc:chgData name="Muhammad Zeeshan Shakir" userId="6e13835c-d4fd-4467-bbf1-cce6cb81fcd2" providerId="ADAL" clId="{6FFC03A1-2343-4296-8C89-AA08DC98ECCA}" dt="2023-02-27T00:00:09.185" v="347" actId="20577"/>
        <pc:sldMkLst>
          <pc:docMk/>
          <pc:sldMk cId="1346194799" sldId="260"/>
        </pc:sldMkLst>
        <pc:spChg chg="mod">
          <ac:chgData name="Muhammad Zeeshan Shakir" userId="6e13835c-d4fd-4467-bbf1-cce6cb81fcd2" providerId="ADAL" clId="{6FFC03A1-2343-4296-8C89-AA08DC98ECCA}" dt="2023-02-26T23:58:07.472" v="130" actId="20577"/>
          <ac:spMkLst>
            <pc:docMk/>
            <pc:sldMk cId="1346194799" sldId="260"/>
            <ac:spMk id="2" creationId="{55FF7841-4ED9-44A3-857D-F38A6693E640}"/>
          </ac:spMkLst>
        </pc:spChg>
        <pc:spChg chg="mod">
          <ac:chgData name="Muhammad Zeeshan Shakir" userId="6e13835c-d4fd-4467-bbf1-cce6cb81fcd2" providerId="ADAL" clId="{6FFC03A1-2343-4296-8C89-AA08DC98ECCA}" dt="2023-02-27T00:00:09.185" v="347" actId="20577"/>
          <ac:spMkLst>
            <pc:docMk/>
            <pc:sldMk cId="1346194799" sldId="260"/>
            <ac:spMk id="3" creationId="{406BE164-2D1B-4DCE-95BF-54F33AF46C7C}"/>
          </ac:spMkLst>
        </pc:spChg>
      </pc:sldChg>
      <pc:sldChg chg="del">
        <pc:chgData name="Muhammad Zeeshan Shakir" userId="6e13835c-d4fd-4467-bbf1-cce6cb81fcd2" providerId="ADAL" clId="{6FFC03A1-2343-4296-8C89-AA08DC98ECCA}" dt="2023-02-26T23:57:17.637" v="109" actId="47"/>
        <pc:sldMkLst>
          <pc:docMk/>
          <pc:sldMk cId="2322646735" sldId="261"/>
        </pc:sldMkLst>
      </pc:sldChg>
      <pc:sldChg chg="del">
        <pc:chgData name="Muhammad Zeeshan Shakir" userId="6e13835c-d4fd-4467-bbf1-cce6cb81fcd2" providerId="ADAL" clId="{6FFC03A1-2343-4296-8C89-AA08DC98ECCA}" dt="2023-02-26T23:57:15.492" v="108" actId="47"/>
        <pc:sldMkLst>
          <pc:docMk/>
          <pc:sldMk cId="2620613128" sldId="262"/>
        </pc:sldMkLst>
      </pc:sldChg>
      <pc:sldChg chg="del">
        <pc:chgData name="Muhammad Zeeshan Shakir" userId="6e13835c-d4fd-4467-bbf1-cce6cb81fcd2" providerId="ADAL" clId="{6FFC03A1-2343-4296-8C89-AA08DC98ECCA}" dt="2023-02-26T23:57:19.191" v="110" actId="47"/>
        <pc:sldMkLst>
          <pc:docMk/>
          <pc:sldMk cId="3989501168" sldId="263"/>
        </pc:sldMkLst>
      </pc:sldChg>
      <pc:sldChg chg="modSp new mod">
        <pc:chgData name="Muhammad Zeeshan Shakir" userId="6e13835c-d4fd-4467-bbf1-cce6cb81fcd2" providerId="ADAL" clId="{6FFC03A1-2343-4296-8C89-AA08DC98ECCA}" dt="2023-02-27T00:00:18.427" v="370" actId="20577"/>
        <pc:sldMkLst>
          <pc:docMk/>
          <pc:sldMk cId="3035789513" sldId="264"/>
        </pc:sldMkLst>
        <pc:spChg chg="mod">
          <ac:chgData name="Muhammad Zeeshan Shakir" userId="6e13835c-d4fd-4467-bbf1-cce6cb81fcd2" providerId="ADAL" clId="{6FFC03A1-2343-4296-8C89-AA08DC98ECCA}" dt="2023-02-26T23:56:52.646" v="89" actId="20577"/>
          <ac:spMkLst>
            <pc:docMk/>
            <pc:sldMk cId="3035789513" sldId="264"/>
            <ac:spMk id="2" creationId="{7713F550-2259-7776-09E9-C9AC7B0CF3CA}"/>
          </ac:spMkLst>
        </pc:spChg>
        <pc:spChg chg="mod">
          <ac:chgData name="Muhammad Zeeshan Shakir" userId="6e13835c-d4fd-4467-bbf1-cce6cb81fcd2" providerId="ADAL" clId="{6FFC03A1-2343-4296-8C89-AA08DC98ECCA}" dt="2023-02-27T00:00:18.427" v="370" actId="20577"/>
          <ac:spMkLst>
            <pc:docMk/>
            <pc:sldMk cId="3035789513" sldId="264"/>
            <ac:spMk id="3" creationId="{9D27DE05-A0A2-BB5F-F865-AD5E94A6819E}"/>
          </ac:spMkLst>
        </pc:spChg>
      </pc:sldChg>
      <pc:sldChg chg="modSp new mod">
        <pc:chgData name="Muhammad Zeeshan Shakir" userId="6e13835c-d4fd-4467-bbf1-cce6cb81fcd2" providerId="ADAL" clId="{6FFC03A1-2343-4296-8C89-AA08DC98ECCA}" dt="2023-02-26T23:59:32.029" v="291" actId="20577"/>
        <pc:sldMkLst>
          <pc:docMk/>
          <pc:sldMk cId="3982230372" sldId="265"/>
        </pc:sldMkLst>
        <pc:spChg chg="mod">
          <ac:chgData name="Muhammad Zeeshan Shakir" userId="6e13835c-d4fd-4467-bbf1-cce6cb81fcd2" providerId="ADAL" clId="{6FFC03A1-2343-4296-8C89-AA08DC98ECCA}" dt="2023-02-26T23:57:12.103" v="107" actId="313"/>
          <ac:spMkLst>
            <pc:docMk/>
            <pc:sldMk cId="3982230372" sldId="265"/>
            <ac:spMk id="2" creationId="{0A45B97D-4664-8BAF-886B-F8C65442DE32}"/>
          </ac:spMkLst>
        </pc:spChg>
        <pc:spChg chg="mod">
          <ac:chgData name="Muhammad Zeeshan Shakir" userId="6e13835c-d4fd-4467-bbf1-cce6cb81fcd2" providerId="ADAL" clId="{6FFC03A1-2343-4296-8C89-AA08DC98ECCA}" dt="2023-02-26T23:59:32.029" v="291" actId="20577"/>
          <ac:spMkLst>
            <pc:docMk/>
            <pc:sldMk cId="3982230372" sldId="265"/>
            <ac:spMk id="3" creationId="{79B6AD93-C0CB-BD3B-75A6-0A862BAE7E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45DDF-8424-432E-A066-1EF1CA2B1F34}" type="datetimeFigureOut">
              <a:rPr lang="en-GB" smtClean="0"/>
              <a:t>13/04/2025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3A02-7D1F-49A2-96C1-C1D74BC6BB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59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8608-5577-45A0-873B-D6CA8B79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6B41-F4C0-4002-BE72-4880E13B5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BB96-F8D4-44C3-B01D-1B3E43CE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6C1D0B3-81A0-4AD9-8379-D6CD850F9463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1A95-C54D-448E-89F4-76DF2032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E1A40-0D03-4C7D-AF0F-D2CE0795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Image result for uws logo">
            <a:extLst>
              <a:ext uri="{FF2B5EF4-FFF2-40B4-BE49-F238E27FC236}">
                <a16:creationId xmlns:a16="http://schemas.microsoft.com/office/drawing/2014/main" id="{C49341F1-602A-47C0-AA09-433CEAEBD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"/>
            <a:ext cx="358140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00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1BC7-671B-4CDA-963A-36BA58F3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3EA5B-885F-45FC-AD5C-551CAC13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7BD7-83E2-4F33-97ED-1E47D7A8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4BCD1B3-FEC9-476F-9250-947E0507FB5E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14D4-C21F-4AEB-AE72-BDDFD680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601D-54FC-4E87-9A10-6EFCA646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1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12205-8F34-41AB-8CC6-B85D20E61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3615-17BB-4DF1-810C-A3E9F2C7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EF30-9C8A-430F-BD40-64A5E86C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BFB7714-7245-45F9-AE86-B8765857D455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ED588-3444-450F-AA93-057CEC19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2F89-0AB8-400B-9243-DDB5C4FD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977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o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B627196-8518-4BA0-83FF-2ED116D55A25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6" descr="Resultado de imagen de uw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03713" y="536165"/>
            <a:ext cx="5224484" cy="85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n de artificial intelligenc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"/>
          <a:stretch/>
        </p:blipFill>
        <p:spPr bwMode="auto">
          <a:xfrm>
            <a:off x="47328" y="1700808"/>
            <a:ext cx="4013648" cy="230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networ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92482" y="1704390"/>
            <a:ext cx="3983645" cy="112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de big dat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75" y="1700808"/>
            <a:ext cx="4032448" cy="230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10764" y="4042213"/>
            <a:ext cx="1142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Intelligence,</a:t>
            </a:r>
            <a:r>
              <a:rPr lang="en-GB" sz="2400" b="1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 Communications &amp; Networks (AVCN) Research Centre</a:t>
            </a:r>
            <a:endParaRPr lang="es-ES" sz="1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6" name="Picture 10" descr="Resultado de imagen de security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834" y="2854961"/>
            <a:ext cx="3983645" cy="11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2 Subtítulo"/>
          <p:cNvSpPr>
            <a:spLocks noGrp="1"/>
          </p:cNvSpPr>
          <p:nvPr>
            <p:ph type="subTitle" idx="1"/>
          </p:nvPr>
        </p:nvSpPr>
        <p:spPr>
          <a:xfrm>
            <a:off x="623391" y="5788716"/>
            <a:ext cx="11548087" cy="4485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s-ES" dirty="0"/>
          </a:p>
        </p:txBody>
      </p:sp>
      <p:sp>
        <p:nvSpPr>
          <p:cNvPr id="19" name="1 Título"/>
          <p:cNvSpPr>
            <a:spLocks noGrp="1"/>
          </p:cNvSpPr>
          <p:nvPr>
            <p:ph type="ctrTitle"/>
          </p:nvPr>
        </p:nvSpPr>
        <p:spPr>
          <a:xfrm>
            <a:off x="-1" y="5044922"/>
            <a:ext cx="12192001" cy="4723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526030" y="529472"/>
            <a:ext cx="2310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uws.ac.uk</a:t>
            </a:r>
          </a:p>
        </p:txBody>
      </p:sp>
    </p:spTree>
    <p:extLst>
      <p:ext uri="{BB962C8B-B14F-4D97-AF65-F5344CB8AC3E}">
        <p14:creationId xmlns:p14="http://schemas.microsoft.com/office/powerpoint/2010/main" val="1803290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928AA7-D465-431F-85D3-330E69CF4328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391" y="600919"/>
            <a:ext cx="2993395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21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CAB9-770D-4FE5-9691-09BA45FC8A9B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pic>
        <p:nvPicPr>
          <p:cNvPr id="2050" name="Picture 2" descr="Image result for uw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020" y="94764"/>
            <a:ext cx="2991054" cy="71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9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365950-C168-4C60-A347-DEB20D7D0860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2612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2"/>
                </a:solidFill>
              </a:defRPr>
            </a:lvl1pPr>
            <a:lvl2pPr>
              <a:defRPr sz="2800" baseline="0">
                <a:solidFill>
                  <a:schemeClr val="tx2"/>
                </a:solidFill>
              </a:defRPr>
            </a:lvl2pPr>
            <a:lvl3pPr>
              <a:defRPr sz="2400" baseline="0">
                <a:solidFill>
                  <a:schemeClr val="tx2"/>
                </a:solidFill>
              </a:defRPr>
            </a:lvl3pPr>
            <a:lvl4pPr>
              <a:defRPr sz="2400" baseline="0">
                <a:solidFill>
                  <a:schemeClr val="tx2"/>
                </a:solidFill>
              </a:defRPr>
            </a:lvl4pPr>
            <a:lvl5pPr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4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C998-8671-4AF7-8C70-21FBC4074586}" type="datetime1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220" y="0"/>
            <a:ext cx="2993395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53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tx2"/>
                </a:solidFill>
              </a:defRPr>
            </a:lvl1pPr>
            <a:lvl2pPr>
              <a:defRPr sz="2800" baseline="0">
                <a:solidFill>
                  <a:schemeClr val="tx2"/>
                </a:solidFill>
              </a:defRPr>
            </a:lvl2pPr>
            <a:lvl3pPr>
              <a:defRPr sz="2400" baseline="0">
                <a:solidFill>
                  <a:schemeClr val="tx2"/>
                </a:solidFill>
              </a:defRPr>
            </a:lvl3pPr>
            <a:lvl4pPr>
              <a:defRPr sz="2400" baseline="0">
                <a:solidFill>
                  <a:schemeClr val="tx2"/>
                </a:solidFill>
              </a:defRPr>
            </a:lvl4pPr>
            <a:lvl5pPr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tx2"/>
                </a:solidFill>
              </a:defRPr>
            </a:lvl1pPr>
            <a:lvl2pPr>
              <a:defRPr sz="2800" baseline="0">
                <a:solidFill>
                  <a:schemeClr val="tx2"/>
                </a:solidFill>
              </a:defRPr>
            </a:lvl2pPr>
            <a:lvl3pPr>
              <a:defRPr sz="2400" baseline="0">
                <a:solidFill>
                  <a:schemeClr val="tx2"/>
                </a:solidFill>
              </a:defRPr>
            </a:lvl3pPr>
            <a:lvl4pPr>
              <a:defRPr sz="2400" baseline="0">
                <a:solidFill>
                  <a:schemeClr val="tx2"/>
                </a:solidFill>
              </a:defRPr>
            </a:lvl4pPr>
            <a:lvl5pPr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465E7-7704-42E3-BD7C-6AEF1CDC54AF}" type="datetime1">
              <a:rPr lang="en-GB" smtClean="0"/>
              <a:t>13/04/2025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220" y="-19007"/>
            <a:ext cx="2993395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1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E61C3-9756-441E-9836-21119E1B9B82}" type="datetime1">
              <a:rPr lang="en-GB" smtClean="0"/>
              <a:t>13/04/2025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79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3636-09C8-427C-9523-C523A529CA0B}" type="datetime1">
              <a:rPr lang="en-GB" smtClean="0"/>
              <a:t>13/04/2025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5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75BE-BF90-4A69-8624-185E5160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F4409-5146-47B0-820C-44DAC4F5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9AF6-890B-4DBA-B672-26CEDBDE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058F6CC-3FD6-458F-B019-6C4C54963504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4E90-5E9D-4716-9F78-EBEEAE3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936E-624A-448C-862C-748E0585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Image result for uws logo">
            <a:extLst>
              <a:ext uri="{FF2B5EF4-FFF2-40B4-BE49-F238E27FC236}">
                <a16:creationId xmlns:a16="http://schemas.microsoft.com/office/drawing/2014/main" id="{90C5A2DB-FD04-42C3-A064-D45BC841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"/>
            <a:ext cx="358140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857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C480A2-39E6-4EB4-A74D-FF178CB2CC74}" type="datetime1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1522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8DE831-6FC9-4035-82EA-7D8D0F3D1158}" type="datetime1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28113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F73D-B27A-4B4E-967E-78F6DA350D19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563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F190-E7AC-4D51-8ED7-FB9E23FCEE90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0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FF0A-BAF1-4FCC-A6A5-98BB8FFC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E6B05-C83A-4113-BDC6-FFCE80C2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CDB7-49EC-4E2A-B931-76AB2AD3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9FCAA49-A080-4D34-B2DC-C2D442F43ED7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CDDD-5577-4DFF-B392-395957A3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C8B2-3BDE-4CF1-91C6-3678D622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8182-88C3-4A81-9C10-FD95F31D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6CD6-E4EB-4587-BE75-98426B785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96F2F-6235-4A16-B925-14AF865F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4827E-7B47-42A2-96EB-856696D5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A863E944-D578-4C8D-867D-D9310F6F8844}" type="datetime1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2A0FB-BE83-423B-8D2B-299D32FA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5EDB-4A82-4741-BA99-DD92173F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8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4854-E788-4AB6-8832-25BE97E2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7BB25-0C36-40A7-B2E7-CC8EAA45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4A0E-4BDB-4077-9365-B7DD64D8A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3BD86-A45B-4737-8725-572DE8F34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4FBDB-829D-4236-9874-357E81185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BB884-C9DD-493C-A9A7-C7A397A4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AA8D4FB-EDD8-4E73-BE11-B8C1D2BDE884}" type="datetime1">
              <a:rPr lang="en-GB" smtClean="0"/>
              <a:t>13/04/2025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39634-ACE2-4BA0-B4A0-64047EAC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61C16-C2D2-4EA6-96B7-709287B4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70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BD24-4971-4BE6-97A0-A82F653A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373A9-F4F8-457A-A667-302A264B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24596A0-E624-4053-8366-7C2697B42452}" type="datetime1">
              <a:rPr lang="en-GB" smtClean="0"/>
              <a:t>13/04/2025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B41FD-45F5-4C94-B871-DF96AB44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356F-B24D-45E1-BAAB-B4ACFEB4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90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7AB08-E320-41AE-8D07-24AD18D2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FFD66577-46CD-44A9-A5F7-92DFC55BB074}" type="datetime1">
              <a:rPr lang="en-GB" smtClean="0"/>
              <a:t>13/04/2025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FC986-ADC3-41A0-9A3C-5B63DFC0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BE4A1-097A-42F1-B34F-BE76DCB8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6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CD28-C9BC-4EB2-A4F2-D16B538F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DE43-D2EF-442B-A9A2-98081944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970D-427C-4EDD-8A24-106B307AE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C2DF-0D86-4676-94E0-F01942D3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1A1ADDA3-F7C6-4C4D-8607-13586DF84939}" type="datetime1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6B71C-C52F-49CB-BFC0-D3569825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1D51-6DCD-4CE6-82D5-AD0B948A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CADF-76DC-499A-95CE-566F1186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B3CFB-654A-4F58-8E2C-02FF9F9D3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6EEB0-1F6E-4865-877C-89865F826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AA203-A82B-4713-8411-E6ABD777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F93FD07-F630-44FC-BB80-B5178ECAC7D8}" type="datetime1">
              <a:rPr lang="en-GB" smtClean="0"/>
              <a:t>13/04/2025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C3C5C-E985-4372-A6AC-F80E1FA2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53409-1482-46EA-BB34-C73284B4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8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E4D31300-8481-4D54-B9CF-FAC0387C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4254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42CF054-CAB9-4E77-8A02-BD58E3C3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88595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3EF080E2-4394-4EF9-AA39-314581AE1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2800" y="64166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30B1-F63E-4F88-B806-278C48FD4CBB}" type="datetime1">
              <a:rPr lang="en-GB" smtClean="0"/>
              <a:t>13/04/2025</a:t>
            </a:fld>
            <a:endParaRPr lang="en-GB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CB5ADE-A3E1-44EC-A01F-1CC62E784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13200" y="64166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D0AC764-FCCA-4B86-9389-763F3654B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5200" y="64166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bk object 16">
            <a:extLst>
              <a:ext uri="{FF2B5EF4-FFF2-40B4-BE49-F238E27FC236}">
                <a16:creationId xmlns:a16="http://schemas.microsoft.com/office/drawing/2014/main" id="{AD242A2C-0B07-437A-8A38-988A6173E480}"/>
              </a:ext>
            </a:extLst>
          </p:cNvPr>
          <p:cNvSpPr/>
          <p:nvPr/>
        </p:nvSpPr>
        <p:spPr>
          <a:xfrm>
            <a:off x="812800" y="6237287"/>
            <a:ext cx="10515600" cy="45719"/>
          </a:xfrm>
          <a:custGeom>
            <a:avLst/>
            <a:gdLst/>
            <a:ahLst/>
            <a:cxnLst/>
            <a:rect l="l" t="t" r="r" b="b"/>
            <a:pathLst>
              <a:path w="8230234">
                <a:moveTo>
                  <a:pt x="0" y="0"/>
                </a:moveTo>
                <a:lnTo>
                  <a:pt x="8229663" y="0"/>
                </a:lnTo>
              </a:path>
            </a:pathLst>
          </a:custGeom>
          <a:ln w="28575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31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D84D63-C6C5-4948-9412-9878F01DBD2E}" type="datetime1">
              <a:rPr lang="en-GB" smtClean="0"/>
              <a:t>13/04/2025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3B9DBC-EB43-4F15-891A-E9974244886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2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ws-uk.libguides.com/referencing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478" y="1561379"/>
            <a:ext cx="8361229" cy="1238371"/>
          </a:xfrm>
        </p:spPr>
        <p:txBody>
          <a:bodyPr/>
          <a:lstStyle/>
          <a:p>
            <a:r>
              <a:rPr lang="en-GB" sz="3600" b="1" dirty="0"/>
              <a:t>COMP11107 - Business Data Communication &amp;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429000"/>
            <a:ext cx="6831673" cy="2197358"/>
          </a:xfrm>
        </p:spPr>
        <p:txBody>
          <a:bodyPr>
            <a:normAutofit fontScale="70000" lnSpcReduction="20000"/>
          </a:bodyPr>
          <a:lstStyle/>
          <a:p>
            <a:endParaRPr lang="en-GB" sz="2000" dirty="0">
              <a:solidFill>
                <a:srgbClr val="FF0000"/>
              </a:solidFill>
            </a:endParaRPr>
          </a:p>
          <a:p>
            <a:endParaRPr lang="en-GB" sz="2000" dirty="0">
              <a:solidFill>
                <a:srgbClr val="FF0000"/>
              </a:solidFill>
            </a:endParaRPr>
          </a:p>
          <a:p>
            <a:endParaRPr lang="en-GB" sz="2000" dirty="0">
              <a:solidFill>
                <a:srgbClr val="FF0000"/>
              </a:solidFill>
            </a:endParaRPr>
          </a:p>
          <a:p>
            <a:endParaRPr lang="en-GB" sz="2000" dirty="0">
              <a:solidFill>
                <a:srgbClr val="FF0000"/>
              </a:solidFill>
            </a:endParaRPr>
          </a:p>
          <a:p>
            <a:endParaRPr lang="en-GB" sz="2000" dirty="0">
              <a:solidFill>
                <a:srgbClr val="FF0000"/>
              </a:solidFill>
            </a:endParaRPr>
          </a:p>
          <a:p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b="1" dirty="0">
                <a:solidFill>
                  <a:schemeClr val="tx1"/>
                </a:solidFill>
              </a:rPr>
              <a:t>MSc IT (Specify Pathways)</a:t>
            </a:r>
          </a:p>
          <a:p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dirty="0">
                <a:solidFill>
                  <a:srgbClr val="FF0000"/>
                </a:solidFill>
              </a:rPr>
              <a:t>Presentation Template</a:t>
            </a:r>
          </a:p>
          <a:p>
            <a:r>
              <a:rPr lang="en-GB" sz="2000" dirty="0">
                <a:solidFill>
                  <a:srgbClr val="FF0000"/>
                </a:solidFill>
              </a:rPr>
              <a:t>This is just for guidance. You can you any other design for your presentation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41499A-B886-11B1-5977-6FA730BB4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93813"/>
              </p:ext>
            </p:extLst>
          </p:nvPr>
        </p:nvGraphicFramePr>
        <p:xfrm>
          <a:off x="2799184" y="3140016"/>
          <a:ext cx="5801351" cy="1397479"/>
        </p:xfrm>
        <a:graphic>
          <a:graphicData uri="http://schemas.openxmlformats.org/drawingml/2006/table">
            <a:tbl>
              <a:tblPr firstRow="1" bandRow="1"/>
              <a:tblGrid>
                <a:gridCol w="2149257">
                  <a:extLst>
                    <a:ext uri="{9D8B030D-6E8A-4147-A177-3AD203B41FA5}">
                      <a16:colId xmlns:a16="http://schemas.microsoft.com/office/drawing/2014/main" val="1798448827"/>
                    </a:ext>
                  </a:extLst>
                </a:gridCol>
                <a:gridCol w="1826047">
                  <a:extLst>
                    <a:ext uri="{9D8B030D-6E8A-4147-A177-3AD203B41FA5}">
                      <a16:colId xmlns:a16="http://schemas.microsoft.com/office/drawing/2014/main" val="1444750781"/>
                    </a:ext>
                  </a:extLst>
                </a:gridCol>
                <a:gridCol w="1826047">
                  <a:extLst>
                    <a:ext uri="{9D8B030D-6E8A-4147-A177-3AD203B41FA5}">
                      <a16:colId xmlns:a16="http://schemas.microsoft.com/office/drawing/2014/main" val="694055219"/>
                    </a:ext>
                  </a:extLst>
                </a:gridCol>
              </a:tblGrid>
              <a:tr h="483079">
                <a:tc>
                  <a:txBody>
                    <a:bodyPr/>
                    <a:lstStyle/>
                    <a:p>
                      <a:r>
                        <a:rPr lang="en-GB" sz="1600"/>
                        <a:t>Student Full Name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Banner 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Campus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98843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r>
                        <a:rPr lang="en-GB" dirty="0" err="1"/>
                        <a:t>Prajwalaradhya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Shivakumaraswamy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Kesaramadu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169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5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we need Ethical and Professional Consideration?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Explain and elaborate in terms of: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Privacy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Control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27A5-1E83-1A94-45FC-E4DAEC3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GB" dirty="0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5B46-18D8-E0A1-2F10-962EC00D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90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Ethical Practices for Network Design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7931"/>
            <a:ext cx="9601200" cy="3959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Explain and elaborate in terms of: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Proposed hardware (Switches, Gateways, Routers, Cables etc)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Proposed Software (Packet Tracer, Firewalls, VPN, VLAN etc)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27A5-1E83-1A94-45FC-E4DAEC3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GB" dirty="0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5B46-18D8-E0A1-2F10-962EC00D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3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9126415" cy="1090246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Professional  Practices for Network Design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047"/>
            <a:ext cx="9601200" cy="4091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Explain and elaborate in terms of: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Proposed cloud-based applications and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Proposed hardware and Proposed Software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27A5-1E83-1A94-45FC-E4DAEC3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GB" dirty="0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5B46-18D8-E0A1-2F10-962EC00D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2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Ethical Challenges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Ethical issues during small network design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27A5-1E83-1A94-45FC-E4DAEC3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GB" dirty="0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5B46-18D8-E0A1-2F10-962EC00D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97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Proposed Remedies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Mitigation solutions during small network design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27A5-1E83-1A94-45FC-E4DAEC3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GB" dirty="0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5B46-18D8-E0A1-2F10-962EC00D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43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B97D-4664-8BAF-886B-F8C65442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AD93-C0CB-BD3B-75A6-0A862BAE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Write key references.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3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Accessibile</a:t>
            </a:r>
            <a:r>
              <a:rPr lang="it-IT" sz="30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 via: (</a:t>
            </a:r>
            <a:r>
              <a:rPr lang="it-IT" sz="3000" b="0" i="0" u="none" strike="noStrike" baseline="0" dirty="0">
                <a:solidFill>
                  <a:srgbClr val="0462C1"/>
                </a:solidFill>
                <a:highlight>
                  <a:srgbClr val="FFFF00"/>
                </a:highlight>
                <a:latin typeface="Calibri" panose="020F0502020204030204" pitchFamily="34" charset="0"/>
                <a:hlinkClick r:id="rId2"/>
              </a:rPr>
              <a:t>https://uws-uk.libguides.com/</a:t>
            </a:r>
            <a:r>
              <a:rPr lang="it-IT" sz="3000" b="0" i="0" u="none" strike="noStrike" baseline="0" dirty="0" err="1">
                <a:solidFill>
                  <a:srgbClr val="0462C1"/>
                </a:solidFill>
                <a:highlight>
                  <a:srgbClr val="FFFF00"/>
                </a:highlight>
                <a:latin typeface="Calibri" panose="020F0502020204030204" pitchFamily="34" charset="0"/>
                <a:hlinkClick r:id="rId2"/>
              </a:rPr>
              <a:t>referencing</a:t>
            </a:r>
            <a:r>
              <a:rPr lang="it-IT" sz="30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)</a:t>
            </a:r>
          </a:p>
          <a:p>
            <a:endParaRPr lang="it-IT" sz="3000" b="0" i="0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r>
              <a:rPr lang="en-GB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Falsification</a:t>
            </a:r>
            <a:r>
              <a:rPr lang="en-GB" sz="3200" dirty="0"/>
              <a:t> of any </a:t>
            </a:r>
            <a:r>
              <a:rPr lang="en-GB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information or references </a:t>
            </a:r>
            <a:r>
              <a:rPr lang="en-GB" sz="3200" dirty="0"/>
              <a:t>by an AI tool such as ChatGPT is a </a:t>
            </a:r>
            <a:r>
              <a:rPr lang="en-GB" sz="3200" b="1" dirty="0"/>
              <a:t>breach of the academic code of conduct  and subject to disciplinary action.</a:t>
            </a:r>
          </a:p>
          <a:p>
            <a:endParaRPr lang="it-IT" sz="3000" b="0" i="0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CA2A-E904-2BD8-BA72-68B7460F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579172" cy="404614"/>
          </a:xfrm>
        </p:spPr>
        <p:txBody>
          <a:bodyPr/>
          <a:lstStyle/>
          <a:p>
            <a:r>
              <a:rPr lang="en-GB" dirty="0"/>
              <a:t>University of the West of Scotland - London/Paisley  Campus  (Business Data Comm &amp; Networks)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3435-3D54-7832-1490-A679934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9DBC-EB43-4F15-891A-E9974244886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303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2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3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4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5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303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Constantia</vt:lpstr>
      <vt:lpstr>Franklin Gothic Book</vt:lpstr>
      <vt:lpstr>Times New Roman</vt:lpstr>
      <vt:lpstr>Custom Design</vt:lpstr>
      <vt:lpstr>Crop</vt:lpstr>
      <vt:lpstr>COMP11107 - Business Data Communication &amp; Networks </vt:lpstr>
      <vt:lpstr>Why we need Ethical and Professional Consideration? </vt:lpstr>
      <vt:lpstr>Ethical Practices for Network Design </vt:lpstr>
      <vt:lpstr>Professional  Practices for Network Design </vt:lpstr>
      <vt:lpstr>Ethical Challenges </vt:lpstr>
      <vt:lpstr>Proposed Remedies </vt:lpstr>
      <vt:lpstr>Key References </vt:lpstr>
    </vt:vector>
  </TitlesOfParts>
  <Company>University Of The West Of Scotland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13952 - COMP 11060: Emerging Topics in Smart Networks</dc:title>
  <dc:creator>Muhammad Zeeshan Shakir</dc:creator>
  <cp:lastModifiedBy>Prajwal Aradhya S K</cp:lastModifiedBy>
  <cp:revision>12</cp:revision>
  <dcterms:created xsi:type="dcterms:W3CDTF">2019-02-08T09:33:50Z</dcterms:created>
  <dcterms:modified xsi:type="dcterms:W3CDTF">2025-04-13T19:23:10Z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21a15a-c71d-40d3-b0cd-3b0ec0033fdd_Enabled">
    <vt:lpwstr>true</vt:lpwstr>
  </property>
  <property fmtid="{D5CDD505-2E9C-101B-9397-08002B2CF9AE}" pid="3" name="MSIP_Label_a321a15a-c71d-40d3-b0cd-3b0ec0033fdd_SetDate">
    <vt:lpwstr>2024-05-09T09:36:57Z</vt:lpwstr>
  </property>
  <property fmtid="{D5CDD505-2E9C-101B-9397-08002B2CF9AE}" pid="4" name="MSIP_Label_a321a15a-c71d-40d3-b0cd-3b0ec0033fdd_Method">
    <vt:lpwstr>Standard</vt:lpwstr>
  </property>
  <property fmtid="{D5CDD505-2E9C-101B-9397-08002B2CF9AE}" pid="5" name="MSIP_Label_a321a15a-c71d-40d3-b0cd-3b0ec0033fdd_Name">
    <vt:lpwstr>Restricted</vt:lpwstr>
  </property>
  <property fmtid="{D5CDD505-2E9C-101B-9397-08002B2CF9AE}" pid="6" name="MSIP_Label_a321a15a-c71d-40d3-b0cd-3b0ec0033fdd_SiteId">
    <vt:lpwstr>f89944b7-4a4e-4ea7-9156-3299f3411647</vt:lpwstr>
  </property>
  <property fmtid="{D5CDD505-2E9C-101B-9397-08002B2CF9AE}" pid="7" name="MSIP_Label_a321a15a-c71d-40d3-b0cd-3b0ec0033fdd_ActionId">
    <vt:lpwstr>1ad45d3b-b1ee-4833-890f-d422e424842c</vt:lpwstr>
  </property>
  <property fmtid="{D5CDD505-2E9C-101B-9397-08002B2CF9AE}" pid="8" name="MSIP_Label_a321a15a-c71d-40d3-b0cd-3b0ec0033fdd_ContentBits">
    <vt:lpwstr>0</vt:lpwstr>
  </property>
</Properties>
</file>