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60658-C0E8-4EF8-BA66-DF95D33B7C20}" v="5" dt="2024-11-04T19:30:56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4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11/5/2024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9477-8CDD-71AF-8734-B0E4B2FB8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Drowsiness Detection in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38C1C-A05E-11C0-2A50-BCD7542D4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Shashank Kumar Singh</a:t>
            </a:r>
          </a:p>
          <a:p>
            <a:r>
              <a:rPr lang="en-IN" dirty="0"/>
              <a:t>22BCA10572</a:t>
            </a:r>
          </a:p>
        </p:txBody>
      </p:sp>
    </p:spTree>
    <p:extLst>
      <p:ext uri="{BB962C8B-B14F-4D97-AF65-F5344CB8AC3E}">
        <p14:creationId xmlns:p14="http://schemas.microsoft.com/office/powerpoint/2010/main" val="171488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49AA-F5AC-CF7A-CD05-1424ED712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2B20D-B7D2-FE33-C500-7C4753856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7"/>
            <a:ext cx="10058400" cy="4151573"/>
          </a:xfrm>
        </p:spPr>
        <p:txBody>
          <a:bodyPr>
            <a:normAutofit/>
          </a:bodyPr>
          <a:lstStyle/>
          <a:p>
            <a:pPr algn="l" fontAlgn="base"/>
            <a:r>
              <a:rPr lang="en-US" sz="28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Drowsiness detection is a safety technology that can prevent car accidents that are caused by drivers who fell asleep while driving.</a:t>
            </a:r>
          </a:p>
          <a:p>
            <a:pPr algn="l" fontAlgn="base"/>
            <a:r>
              <a:rPr lang="en-US" sz="28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The objective of this intermediate Python project is to build a drowsiness detection system that will detect that a person’s eyes are closed for a few seconds. This system will alert the driver when drowsiness is detected.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6400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CBD52-8509-C15F-DA54-C43D497A4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and Objective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C3618E-A568-E8BD-1859-6760F5861262}"/>
              </a:ext>
            </a:extLst>
          </p:cNvPr>
          <p:cNvSpPr/>
          <p:nvPr/>
        </p:nvSpPr>
        <p:spPr>
          <a:xfrm>
            <a:off x="255639" y="1722071"/>
            <a:ext cx="3274142" cy="341385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Problem</a:t>
            </a:r>
            <a:r>
              <a:rPr lang="en-US" sz="2000" dirty="0">
                <a:solidFill>
                  <a:srgbClr val="0070C0"/>
                </a:solidFill>
              </a:rPr>
              <a:t>: Drowsy driving is a leading cause of accidents worldwide.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9366D67-3D6D-2865-ADD8-CAB8760F8821}"/>
              </a:ext>
            </a:extLst>
          </p:cNvPr>
          <p:cNvSpPr/>
          <p:nvPr/>
        </p:nvSpPr>
        <p:spPr>
          <a:xfrm>
            <a:off x="8539316" y="1722071"/>
            <a:ext cx="3274142" cy="3413858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70C0"/>
                </a:solidFill>
              </a:rPr>
              <a:t>Objective</a:t>
            </a:r>
            <a:r>
              <a:rPr lang="en-US" sz="2000">
                <a:solidFill>
                  <a:srgbClr val="0070C0"/>
                </a:solidFill>
              </a:rPr>
              <a:t>: To develop a system that detects drowsiness and alerts the driver, thereby reducing accident risk.</a:t>
            </a:r>
            <a:endParaRPr lang="en-IN" sz="2000" dirty="0">
              <a:solidFill>
                <a:srgbClr val="0070C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9D47C6-583C-90BB-4A27-EBAB5C69AAA5}"/>
              </a:ext>
            </a:extLst>
          </p:cNvPr>
          <p:cNvSpPr/>
          <p:nvPr/>
        </p:nvSpPr>
        <p:spPr>
          <a:xfrm>
            <a:off x="3932903" y="2408903"/>
            <a:ext cx="4203290" cy="4285437"/>
          </a:xfrm>
          <a:prstGeom prst="ellipse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Statistics</a:t>
            </a:r>
            <a:r>
              <a:rPr lang="en-US" sz="2000" dirty="0">
                <a:solidFill>
                  <a:srgbClr val="0070C0"/>
                </a:solidFill>
              </a:rPr>
              <a:t>: Fatigue is a contributing factor in 10–25% of all road crashes worldwide. However, the true number is likely higher because fatigue is difficult to detect and police can't test for it.</a:t>
            </a:r>
            <a:endParaRPr lang="en-IN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3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51DE-9877-C190-298C-499A5215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12E26-8546-3265-0AC1-018B8D1EA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84" y="2300748"/>
            <a:ext cx="9843832" cy="324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0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2075-D879-80D7-C955-5B794934F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D00C-EAB5-5E12-507D-B5AE60355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OpenCV</a:t>
            </a:r>
          </a:p>
          <a:p>
            <a:r>
              <a:rPr lang="en-IN" sz="2800" dirty="0" err="1"/>
              <a:t>Keras</a:t>
            </a:r>
            <a:endParaRPr lang="en-IN" sz="2800" dirty="0"/>
          </a:p>
          <a:p>
            <a:r>
              <a:rPr lang="en-IN" sz="2800" dirty="0"/>
              <a:t>Pygame</a:t>
            </a:r>
          </a:p>
          <a:p>
            <a:r>
              <a:rPr lang="en-IN" sz="2800" dirty="0"/>
              <a:t>Numpy</a:t>
            </a:r>
          </a:p>
        </p:txBody>
      </p:sp>
    </p:spTree>
    <p:extLst>
      <p:ext uri="{BB962C8B-B14F-4D97-AF65-F5344CB8AC3E}">
        <p14:creationId xmlns:p14="http://schemas.microsoft.com/office/powerpoint/2010/main" val="278163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8DC0-FB0C-64DA-E6F9-7EDA1079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C699-3267-52C4-92A0-CC0EE1EC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US" sz="2800" b="1" i="0" dirty="0">
                <a:solidFill>
                  <a:srgbClr val="444444"/>
                </a:solidFill>
                <a:effectLst/>
                <a:latin typeface="inherit"/>
              </a:rPr>
              <a:t>Step 1 –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Take image as input from a camera.</a:t>
            </a:r>
          </a:p>
          <a:p>
            <a:pPr algn="l" fontAlgn="base"/>
            <a:r>
              <a:rPr lang="en-US" sz="2800" b="1" i="0" dirty="0">
                <a:solidFill>
                  <a:srgbClr val="444444"/>
                </a:solidFill>
                <a:effectLst/>
                <a:latin typeface="inherit"/>
              </a:rPr>
              <a:t>Step 2 –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Detect the face in the image and create a Region of Interest (ROI).</a:t>
            </a:r>
          </a:p>
          <a:p>
            <a:pPr algn="l" fontAlgn="base"/>
            <a:r>
              <a:rPr lang="en-US" sz="2800" b="1" i="0" dirty="0">
                <a:solidFill>
                  <a:srgbClr val="444444"/>
                </a:solidFill>
                <a:effectLst/>
                <a:latin typeface="inherit"/>
              </a:rPr>
              <a:t>Step 3 –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Detect the eyes from ROI and feed it to the classifier.</a:t>
            </a:r>
          </a:p>
          <a:p>
            <a:pPr algn="l" fontAlgn="base"/>
            <a:r>
              <a:rPr lang="en-US" sz="2800" b="1" i="0" dirty="0">
                <a:solidFill>
                  <a:srgbClr val="444444"/>
                </a:solidFill>
                <a:effectLst/>
                <a:latin typeface="inherit"/>
              </a:rPr>
              <a:t>Step 4 –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Classifier will categorize whether eyes are open or closed.</a:t>
            </a:r>
          </a:p>
          <a:p>
            <a:pPr algn="l" fontAlgn="base"/>
            <a:r>
              <a:rPr lang="en-US" sz="2800" b="1" i="0" dirty="0">
                <a:solidFill>
                  <a:srgbClr val="444444"/>
                </a:solidFill>
                <a:effectLst/>
                <a:latin typeface="inherit"/>
              </a:rPr>
              <a:t>Step 5 –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Georgia" panose="02040502050405020303" pitchFamily="18" charset="0"/>
              </a:rPr>
              <a:t> Calculate score to check whether the person is drowsy.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5019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5BA9-C1E0-F36D-E65C-0E88D5AEE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39" y="101174"/>
            <a:ext cx="10058400" cy="1609344"/>
          </a:xfrm>
        </p:spPr>
        <p:txBody>
          <a:bodyPr/>
          <a:lstStyle/>
          <a:p>
            <a:r>
              <a:rPr lang="en-IN" dirty="0"/>
              <a:t>Block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220FBD-FA5F-3B7D-AA77-4B69BA04F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93" y="1283182"/>
            <a:ext cx="8596798" cy="54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7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51EA-E3A2-A74D-FABC-73E55D40A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08081-E3DA-5343-BECE-524CF9CD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728" y="-1"/>
            <a:ext cx="595150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9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098D-FC6C-B0EC-AF37-EC125764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990" y="2624328"/>
            <a:ext cx="10058400" cy="1609344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43945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</TotalTime>
  <Words>224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Georgia</vt:lpstr>
      <vt:lpstr>inherit</vt:lpstr>
      <vt:lpstr>Rockwell</vt:lpstr>
      <vt:lpstr>Rockwell Condensed</vt:lpstr>
      <vt:lpstr>Wingdings</vt:lpstr>
      <vt:lpstr>Wood Type</vt:lpstr>
      <vt:lpstr>Drowsiness Detection in drivers</vt:lpstr>
      <vt:lpstr>Introduction</vt:lpstr>
      <vt:lpstr>Problem and Objective</vt:lpstr>
      <vt:lpstr>Architecture</vt:lpstr>
      <vt:lpstr>Library used</vt:lpstr>
      <vt:lpstr>Procedure</vt:lpstr>
      <vt:lpstr>Block diagram</vt:lpstr>
      <vt:lpstr>Flowchart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kumar Singh</dc:creator>
  <cp:lastModifiedBy>Shashank kumar Singh</cp:lastModifiedBy>
  <cp:revision>5</cp:revision>
  <dcterms:created xsi:type="dcterms:W3CDTF">2024-09-17T06:01:18Z</dcterms:created>
  <dcterms:modified xsi:type="dcterms:W3CDTF">2024-11-05T04:42:26Z</dcterms:modified>
</cp:coreProperties>
</file>