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7" r:id="rId8"/>
    <p:sldId id="275" r:id="rId9"/>
    <p:sldId id="276" r:id="rId10"/>
    <p:sldId id="262" r:id="rId11"/>
    <p:sldId id="263" r:id="rId12"/>
    <p:sldId id="264" r:id="rId13"/>
    <p:sldId id="265" r:id="rId14"/>
    <p:sldId id="266" r:id="rId15"/>
    <p:sldId id="267" r:id="rId16"/>
    <p:sldId id="268" r:id="rId17"/>
    <p:sldId id="278" r:id="rId18"/>
    <p:sldId id="279"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301141-3F43-41B9-956B-BB01AF394BDE}" v="4" dt="2024-06-17T18:56:41.4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7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sh Vishwakarma" userId="b1380eba-288d-41d8-928d-b8783e163812" providerId="ADAL" clId="{C1301141-3F43-41B9-956B-BB01AF394BDE}"/>
    <pc:docChg chg="undo redo custSel addSld modSld">
      <pc:chgData name="Shivansh Vishwakarma" userId="b1380eba-288d-41d8-928d-b8783e163812" providerId="ADAL" clId="{C1301141-3F43-41B9-956B-BB01AF394BDE}" dt="2024-06-17T19:11:45.173" v="220" actId="255"/>
      <pc:docMkLst>
        <pc:docMk/>
      </pc:docMkLst>
      <pc:sldChg chg="addSp modSp mod setBg">
        <pc:chgData name="Shivansh Vishwakarma" userId="b1380eba-288d-41d8-928d-b8783e163812" providerId="ADAL" clId="{C1301141-3F43-41B9-956B-BB01AF394BDE}" dt="2024-06-17T19:04:55.479" v="187" actId="26606"/>
        <pc:sldMkLst>
          <pc:docMk/>
          <pc:sldMk cId="0" sldId="256"/>
        </pc:sldMkLst>
        <pc:spChg chg="mod">
          <ac:chgData name="Shivansh Vishwakarma" userId="b1380eba-288d-41d8-928d-b8783e163812" providerId="ADAL" clId="{C1301141-3F43-41B9-956B-BB01AF394BDE}" dt="2024-06-17T19:04:55.479" v="187" actId="26606"/>
          <ac:spMkLst>
            <pc:docMk/>
            <pc:sldMk cId="0" sldId="256"/>
            <ac:spMk id="2" creationId="{00000000-0000-0000-0000-000000000000}"/>
          </ac:spMkLst>
        </pc:spChg>
        <pc:spChg chg="mod">
          <ac:chgData name="Shivansh Vishwakarma" userId="b1380eba-288d-41d8-928d-b8783e163812" providerId="ADAL" clId="{C1301141-3F43-41B9-956B-BB01AF394BDE}" dt="2024-06-17T19:04:55.479" v="187" actId="26606"/>
          <ac:spMkLst>
            <pc:docMk/>
            <pc:sldMk cId="0" sldId="256"/>
            <ac:spMk id="3" creationId="{00000000-0000-0000-0000-000000000000}"/>
          </ac:spMkLst>
        </pc:spChg>
        <pc:spChg chg="add">
          <ac:chgData name="Shivansh Vishwakarma" userId="b1380eba-288d-41d8-928d-b8783e163812" providerId="ADAL" clId="{C1301141-3F43-41B9-956B-BB01AF394BDE}" dt="2024-06-17T19:04:55.479" v="187" actId="26606"/>
          <ac:spMkLst>
            <pc:docMk/>
            <pc:sldMk cId="0" sldId="256"/>
            <ac:spMk id="12" creationId="{74751229-0244-4FBB-BED1-407467F4C951}"/>
          </ac:spMkLst>
        </pc:spChg>
        <pc:picChg chg="add">
          <ac:chgData name="Shivansh Vishwakarma" userId="b1380eba-288d-41d8-928d-b8783e163812" providerId="ADAL" clId="{C1301141-3F43-41B9-956B-BB01AF394BDE}" dt="2024-06-17T19:04:55.479" v="187" actId="26606"/>
          <ac:picMkLst>
            <pc:docMk/>
            <pc:sldMk cId="0" sldId="256"/>
            <ac:picMk id="7" creationId="{74804B79-8F06-D6D3-9A23-A3404AF04205}"/>
          </ac:picMkLst>
        </pc:picChg>
        <pc:picChg chg="add">
          <ac:chgData name="Shivansh Vishwakarma" userId="b1380eba-288d-41d8-928d-b8783e163812" providerId="ADAL" clId="{C1301141-3F43-41B9-956B-BB01AF394BDE}" dt="2024-06-17T19:04:55.479" v="187" actId="26606"/>
          <ac:picMkLst>
            <pc:docMk/>
            <pc:sldMk cId="0" sldId="256"/>
            <ac:picMk id="9" creationId="{E921D68C-947F-45F8-AD2F-611E4AE173F5}"/>
          </ac:picMkLst>
        </pc:picChg>
      </pc:sldChg>
      <pc:sldChg chg="addSp delSp modSp mod setBg">
        <pc:chgData name="Shivansh Vishwakarma" userId="b1380eba-288d-41d8-928d-b8783e163812" providerId="ADAL" clId="{C1301141-3F43-41B9-956B-BB01AF394BDE}" dt="2024-06-17T18:50:56.001" v="28" actId="26606"/>
        <pc:sldMkLst>
          <pc:docMk/>
          <pc:sldMk cId="0" sldId="257"/>
        </pc:sldMkLst>
        <pc:spChg chg="mod">
          <ac:chgData name="Shivansh Vishwakarma" userId="b1380eba-288d-41d8-928d-b8783e163812" providerId="ADAL" clId="{C1301141-3F43-41B9-956B-BB01AF394BDE}" dt="2024-06-17T18:50:56.001" v="28" actId="26606"/>
          <ac:spMkLst>
            <pc:docMk/>
            <pc:sldMk cId="0" sldId="257"/>
            <ac:spMk id="2" creationId="{00000000-0000-0000-0000-000000000000}"/>
          </ac:spMkLst>
        </pc:spChg>
        <pc:spChg chg="add del">
          <ac:chgData name="Shivansh Vishwakarma" userId="b1380eba-288d-41d8-928d-b8783e163812" providerId="ADAL" clId="{C1301141-3F43-41B9-956B-BB01AF394BDE}" dt="2024-06-17T18:50:56.001" v="28" actId="26606"/>
          <ac:spMkLst>
            <pc:docMk/>
            <pc:sldMk cId="0" sldId="257"/>
            <ac:spMk id="3" creationId="{00000000-0000-0000-0000-000000000000}"/>
          </ac:spMkLst>
        </pc:spChg>
        <pc:spChg chg="add del">
          <ac:chgData name="Shivansh Vishwakarma" userId="b1380eba-288d-41d8-928d-b8783e163812" providerId="ADAL" clId="{C1301141-3F43-41B9-956B-BB01AF394BDE}" dt="2024-06-17T18:50:56.001" v="28" actId="26606"/>
          <ac:spMkLst>
            <pc:docMk/>
            <pc:sldMk cId="0" sldId="257"/>
            <ac:spMk id="9" creationId="{BACC6370-2D7E-4714-9D71-7542949D7D5D}"/>
          </ac:spMkLst>
        </pc:spChg>
        <pc:spChg chg="add del">
          <ac:chgData name="Shivansh Vishwakarma" userId="b1380eba-288d-41d8-928d-b8783e163812" providerId="ADAL" clId="{C1301141-3F43-41B9-956B-BB01AF394BDE}" dt="2024-06-17T18:50:56.001" v="28" actId="26606"/>
          <ac:spMkLst>
            <pc:docMk/>
            <pc:sldMk cId="0" sldId="257"/>
            <ac:spMk id="11" creationId="{256B2C21-A230-48C0-8DF1-C46611373C44}"/>
          </ac:spMkLst>
        </pc:spChg>
        <pc:spChg chg="add del">
          <ac:chgData name="Shivansh Vishwakarma" userId="b1380eba-288d-41d8-928d-b8783e163812" providerId="ADAL" clId="{C1301141-3F43-41B9-956B-BB01AF394BDE}" dt="2024-06-17T18:50:56.001" v="28" actId="26606"/>
          <ac:spMkLst>
            <pc:docMk/>
            <pc:sldMk cId="0" sldId="257"/>
            <ac:spMk id="13" creationId="{3847E18C-932D-4C95-AABA-FEC7C9499AD7}"/>
          </ac:spMkLst>
        </pc:spChg>
        <pc:spChg chg="add del">
          <ac:chgData name="Shivansh Vishwakarma" userId="b1380eba-288d-41d8-928d-b8783e163812" providerId="ADAL" clId="{C1301141-3F43-41B9-956B-BB01AF394BDE}" dt="2024-06-17T18:50:56.001" v="28" actId="26606"/>
          <ac:spMkLst>
            <pc:docMk/>
            <pc:sldMk cId="0" sldId="257"/>
            <ac:spMk id="15" creationId="{3150CB11-0C61-439E-910F-5787759E72A0}"/>
          </ac:spMkLst>
        </pc:spChg>
        <pc:spChg chg="add del">
          <ac:chgData name="Shivansh Vishwakarma" userId="b1380eba-288d-41d8-928d-b8783e163812" providerId="ADAL" clId="{C1301141-3F43-41B9-956B-BB01AF394BDE}" dt="2024-06-17T18:50:56.001" v="28" actId="26606"/>
          <ac:spMkLst>
            <pc:docMk/>
            <pc:sldMk cId="0" sldId="257"/>
            <ac:spMk id="17" creationId="{43F8A58B-5155-44CE-A5FF-7647B47D0A7A}"/>
          </ac:spMkLst>
        </pc:spChg>
        <pc:spChg chg="add del">
          <ac:chgData name="Shivansh Vishwakarma" userId="b1380eba-288d-41d8-928d-b8783e163812" providerId="ADAL" clId="{C1301141-3F43-41B9-956B-BB01AF394BDE}" dt="2024-06-17T18:50:56.001" v="28" actId="26606"/>
          <ac:spMkLst>
            <pc:docMk/>
            <pc:sldMk cId="0" sldId="257"/>
            <ac:spMk id="19" creationId="{443F2ACA-E6D6-4028-82DD-F03C262D5DE6}"/>
          </ac:spMkLst>
        </pc:spChg>
        <pc:graphicFrameChg chg="add del">
          <ac:chgData name="Shivansh Vishwakarma" userId="b1380eba-288d-41d8-928d-b8783e163812" providerId="ADAL" clId="{C1301141-3F43-41B9-956B-BB01AF394BDE}" dt="2024-06-17T18:50:56.001" v="28" actId="26606"/>
          <ac:graphicFrameMkLst>
            <pc:docMk/>
            <pc:sldMk cId="0" sldId="257"/>
            <ac:graphicFrameMk id="5" creationId="{A8F4B38C-9F73-D76B-4E70-862DD7BD2A5A}"/>
          </ac:graphicFrameMkLst>
        </pc:graphicFrameChg>
      </pc:sldChg>
      <pc:sldChg chg="addSp modSp mod setBg">
        <pc:chgData name="Shivansh Vishwakarma" userId="b1380eba-288d-41d8-928d-b8783e163812" providerId="ADAL" clId="{C1301141-3F43-41B9-956B-BB01AF394BDE}" dt="2024-06-17T18:51:53.180" v="32" actId="14100"/>
        <pc:sldMkLst>
          <pc:docMk/>
          <pc:sldMk cId="0" sldId="258"/>
        </pc:sldMkLst>
        <pc:spChg chg="mod">
          <ac:chgData name="Shivansh Vishwakarma" userId="b1380eba-288d-41d8-928d-b8783e163812" providerId="ADAL" clId="{C1301141-3F43-41B9-956B-BB01AF394BDE}" dt="2024-06-17T18:51:48.213" v="31" actId="255"/>
          <ac:spMkLst>
            <pc:docMk/>
            <pc:sldMk cId="0" sldId="258"/>
            <ac:spMk id="2" creationId="{00000000-0000-0000-0000-000000000000}"/>
          </ac:spMkLst>
        </pc:spChg>
        <pc:spChg chg="mod">
          <ac:chgData name="Shivansh Vishwakarma" userId="b1380eba-288d-41d8-928d-b8783e163812" providerId="ADAL" clId="{C1301141-3F43-41B9-956B-BB01AF394BDE}" dt="2024-06-17T18:51:53.180" v="32" actId="14100"/>
          <ac:spMkLst>
            <pc:docMk/>
            <pc:sldMk cId="0" sldId="258"/>
            <ac:spMk id="3" creationId="{00000000-0000-0000-0000-000000000000}"/>
          </ac:spMkLst>
        </pc:spChg>
        <pc:spChg chg="add">
          <ac:chgData name="Shivansh Vishwakarma" userId="b1380eba-288d-41d8-928d-b8783e163812" providerId="ADAL" clId="{C1301141-3F43-41B9-956B-BB01AF394BDE}" dt="2024-06-17T18:51:20.298" v="29" actId="26606"/>
          <ac:spMkLst>
            <pc:docMk/>
            <pc:sldMk cId="0" sldId="258"/>
            <ac:spMk id="9" creationId="{F944E337-3E5D-4A1F-A5A1-2057F25B8A7B}"/>
          </ac:spMkLst>
        </pc:spChg>
        <pc:spChg chg="add">
          <ac:chgData name="Shivansh Vishwakarma" userId="b1380eba-288d-41d8-928d-b8783e163812" providerId="ADAL" clId="{C1301141-3F43-41B9-956B-BB01AF394BDE}" dt="2024-06-17T18:51:20.298" v="29" actId="26606"/>
          <ac:spMkLst>
            <pc:docMk/>
            <pc:sldMk cId="0" sldId="258"/>
            <ac:spMk id="11" creationId="{4DA50D69-7CF7-4844-B844-A2B821C77F24}"/>
          </ac:spMkLst>
        </pc:spChg>
        <pc:picChg chg="add">
          <ac:chgData name="Shivansh Vishwakarma" userId="b1380eba-288d-41d8-928d-b8783e163812" providerId="ADAL" clId="{C1301141-3F43-41B9-956B-BB01AF394BDE}" dt="2024-06-17T18:51:20.298" v="29" actId="26606"/>
          <ac:picMkLst>
            <pc:docMk/>
            <pc:sldMk cId="0" sldId="258"/>
            <ac:picMk id="5" creationId="{79FBB910-8847-8975-3FC1-699527BB36FF}"/>
          </ac:picMkLst>
        </pc:picChg>
      </pc:sldChg>
      <pc:sldChg chg="addSp modSp mod setBg">
        <pc:chgData name="Shivansh Vishwakarma" userId="b1380eba-288d-41d8-928d-b8783e163812" providerId="ADAL" clId="{C1301141-3F43-41B9-956B-BB01AF394BDE}" dt="2024-06-17T18:52:02.481" v="33" actId="26606"/>
        <pc:sldMkLst>
          <pc:docMk/>
          <pc:sldMk cId="0" sldId="259"/>
        </pc:sldMkLst>
        <pc:spChg chg="mod">
          <ac:chgData name="Shivansh Vishwakarma" userId="b1380eba-288d-41d8-928d-b8783e163812" providerId="ADAL" clId="{C1301141-3F43-41B9-956B-BB01AF394BDE}" dt="2024-06-17T18:52:02.481" v="33" actId="26606"/>
          <ac:spMkLst>
            <pc:docMk/>
            <pc:sldMk cId="0" sldId="259"/>
            <ac:spMk id="2" creationId="{00000000-0000-0000-0000-000000000000}"/>
          </ac:spMkLst>
        </pc:spChg>
        <pc:spChg chg="mod">
          <ac:chgData name="Shivansh Vishwakarma" userId="b1380eba-288d-41d8-928d-b8783e163812" providerId="ADAL" clId="{C1301141-3F43-41B9-956B-BB01AF394BDE}" dt="2024-06-17T18:52:02.481" v="33" actId="26606"/>
          <ac:spMkLst>
            <pc:docMk/>
            <pc:sldMk cId="0" sldId="259"/>
            <ac:spMk id="3" creationId="{00000000-0000-0000-0000-000000000000}"/>
          </ac:spMkLst>
        </pc:spChg>
        <pc:spChg chg="add">
          <ac:chgData name="Shivansh Vishwakarma" userId="b1380eba-288d-41d8-928d-b8783e163812" providerId="ADAL" clId="{C1301141-3F43-41B9-956B-BB01AF394BDE}" dt="2024-06-17T18:52:02.481" v="33" actId="26606"/>
          <ac:spMkLst>
            <pc:docMk/>
            <pc:sldMk cId="0" sldId="259"/>
            <ac:spMk id="9" creationId="{F944E337-3E5D-4A1F-A5A1-2057F25B8A7B}"/>
          </ac:spMkLst>
        </pc:spChg>
        <pc:spChg chg="add">
          <ac:chgData name="Shivansh Vishwakarma" userId="b1380eba-288d-41d8-928d-b8783e163812" providerId="ADAL" clId="{C1301141-3F43-41B9-956B-BB01AF394BDE}" dt="2024-06-17T18:52:02.481" v="33" actId="26606"/>
          <ac:spMkLst>
            <pc:docMk/>
            <pc:sldMk cId="0" sldId="259"/>
            <ac:spMk id="11" creationId="{4DA50D69-7CF7-4844-B844-A2B821C77F24}"/>
          </ac:spMkLst>
        </pc:spChg>
        <pc:picChg chg="add">
          <ac:chgData name="Shivansh Vishwakarma" userId="b1380eba-288d-41d8-928d-b8783e163812" providerId="ADAL" clId="{C1301141-3F43-41B9-956B-BB01AF394BDE}" dt="2024-06-17T18:52:02.481" v="33" actId="26606"/>
          <ac:picMkLst>
            <pc:docMk/>
            <pc:sldMk cId="0" sldId="259"/>
            <ac:picMk id="5" creationId="{498F6C98-45C2-BD50-1CD6-7B64BA8071BF}"/>
          </ac:picMkLst>
        </pc:picChg>
      </pc:sldChg>
      <pc:sldChg chg="addSp delSp modSp mod setBg">
        <pc:chgData name="Shivansh Vishwakarma" userId="b1380eba-288d-41d8-928d-b8783e163812" providerId="ADAL" clId="{C1301141-3F43-41B9-956B-BB01AF394BDE}" dt="2024-06-17T18:53:35.278" v="46" actId="26606"/>
        <pc:sldMkLst>
          <pc:docMk/>
          <pc:sldMk cId="0" sldId="260"/>
        </pc:sldMkLst>
        <pc:spChg chg="mod">
          <ac:chgData name="Shivansh Vishwakarma" userId="b1380eba-288d-41d8-928d-b8783e163812" providerId="ADAL" clId="{C1301141-3F43-41B9-956B-BB01AF394BDE}" dt="2024-06-17T18:53:35.278" v="46" actId="26606"/>
          <ac:spMkLst>
            <pc:docMk/>
            <pc:sldMk cId="0" sldId="260"/>
            <ac:spMk id="2" creationId="{00000000-0000-0000-0000-000000000000}"/>
          </ac:spMkLst>
        </pc:spChg>
        <pc:spChg chg="mod">
          <ac:chgData name="Shivansh Vishwakarma" userId="b1380eba-288d-41d8-928d-b8783e163812" providerId="ADAL" clId="{C1301141-3F43-41B9-956B-BB01AF394BDE}" dt="2024-06-17T18:53:35.278" v="46" actId="26606"/>
          <ac:spMkLst>
            <pc:docMk/>
            <pc:sldMk cId="0" sldId="260"/>
            <ac:spMk id="3" creationId="{00000000-0000-0000-0000-000000000000}"/>
          </ac:spMkLst>
        </pc:spChg>
        <pc:spChg chg="add del">
          <ac:chgData name="Shivansh Vishwakarma" userId="b1380eba-288d-41d8-928d-b8783e163812" providerId="ADAL" clId="{C1301141-3F43-41B9-956B-BB01AF394BDE}" dt="2024-06-17T18:53:35.278" v="46" actId="26606"/>
          <ac:spMkLst>
            <pc:docMk/>
            <pc:sldMk cId="0" sldId="260"/>
            <ac:spMk id="8" creationId="{907EF6B7-1338-4443-8C46-6A318D952DFD}"/>
          </ac:spMkLst>
        </pc:spChg>
        <pc:spChg chg="add del">
          <ac:chgData name="Shivansh Vishwakarma" userId="b1380eba-288d-41d8-928d-b8783e163812" providerId="ADAL" clId="{C1301141-3F43-41B9-956B-BB01AF394BDE}" dt="2024-06-17T18:53:35.278" v="46" actId="26606"/>
          <ac:spMkLst>
            <pc:docMk/>
            <pc:sldMk cId="0" sldId="260"/>
            <ac:spMk id="10" creationId="{DAAE4CDD-124C-4DCF-9584-B6033B545DD5}"/>
          </ac:spMkLst>
        </pc:spChg>
        <pc:spChg chg="add del">
          <ac:chgData name="Shivansh Vishwakarma" userId="b1380eba-288d-41d8-928d-b8783e163812" providerId="ADAL" clId="{C1301141-3F43-41B9-956B-BB01AF394BDE}" dt="2024-06-17T18:53:35.278" v="46" actId="26606"/>
          <ac:spMkLst>
            <pc:docMk/>
            <pc:sldMk cId="0" sldId="260"/>
            <ac:spMk id="12" creationId="{081E4A58-353D-44AE-B2FC-2A74E2E400F7}"/>
          </ac:spMkLst>
        </pc:spChg>
      </pc:sldChg>
      <pc:sldChg chg="addSp delSp modSp mod setBg">
        <pc:chgData name="Shivansh Vishwakarma" userId="b1380eba-288d-41d8-928d-b8783e163812" providerId="ADAL" clId="{C1301141-3F43-41B9-956B-BB01AF394BDE}" dt="2024-06-17T18:54:02.566" v="47" actId="26606"/>
        <pc:sldMkLst>
          <pc:docMk/>
          <pc:sldMk cId="0" sldId="261"/>
        </pc:sldMkLst>
        <pc:spChg chg="mod">
          <ac:chgData name="Shivansh Vishwakarma" userId="b1380eba-288d-41d8-928d-b8783e163812" providerId="ADAL" clId="{C1301141-3F43-41B9-956B-BB01AF394BDE}" dt="2024-06-17T18:54:02.566" v="47" actId="26606"/>
          <ac:spMkLst>
            <pc:docMk/>
            <pc:sldMk cId="0" sldId="261"/>
            <ac:spMk id="2" creationId="{00000000-0000-0000-0000-000000000000}"/>
          </ac:spMkLst>
        </pc:spChg>
        <pc:spChg chg="mod">
          <ac:chgData name="Shivansh Vishwakarma" userId="b1380eba-288d-41d8-928d-b8783e163812" providerId="ADAL" clId="{C1301141-3F43-41B9-956B-BB01AF394BDE}" dt="2024-06-17T18:54:02.566" v="47" actId="26606"/>
          <ac:spMkLst>
            <pc:docMk/>
            <pc:sldMk cId="0" sldId="261"/>
            <ac:spMk id="5" creationId="{F605F93E-F316-E989-84E3-D1BEE06E1B62}"/>
          </ac:spMkLst>
        </pc:spChg>
        <pc:spChg chg="add">
          <ac:chgData name="Shivansh Vishwakarma" userId="b1380eba-288d-41d8-928d-b8783e163812" providerId="ADAL" clId="{C1301141-3F43-41B9-956B-BB01AF394BDE}" dt="2024-06-17T18:54:02.566" v="47" actId="26606"/>
          <ac:spMkLst>
            <pc:docMk/>
            <pc:sldMk cId="0" sldId="261"/>
            <ac:spMk id="10" creationId="{907EF6B7-1338-4443-8C46-6A318D952DFD}"/>
          </ac:spMkLst>
        </pc:spChg>
        <pc:spChg chg="add del">
          <ac:chgData name="Shivansh Vishwakarma" userId="b1380eba-288d-41d8-928d-b8783e163812" providerId="ADAL" clId="{C1301141-3F43-41B9-956B-BB01AF394BDE}" dt="2024-06-17T18:53:28.222" v="44" actId="26606"/>
          <ac:spMkLst>
            <pc:docMk/>
            <pc:sldMk cId="0" sldId="261"/>
            <ac:spMk id="11" creationId="{2C61293E-6EBE-43EF-A52C-9BEBFD7679D4}"/>
          </ac:spMkLst>
        </pc:spChg>
        <pc:spChg chg="add">
          <ac:chgData name="Shivansh Vishwakarma" userId="b1380eba-288d-41d8-928d-b8783e163812" providerId="ADAL" clId="{C1301141-3F43-41B9-956B-BB01AF394BDE}" dt="2024-06-17T18:54:02.566" v="47" actId="26606"/>
          <ac:spMkLst>
            <pc:docMk/>
            <pc:sldMk cId="0" sldId="261"/>
            <ac:spMk id="12" creationId="{DAAE4CDD-124C-4DCF-9584-B6033B545DD5}"/>
          </ac:spMkLst>
        </pc:spChg>
        <pc:spChg chg="add del">
          <ac:chgData name="Shivansh Vishwakarma" userId="b1380eba-288d-41d8-928d-b8783e163812" providerId="ADAL" clId="{C1301141-3F43-41B9-956B-BB01AF394BDE}" dt="2024-06-17T18:53:28.222" v="44" actId="26606"/>
          <ac:spMkLst>
            <pc:docMk/>
            <pc:sldMk cId="0" sldId="261"/>
            <ac:spMk id="13" creationId="{21540236-BFD5-4A9D-8840-4703E7F76825}"/>
          </ac:spMkLst>
        </pc:spChg>
        <pc:spChg chg="add">
          <ac:chgData name="Shivansh Vishwakarma" userId="b1380eba-288d-41d8-928d-b8783e163812" providerId="ADAL" clId="{C1301141-3F43-41B9-956B-BB01AF394BDE}" dt="2024-06-17T18:54:02.566" v="47" actId="26606"/>
          <ac:spMkLst>
            <pc:docMk/>
            <pc:sldMk cId="0" sldId="261"/>
            <ac:spMk id="14" creationId="{081E4A58-353D-44AE-B2FC-2A74E2E400F7}"/>
          </ac:spMkLst>
        </pc:spChg>
        <pc:spChg chg="add del">
          <ac:chgData name="Shivansh Vishwakarma" userId="b1380eba-288d-41d8-928d-b8783e163812" providerId="ADAL" clId="{C1301141-3F43-41B9-956B-BB01AF394BDE}" dt="2024-06-17T18:53:27.361" v="43" actId="26606"/>
          <ac:spMkLst>
            <pc:docMk/>
            <pc:sldMk cId="0" sldId="261"/>
            <ac:spMk id="17" creationId="{12609869-9E80-471B-A487-A53288E0E791}"/>
          </ac:spMkLst>
        </pc:spChg>
        <pc:spChg chg="add del">
          <ac:chgData name="Shivansh Vishwakarma" userId="b1380eba-288d-41d8-928d-b8783e163812" providerId="ADAL" clId="{C1301141-3F43-41B9-956B-BB01AF394BDE}" dt="2024-06-17T18:53:11.904" v="38" actId="26606"/>
          <ac:spMkLst>
            <pc:docMk/>
            <pc:sldMk cId="0" sldId="261"/>
            <ac:spMk id="18" creationId="{45D37F4E-DDB4-456B-97E0-9937730A039F}"/>
          </ac:spMkLst>
        </pc:spChg>
        <pc:spChg chg="add del">
          <ac:chgData name="Shivansh Vishwakarma" userId="b1380eba-288d-41d8-928d-b8783e163812" providerId="ADAL" clId="{C1301141-3F43-41B9-956B-BB01AF394BDE}" dt="2024-06-17T18:53:27.361" v="43" actId="26606"/>
          <ac:spMkLst>
            <pc:docMk/>
            <pc:sldMk cId="0" sldId="261"/>
            <ac:spMk id="19" creationId="{7004738A-9D34-43E8-97D2-CA0EED4F8BE0}"/>
          </ac:spMkLst>
        </pc:spChg>
        <pc:spChg chg="add del">
          <ac:chgData name="Shivansh Vishwakarma" userId="b1380eba-288d-41d8-928d-b8783e163812" providerId="ADAL" clId="{C1301141-3F43-41B9-956B-BB01AF394BDE}" dt="2024-06-17T18:53:11.904" v="38" actId="26606"/>
          <ac:spMkLst>
            <pc:docMk/>
            <pc:sldMk cId="0" sldId="261"/>
            <ac:spMk id="20" creationId="{B2DD41CD-8F47-4F56-AD12-4E2FF7696987}"/>
          </ac:spMkLst>
        </pc:spChg>
        <pc:spChg chg="add del">
          <ac:chgData name="Shivansh Vishwakarma" userId="b1380eba-288d-41d8-928d-b8783e163812" providerId="ADAL" clId="{C1301141-3F43-41B9-956B-BB01AF394BDE}" dt="2024-06-17T18:53:27.361" v="43" actId="26606"/>
          <ac:spMkLst>
            <pc:docMk/>
            <pc:sldMk cId="0" sldId="261"/>
            <ac:spMk id="22" creationId="{B8B8D07F-F13E-443E-BA68-2D26672D76B9}"/>
          </ac:spMkLst>
        </pc:spChg>
        <pc:spChg chg="add del">
          <ac:chgData name="Shivansh Vishwakarma" userId="b1380eba-288d-41d8-928d-b8783e163812" providerId="ADAL" clId="{C1301141-3F43-41B9-956B-BB01AF394BDE}" dt="2024-06-17T18:53:27.361" v="43" actId="26606"/>
          <ac:spMkLst>
            <pc:docMk/>
            <pc:sldMk cId="0" sldId="261"/>
            <ac:spMk id="24" creationId="{2813A4FA-24A5-41ED-A534-3807D1B2F344}"/>
          </ac:spMkLst>
        </pc:spChg>
        <pc:spChg chg="add del">
          <ac:chgData name="Shivansh Vishwakarma" userId="b1380eba-288d-41d8-928d-b8783e163812" providerId="ADAL" clId="{C1301141-3F43-41B9-956B-BB01AF394BDE}" dt="2024-06-17T18:53:27.361" v="43" actId="26606"/>
          <ac:spMkLst>
            <pc:docMk/>
            <pc:sldMk cId="0" sldId="261"/>
            <ac:spMk id="26" creationId="{C3944F27-CA70-4E84-A51A-E6BF89558979}"/>
          </ac:spMkLst>
        </pc:spChg>
        <pc:picChg chg="add del mod ord">
          <ac:chgData name="Shivansh Vishwakarma" userId="b1380eba-288d-41d8-928d-b8783e163812" providerId="ADAL" clId="{C1301141-3F43-41B9-956B-BB01AF394BDE}" dt="2024-06-17T18:53:28.222" v="44" actId="26606"/>
          <ac:picMkLst>
            <pc:docMk/>
            <pc:sldMk cId="0" sldId="261"/>
            <ac:picMk id="7" creationId="{010CC5AF-DED1-AABF-4DC9-BB8C91280132}"/>
          </ac:picMkLst>
        </pc:picChg>
        <pc:cxnChg chg="add del">
          <ac:chgData name="Shivansh Vishwakarma" userId="b1380eba-288d-41d8-928d-b8783e163812" providerId="ADAL" clId="{C1301141-3F43-41B9-956B-BB01AF394BDE}" dt="2024-06-17T18:53:22.213" v="41" actId="26606"/>
          <ac:cxnSpMkLst>
            <pc:docMk/>
            <pc:sldMk cId="0" sldId="261"/>
            <ac:cxnSpMk id="15" creationId="{1503BFE4-729B-D9D0-C17B-501E6AF1127A}"/>
          </ac:cxnSpMkLst>
        </pc:cxnChg>
      </pc:sldChg>
      <pc:sldChg chg="addSp delSp modSp mod setBg">
        <pc:chgData name="Shivansh Vishwakarma" userId="b1380eba-288d-41d8-928d-b8783e163812" providerId="ADAL" clId="{C1301141-3F43-41B9-956B-BB01AF394BDE}" dt="2024-06-17T18:57:08.755" v="101" actId="26606"/>
        <pc:sldMkLst>
          <pc:docMk/>
          <pc:sldMk cId="0" sldId="263"/>
        </pc:sldMkLst>
        <pc:spChg chg="mod ord">
          <ac:chgData name="Shivansh Vishwakarma" userId="b1380eba-288d-41d8-928d-b8783e163812" providerId="ADAL" clId="{C1301141-3F43-41B9-956B-BB01AF394BDE}" dt="2024-06-17T18:57:08.755" v="101" actId="26606"/>
          <ac:spMkLst>
            <pc:docMk/>
            <pc:sldMk cId="0" sldId="263"/>
            <ac:spMk id="2" creationId="{00000000-0000-0000-0000-000000000000}"/>
          </ac:spMkLst>
        </pc:spChg>
        <pc:spChg chg="add del mod">
          <ac:chgData name="Shivansh Vishwakarma" userId="b1380eba-288d-41d8-928d-b8783e163812" providerId="ADAL" clId="{C1301141-3F43-41B9-956B-BB01AF394BDE}" dt="2024-06-17T18:57:08.755" v="101" actId="26606"/>
          <ac:spMkLst>
            <pc:docMk/>
            <pc:sldMk cId="0" sldId="263"/>
            <ac:spMk id="4" creationId="{57542060-667A-9200-7CB4-E8B8562D87E3}"/>
          </ac:spMkLst>
        </pc:spChg>
        <pc:spChg chg="add del">
          <ac:chgData name="Shivansh Vishwakarma" userId="b1380eba-288d-41d8-928d-b8783e163812" providerId="ADAL" clId="{C1301141-3F43-41B9-956B-BB01AF394BDE}" dt="2024-06-17T18:57:08.724" v="100" actId="26606"/>
          <ac:spMkLst>
            <pc:docMk/>
            <pc:sldMk cId="0" sldId="263"/>
            <ac:spMk id="7" creationId="{967D8EB6-EAE1-4F9C-B398-83321E287204}"/>
          </ac:spMkLst>
        </pc:spChg>
        <pc:spChg chg="add">
          <ac:chgData name="Shivansh Vishwakarma" userId="b1380eba-288d-41d8-928d-b8783e163812" providerId="ADAL" clId="{C1301141-3F43-41B9-956B-BB01AF394BDE}" dt="2024-06-17T18:57:08.755" v="101" actId="26606"/>
          <ac:spMkLst>
            <pc:docMk/>
            <pc:sldMk cId="0" sldId="263"/>
            <ac:spMk id="9" creationId="{1BB867FF-FC45-48F7-8104-F89BE54909F1}"/>
          </ac:spMkLst>
        </pc:spChg>
        <pc:spChg chg="add del">
          <ac:chgData name="Shivansh Vishwakarma" userId="b1380eba-288d-41d8-928d-b8783e163812" providerId="ADAL" clId="{C1301141-3F43-41B9-956B-BB01AF394BDE}" dt="2024-06-17T18:54:41.488" v="49" actId="26606"/>
          <ac:spMkLst>
            <pc:docMk/>
            <pc:sldMk cId="0" sldId="263"/>
            <ac:spMk id="10" creationId="{E51BA4DF-2BD4-4EC2-B1DB-B27C8AC71864}"/>
          </ac:spMkLst>
        </pc:spChg>
        <pc:spChg chg="add del">
          <ac:chgData name="Shivansh Vishwakarma" userId="b1380eba-288d-41d8-928d-b8783e163812" providerId="ADAL" clId="{C1301141-3F43-41B9-956B-BB01AF394BDE}" dt="2024-06-17T18:57:08.724" v="100" actId="26606"/>
          <ac:spMkLst>
            <pc:docMk/>
            <pc:sldMk cId="0" sldId="263"/>
            <ac:spMk id="11" creationId="{59A309A7-1751-4ABE-A3C1-EEC40366AD89}"/>
          </ac:spMkLst>
        </pc:spChg>
        <pc:spChg chg="add del">
          <ac:chgData name="Shivansh Vishwakarma" userId="b1380eba-288d-41d8-928d-b8783e163812" providerId="ADAL" clId="{C1301141-3F43-41B9-956B-BB01AF394BDE}" dt="2024-06-17T18:54:49.605" v="51" actId="26606"/>
          <ac:spMkLst>
            <pc:docMk/>
            <pc:sldMk cId="0" sldId="263"/>
            <ac:spMk id="12" creationId="{3FCFB1DE-0B7E-48CC-BA90-B2AB0889F9D6}"/>
          </ac:spMkLst>
        </pc:spChg>
        <pc:spChg chg="add del">
          <ac:chgData name="Shivansh Vishwakarma" userId="b1380eba-288d-41d8-928d-b8783e163812" providerId="ADAL" clId="{C1301141-3F43-41B9-956B-BB01AF394BDE}" dt="2024-06-17T18:54:49.605" v="51" actId="26606"/>
          <ac:spMkLst>
            <pc:docMk/>
            <pc:sldMk cId="0" sldId="263"/>
            <ac:spMk id="13" creationId="{2C61293E-6EBE-43EF-A52C-9BEBFD7679D4}"/>
          </ac:spMkLst>
        </pc:spChg>
        <pc:spChg chg="add">
          <ac:chgData name="Shivansh Vishwakarma" userId="b1380eba-288d-41d8-928d-b8783e163812" providerId="ADAL" clId="{C1301141-3F43-41B9-956B-BB01AF394BDE}" dt="2024-06-17T18:57:08.755" v="101" actId="26606"/>
          <ac:spMkLst>
            <pc:docMk/>
            <pc:sldMk cId="0" sldId="263"/>
            <ac:spMk id="15" creationId="{8BB56887-D0D5-4F0C-9E19-7247EB83C8B7}"/>
          </ac:spMkLst>
        </pc:spChg>
        <pc:spChg chg="add del">
          <ac:chgData name="Shivansh Vishwakarma" userId="b1380eba-288d-41d8-928d-b8783e163812" providerId="ADAL" clId="{C1301141-3F43-41B9-956B-BB01AF394BDE}" dt="2024-06-17T18:56:43.625" v="98" actId="26606"/>
          <ac:spMkLst>
            <pc:docMk/>
            <pc:sldMk cId="0" sldId="263"/>
            <ac:spMk id="16" creationId="{E51BA4DF-2BD4-4EC2-B1DB-B27C8AC71864}"/>
          </ac:spMkLst>
        </pc:spChg>
        <pc:spChg chg="add">
          <ac:chgData name="Shivansh Vishwakarma" userId="b1380eba-288d-41d8-928d-b8783e163812" providerId="ADAL" clId="{C1301141-3F43-41B9-956B-BB01AF394BDE}" dt="2024-06-17T18:57:08.755" v="101" actId="26606"/>
          <ac:spMkLst>
            <pc:docMk/>
            <pc:sldMk cId="0" sldId="263"/>
            <ac:spMk id="18" creationId="{081E4A58-353D-44AE-B2FC-2A74E2E400F7}"/>
          </ac:spMkLst>
        </pc:spChg>
        <pc:spChg chg="add del">
          <ac:chgData name="Shivansh Vishwakarma" userId="b1380eba-288d-41d8-928d-b8783e163812" providerId="ADAL" clId="{C1301141-3F43-41B9-956B-BB01AF394BDE}" dt="2024-06-17T18:56:20.676" v="88" actId="26606"/>
          <ac:spMkLst>
            <pc:docMk/>
            <pc:sldMk cId="0" sldId="263"/>
            <ac:spMk id="22" creationId="{E51BA4DF-2BD4-4EC2-B1DB-B27C8AC71864}"/>
          </ac:spMkLst>
        </pc:spChg>
        <pc:spChg chg="add del">
          <ac:chgData name="Shivansh Vishwakarma" userId="b1380eba-288d-41d8-928d-b8783e163812" providerId="ADAL" clId="{C1301141-3F43-41B9-956B-BB01AF394BDE}" dt="2024-06-17T18:56:21.685" v="90" actId="26606"/>
          <ac:spMkLst>
            <pc:docMk/>
            <pc:sldMk cId="0" sldId="263"/>
            <ac:spMk id="24" creationId="{3FCFB1DE-0B7E-48CC-BA90-B2AB0889F9D6}"/>
          </ac:spMkLst>
        </pc:spChg>
        <pc:spChg chg="add del">
          <ac:chgData name="Shivansh Vishwakarma" userId="b1380eba-288d-41d8-928d-b8783e163812" providerId="ADAL" clId="{C1301141-3F43-41B9-956B-BB01AF394BDE}" dt="2024-06-17T18:56:21.685" v="90" actId="26606"/>
          <ac:spMkLst>
            <pc:docMk/>
            <pc:sldMk cId="0" sldId="263"/>
            <ac:spMk id="25" creationId="{2C61293E-6EBE-43EF-A52C-9BEBFD7679D4}"/>
          </ac:spMkLst>
        </pc:spChg>
        <pc:spChg chg="add del">
          <ac:chgData name="Shivansh Vishwakarma" userId="b1380eba-288d-41d8-928d-b8783e163812" providerId="ADAL" clId="{C1301141-3F43-41B9-956B-BB01AF394BDE}" dt="2024-06-17T18:56:28.645" v="92" actId="26606"/>
          <ac:spMkLst>
            <pc:docMk/>
            <pc:sldMk cId="0" sldId="263"/>
            <ac:spMk id="27" creationId="{5D13CC36-B950-4F02-9BAF-9A7EB267398C}"/>
          </ac:spMkLst>
        </pc:spChg>
        <pc:spChg chg="add del">
          <ac:chgData name="Shivansh Vishwakarma" userId="b1380eba-288d-41d8-928d-b8783e163812" providerId="ADAL" clId="{C1301141-3F43-41B9-956B-BB01AF394BDE}" dt="2024-06-17T18:56:28.645" v="92" actId="26606"/>
          <ac:spMkLst>
            <pc:docMk/>
            <pc:sldMk cId="0" sldId="263"/>
            <ac:spMk id="28" creationId="{D1BDED99-B35B-4FEE-A274-8E8DB6FEEECF}"/>
          </ac:spMkLst>
        </pc:spChg>
        <pc:spChg chg="add del">
          <ac:chgData name="Shivansh Vishwakarma" userId="b1380eba-288d-41d8-928d-b8783e163812" providerId="ADAL" clId="{C1301141-3F43-41B9-956B-BB01AF394BDE}" dt="2024-06-17T18:56:39.957" v="94" actId="26606"/>
          <ac:spMkLst>
            <pc:docMk/>
            <pc:sldMk cId="0" sldId="263"/>
            <ac:spMk id="30" creationId="{E51BA4DF-2BD4-4EC2-B1DB-B27C8AC71864}"/>
          </ac:spMkLst>
        </pc:spChg>
        <pc:graphicFrameChg chg="add del">
          <ac:chgData name="Shivansh Vishwakarma" userId="b1380eba-288d-41d8-928d-b8783e163812" providerId="ADAL" clId="{C1301141-3F43-41B9-956B-BB01AF394BDE}" dt="2024-06-17T18:56:39.957" v="94" actId="26606"/>
          <ac:graphicFrameMkLst>
            <pc:docMk/>
            <pc:sldMk cId="0" sldId="263"/>
            <ac:graphicFrameMk id="19" creationId="{E4E574DB-93E1-4214-A184-07614696B742}"/>
          </ac:graphicFrameMkLst>
        </pc:graphicFrameChg>
        <pc:picChg chg="add del">
          <ac:chgData name="Shivansh Vishwakarma" userId="b1380eba-288d-41d8-928d-b8783e163812" providerId="ADAL" clId="{C1301141-3F43-41B9-956B-BB01AF394BDE}" dt="2024-06-17T18:54:41.488" v="49" actId="26606"/>
          <ac:picMkLst>
            <pc:docMk/>
            <pc:sldMk cId="0" sldId="263"/>
            <ac:picMk id="6" creationId="{B5563FB6-612F-13AB-A958-4312648121A0}"/>
          </ac:picMkLst>
        </pc:picChg>
        <pc:picChg chg="add del">
          <ac:chgData name="Shivansh Vishwakarma" userId="b1380eba-288d-41d8-928d-b8783e163812" providerId="ADAL" clId="{C1301141-3F43-41B9-956B-BB01AF394BDE}" dt="2024-06-17T18:57:08.724" v="100" actId="26606"/>
          <ac:picMkLst>
            <pc:docMk/>
            <pc:sldMk cId="0" sldId="263"/>
            <ac:picMk id="8" creationId="{EA0021D0-6CFF-9132-D68F-6C2B77D7D638}"/>
          </ac:picMkLst>
        </pc:picChg>
        <pc:picChg chg="add del">
          <ac:chgData name="Shivansh Vishwakarma" userId="b1380eba-288d-41d8-928d-b8783e163812" providerId="ADAL" clId="{C1301141-3F43-41B9-956B-BB01AF394BDE}" dt="2024-06-17T18:54:49.605" v="51" actId="26606"/>
          <ac:picMkLst>
            <pc:docMk/>
            <pc:sldMk cId="0" sldId="263"/>
            <ac:picMk id="14" creationId="{8A9F3567-66FD-303F-FFE2-4D7A7AD2C83D}"/>
          </ac:picMkLst>
        </pc:picChg>
        <pc:picChg chg="add del mod">
          <ac:chgData name="Shivansh Vishwakarma" userId="b1380eba-288d-41d8-928d-b8783e163812" providerId="ADAL" clId="{C1301141-3F43-41B9-956B-BB01AF394BDE}" dt="2024-06-17T18:56:43.625" v="98" actId="26606"/>
          <ac:picMkLst>
            <pc:docMk/>
            <pc:sldMk cId="0" sldId="263"/>
            <ac:picMk id="17" creationId="{B5563FB6-612F-13AB-A958-4312648121A0}"/>
          </ac:picMkLst>
        </pc:picChg>
      </pc:sldChg>
      <pc:sldChg chg="addSp modSp mod setBg">
        <pc:chgData name="Shivansh Vishwakarma" userId="b1380eba-288d-41d8-928d-b8783e163812" providerId="ADAL" clId="{C1301141-3F43-41B9-956B-BB01AF394BDE}" dt="2024-06-17T18:57:19.553" v="102" actId="26606"/>
        <pc:sldMkLst>
          <pc:docMk/>
          <pc:sldMk cId="0" sldId="264"/>
        </pc:sldMkLst>
        <pc:spChg chg="mod">
          <ac:chgData name="Shivansh Vishwakarma" userId="b1380eba-288d-41d8-928d-b8783e163812" providerId="ADAL" clId="{C1301141-3F43-41B9-956B-BB01AF394BDE}" dt="2024-06-17T18:57:19.553" v="102" actId="26606"/>
          <ac:spMkLst>
            <pc:docMk/>
            <pc:sldMk cId="0" sldId="264"/>
            <ac:spMk id="2" creationId="{00000000-0000-0000-0000-000000000000}"/>
          </ac:spMkLst>
        </pc:spChg>
        <pc:spChg chg="mod">
          <ac:chgData name="Shivansh Vishwakarma" userId="b1380eba-288d-41d8-928d-b8783e163812" providerId="ADAL" clId="{C1301141-3F43-41B9-956B-BB01AF394BDE}" dt="2024-06-17T18:57:19.553" v="102" actId="26606"/>
          <ac:spMkLst>
            <pc:docMk/>
            <pc:sldMk cId="0" sldId="264"/>
            <ac:spMk id="4" creationId="{9CA40E2D-F13E-FDBD-7DFE-603A9664BEB4}"/>
          </ac:spMkLst>
        </pc:spChg>
        <pc:spChg chg="add">
          <ac:chgData name="Shivansh Vishwakarma" userId="b1380eba-288d-41d8-928d-b8783e163812" providerId="ADAL" clId="{C1301141-3F43-41B9-956B-BB01AF394BDE}" dt="2024-06-17T18:57:19.553" v="102" actId="26606"/>
          <ac:spMkLst>
            <pc:docMk/>
            <pc:sldMk cId="0" sldId="264"/>
            <ac:spMk id="9" creationId="{100EDD19-6802-4EC3-95CE-CFFAB042CFD6}"/>
          </ac:spMkLst>
        </pc:spChg>
        <pc:spChg chg="add">
          <ac:chgData name="Shivansh Vishwakarma" userId="b1380eba-288d-41d8-928d-b8783e163812" providerId="ADAL" clId="{C1301141-3F43-41B9-956B-BB01AF394BDE}" dt="2024-06-17T18:57:19.553" v="102" actId="26606"/>
          <ac:spMkLst>
            <pc:docMk/>
            <pc:sldMk cId="0" sldId="264"/>
            <ac:spMk id="11" creationId="{DB17E863-922E-4C26-BD64-E8FD41D28661}"/>
          </ac:spMkLst>
        </pc:spChg>
      </pc:sldChg>
      <pc:sldChg chg="addSp modSp mod setBg">
        <pc:chgData name="Shivansh Vishwakarma" userId="b1380eba-288d-41d8-928d-b8783e163812" providerId="ADAL" clId="{C1301141-3F43-41B9-956B-BB01AF394BDE}" dt="2024-06-17T18:57:26.304" v="103" actId="26606"/>
        <pc:sldMkLst>
          <pc:docMk/>
          <pc:sldMk cId="0" sldId="265"/>
        </pc:sldMkLst>
        <pc:spChg chg="mod">
          <ac:chgData name="Shivansh Vishwakarma" userId="b1380eba-288d-41d8-928d-b8783e163812" providerId="ADAL" clId="{C1301141-3F43-41B9-956B-BB01AF394BDE}" dt="2024-06-17T18:57:26.304" v="103" actId="26606"/>
          <ac:spMkLst>
            <pc:docMk/>
            <pc:sldMk cId="0" sldId="265"/>
            <ac:spMk id="2" creationId="{00000000-0000-0000-0000-000000000000}"/>
          </ac:spMkLst>
        </pc:spChg>
        <pc:spChg chg="mod">
          <ac:chgData name="Shivansh Vishwakarma" userId="b1380eba-288d-41d8-928d-b8783e163812" providerId="ADAL" clId="{C1301141-3F43-41B9-956B-BB01AF394BDE}" dt="2024-06-17T18:57:26.304" v="103" actId="26606"/>
          <ac:spMkLst>
            <pc:docMk/>
            <pc:sldMk cId="0" sldId="265"/>
            <ac:spMk id="3" creationId="{00000000-0000-0000-0000-000000000000}"/>
          </ac:spMkLst>
        </pc:spChg>
        <pc:spChg chg="add">
          <ac:chgData name="Shivansh Vishwakarma" userId="b1380eba-288d-41d8-928d-b8783e163812" providerId="ADAL" clId="{C1301141-3F43-41B9-956B-BB01AF394BDE}" dt="2024-06-17T18:57:26.304" v="103" actId="26606"/>
          <ac:spMkLst>
            <pc:docMk/>
            <pc:sldMk cId="0" sldId="265"/>
            <ac:spMk id="8" creationId="{4E1BEB12-92AF-4445-98AD-4C7756E7C93B}"/>
          </ac:spMkLst>
        </pc:spChg>
        <pc:spChg chg="add">
          <ac:chgData name="Shivansh Vishwakarma" userId="b1380eba-288d-41d8-928d-b8783e163812" providerId="ADAL" clId="{C1301141-3F43-41B9-956B-BB01AF394BDE}" dt="2024-06-17T18:57:26.304" v="103" actId="26606"/>
          <ac:spMkLst>
            <pc:docMk/>
            <pc:sldMk cId="0" sldId="265"/>
            <ac:spMk id="10" creationId="{D0522C2C-7B5C-48A7-A969-03941E5D2E76}"/>
          </ac:spMkLst>
        </pc:spChg>
        <pc:spChg chg="add">
          <ac:chgData name="Shivansh Vishwakarma" userId="b1380eba-288d-41d8-928d-b8783e163812" providerId="ADAL" clId="{C1301141-3F43-41B9-956B-BB01AF394BDE}" dt="2024-06-17T18:57:26.304" v="103" actId="26606"/>
          <ac:spMkLst>
            <pc:docMk/>
            <pc:sldMk cId="0" sldId="265"/>
            <ac:spMk id="12" creationId="{9C682A1A-5B2D-4111-BBD6-620165633E5B}"/>
          </ac:spMkLst>
        </pc:spChg>
        <pc:spChg chg="add">
          <ac:chgData name="Shivansh Vishwakarma" userId="b1380eba-288d-41d8-928d-b8783e163812" providerId="ADAL" clId="{C1301141-3F43-41B9-956B-BB01AF394BDE}" dt="2024-06-17T18:57:26.304" v="103" actId="26606"/>
          <ac:spMkLst>
            <pc:docMk/>
            <pc:sldMk cId="0" sldId="265"/>
            <ac:spMk id="14" creationId="{D6EE29F2-D77F-4BD0-A20B-334D316A1C9D}"/>
          </ac:spMkLst>
        </pc:spChg>
        <pc:spChg chg="add">
          <ac:chgData name="Shivansh Vishwakarma" userId="b1380eba-288d-41d8-928d-b8783e163812" providerId="ADAL" clId="{C1301141-3F43-41B9-956B-BB01AF394BDE}" dt="2024-06-17T18:57:26.304" v="103" actId="26606"/>
          <ac:spMkLst>
            <pc:docMk/>
            <pc:sldMk cId="0" sldId="265"/>
            <ac:spMk id="16" creationId="{22D09ED2-868F-42C6-866E-F92E0CEF314F}"/>
          </ac:spMkLst>
        </pc:spChg>
      </pc:sldChg>
      <pc:sldChg chg="addSp delSp modSp mod setBg">
        <pc:chgData name="Shivansh Vishwakarma" userId="b1380eba-288d-41d8-928d-b8783e163812" providerId="ADAL" clId="{C1301141-3F43-41B9-956B-BB01AF394BDE}" dt="2024-06-17T18:57:49.327" v="106" actId="26606"/>
        <pc:sldMkLst>
          <pc:docMk/>
          <pc:sldMk cId="0" sldId="266"/>
        </pc:sldMkLst>
        <pc:spChg chg="mod">
          <ac:chgData name="Shivansh Vishwakarma" userId="b1380eba-288d-41d8-928d-b8783e163812" providerId="ADAL" clId="{C1301141-3F43-41B9-956B-BB01AF394BDE}" dt="2024-06-17T18:57:49.327" v="106" actId="26606"/>
          <ac:spMkLst>
            <pc:docMk/>
            <pc:sldMk cId="0" sldId="266"/>
            <ac:spMk id="2" creationId="{00000000-0000-0000-0000-000000000000}"/>
          </ac:spMkLst>
        </pc:spChg>
        <pc:spChg chg="add del">
          <ac:chgData name="Shivansh Vishwakarma" userId="b1380eba-288d-41d8-928d-b8783e163812" providerId="ADAL" clId="{C1301141-3F43-41B9-956B-BB01AF394BDE}" dt="2024-06-17T18:57:49.327" v="106" actId="26606"/>
          <ac:spMkLst>
            <pc:docMk/>
            <pc:sldMk cId="0" sldId="266"/>
            <ac:spMk id="3" creationId="{00000000-0000-0000-0000-000000000000}"/>
          </ac:spMkLst>
        </pc:spChg>
        <pc:spChg chg="add">
          <ac:chgData name="Shivansh Vishwakarma" userId="b1380eba-288d-41d8-928d-b8783e163812" providerId="ADAL" clId="{C1301141-3F43-41B9-956B-BB01AF394BDE}" dt="2024-06-17T18:57:49.327" v="106" actId="26606"/>
          <ac:spMkLst>
            <pc:docMk/>
            <pc:sldMk cId="0" sldId="266"/>
            <ac:spMk id="8" creationId="{DAF1966E-FD40-4A4A-B61B-C4DF7FA05F06}"/>
          </ac:spMkLst>
        </pc:spChg>
        <pc:spChg chg="add del">
          <ac:chgData name="Shivansh Vishwakarma" userId="b1380eba-288d-41d8-928d-b8783e163812" providerId="ADAL" clId="{C1301141-3F43-41B9-956B-BB01AF394BDE}" dt="2024-06-17T18:57:49.296" v="105" actId="26606"/>
          <ac:spMkLst>
            <pc:docMk/>
            <pc:sldMk cId="0" sldId="266"/>
            <ac:spMk id="10" creationId="{B50AB553-2A96-4A92-96F2-93548E096954}"/>
          </ac:spMkLst>
        </pc:spChg>
        <pc:spChg chg="add">
          <ac:chgData name="Shivansh Vishwakarma" userId="b1380eba-288d-41d8-928d-b8783e163812" providerId="ADAL" clId="{C1301141-3F43-41B9-956B-BB01AF394BDE}" dt="2024-06-17T18:57:49.327" v="106" actId="26606"/>
          <ac:spMkLst>
            <pc:docMk/>
            <pc:sldMk cId="0" sldId="266"/>
            <ac:spMk id="12" creationId="{8E0105E7-23DB-4CF2-8258-FF47C7620F6E}"/>
          </ac:spMkLst>
        </pc:spChg>
        <pc:spChg chg="add">
          <ac:chgData name="Shivansh Vishwakarma" userId="b1380eba-288d-41d8-928d-b8783e163812" providerId="ADAL" clId="{C1301141-3F43-41B9-956B-BB01AF394BDE}" dt="2024-06-17T18:57:49.327" v="106" actId="26606"/>
          <ac:spMkLst>
            <pc:docMk/>
            <pc:sldMk cId="0" sldId="266"/>
            <ac:spMk id="13" creationId="{047BFA19-D45E-416B-A404-7AF2F3F27017}"/>
          </ac:spMkLst>
        </pc:spChg>
        <pc:spChg chg="add">
          <ac:chgData name="Shivansh Vishwakarma" userId="b1380eba-288d-41d8-928d-b8783e163812" providerId="ADAL" clId="{C1301141-3F43-41B9-956B-BB01AF394BDE}" dt="2024-06-17T18:57:49.327" v="106" actId="26606"/>
          <ac:spMkLst>
            <pc:docMk/>
            <pc:sldMk cId="0" sldId="266"/>
            <ac:spMk id="14" creationId="{074B4F7D-14B2-478B-8BF5-01E4E0C5D263}"/>
          </ac:spMkLst>
        </pc:spChg>
        <pc:spChg chg="add">
          <ac:chgData name="Shivansh Vishwakarma" userId="b1380eba-288d-41d8-928d-b8783e163812" providerId="ADAL" clId="{C1301141-3F43-41B9-956B-BB01AF394BDE}" dt="2024-06-17T18:57:49.327" v="106" actId="26606"/>
          <ac:spMkLst>
            <pc:docMk/>
            <pc:sldMk cId="0" sldId="266"/>
            <ac:spMk id="15" creationId="{00000000-0000-0000-0000-000000000000}"/>
          </ac:spMkLst>
        </pc:spChg>
        <pc:graphicFrameChg chg="add del">
          <ac:chgData name="Shivansh Vishwakarma" userId="b1380eba-288d-41d8-928d-b8783e163812" providerId="ADAL" clId="{C1301141-3F43-41B9-956B-BB01AF394BDE}" dt="2024-06-17T18:57:49.296" v="105" actId="26606"/>
          <ac:graphicFrameMkLst>
            <pc:docMk/>
            <pc:sldMk cId="0" sldId="266"/>
            <ac:graphicFrameMk id="5" creationId="{19E7A736-2981-98B4-E4CE-634FB70E30CD}"/>
          </ac:graphicFrameMkLst>
        </pc:graphicFrameChg>
        <pc:picChg chg="add del">
          <ac:chgData name="Shivansh Vishwakarma" userId="b1380eba-288d-41d8-928d-b8783e163812" providerId="ADAL" clId="{C1301141-3F43-41B9-956B-BB01AF394BDE}" dt="2024-06-17T18:57:49.296" v="105" actId="26606"/>
          <ac:picMkLst>
            <pc:docMk/>
            <pc:sldMk cId="0" sldId="266"/>
            <ac:picMk id="6" creationId="{AEE41EB5-BE61-B8B8-81CB-E768B24A5597}"/>
          </ac:picMkLst>
        </pc:picChg>
      </pc:sldChg>
      <pc:sldChg chg="addSp modSp mod setBg">
        <pc:chgData name="Shivansh Vishwakarma" userId="b1380eba-288d-41d8-928d-b8783e163812" providerId="ADAL" clId="{C1301141-3F43-41B9-956B-BB01AF394BDE}" dt="2024-06-17T18:57:58.973" v="107" actId="26606"/>
        <pc:sldMkLst>
          <pc:docMk/>
          <pc:sldMk cId="0" sldId="267"/>
        </pc:sldMkLst>
        <pc:spChg chg="mod">
          <ac:chgData name="Shivansh Vishwakarma" userId="b1380eba-288d-41d8-928d-b8783e163812" providerId="ADAL" clId="{C1301141-3F43-41B9-956B-BB01AF394BDE}" dt="2024-06-17T18:57:58.973" v="107" actId="26606"/>
          <ac:spMkLst>
            <pc:docMk/>
            <pc:sldMk cId="0" sldId="267"/>
            <ac:spMk id="2" creationId="{00000000-0000-0000-0000-000000000000}"/>
          </ac:spMkLst>
        </pc:spChg>
        <pc:spChg chg="mod">
          <ac:chgData name="Shivansh Vishwakarma" userId="b1380eba-288d-41d8-928d-b8783e163812" providerId="ADAL" clId="{C1301141-3F43-41B9-956B-BB01AF394BDE}" dt="2024-06-17T18:57:58.973" v="107" actId="26606"/>
          <ac:spMkLst>
            <pc:docMk/>
            <pc:sldMk cId="0" sldId="267"/>
            <ac:spMk id="3" creationId="{00000000-0000-0000-0000-000000000000}"/>
          </ac:spMkLst>
        </pc:spChg>
        <pc:spChg chg="add">
          <ac:chgData name="Shivansh Vishwakarma" userId="b1380eba-288d-41d8-928d-b8783e163812" providerId="ADAL" clId="{C1301141-3F43-41B9-956B-BB01AF394BDE}" dt="2024-06-17T18:57:58.973" v="107" actId="26606"/>
          <ac:spMkLst>
            <pc:docMk/>
            <pc:sldMk cId="0" sldId="267"/>
            <ac:spMk id="8" creationId="{907EF6B7-1338-4443-8C46-6A318D952DFD}"/>
          </ac:spMkLst>
        </pc:spChg>
        <pc:spChg chg="add">
          <ac:chgData name="Shivansh Vishwakarma" userId="b1380eba-288d-41d8-928d-b8783e163812" providerId="ADAL" clId="{C1301141-3F43-41B9-956B-BB01AF394BDE}" dt="2024-06-17T18:57:58.973" v="107" actId="26606"/>
          <ac:spMkLst>
            <pc:docMk/>
            <pc:sldMk cId="0" sldId="267"/>
            <ac:spMk id="10" creationId="{DAAE4CDD-124C-4DCF-9584-B6033B545DD5}"/>
          </ac:spMkLst>
        </pc:spChg>
        <pc:spChg chg="add">
          <ac:chgData name="Shivansh Vishwakarma" userId="b1380eba-288d-41d8-928d-b8783e163812" providerId="ADAL" clId="{C1301141-3F43-41B9-956B-BB01AF394BDE}" dt="2024-06-17T18:57:58.973" v="107" actId="26606"/>
          <ac:spMkLst>
            <pc:docMk/>
            <pc:sldMk cId="0" sldId="267"/>
            <ac:spMk id="12" creationId="{081E4A58-353D-44AE-B2FC-2A74E2E400F7}"/>
          </ac:spMkLst>
        </pc:spChg>
      </pc:sldChg>
      <pc:sldChg chg="addSp delSp modSp mod setBg">
        <pc:chgData name="Shivansh Vishwakarma" userId="b1380eba-288d-41d8-928d-b8783e163812" providerId="ADAL" clId="{C1301141-3F43-41B9-956B-BB01AF394BDE}" dt="2024-06-17T18:58:08.592" v="110" actId="26606"/>
        <pc:sldMkLst>
          <pc:docMk/>
          <pc:sldMk cId="0" sldId="268"/>
        </pc:sldMkLst>
        <pc:spChg chg="mod">
          <ac:chgData name="Shivansh Vishwakarma" userId="b1380eba-288d-41d8-928d-b8783e163812" providerId="ADAL" clId="{C1301141-3F43-41B9-956B-BB01AF394BDE}" dt="2024-06-17T18:58:08.592" v="110" actId="26606"/>
          <ac:spMkLst>
            <pc:docMk/>
            <pc:sldMk cId="0" sldId="268"/>
            <ac:spMk id="2" creationId="{00000000-0000-0000-0000-000000000000}"/>
          </ac:spMkLst>
        </pc:spChg>
        <pc:spChg chg="mod">
          <ac:chgData name="Shivansh Vishwakarma" userId="b1380eba-288d-41d8-928d-b8783e163812" providerId="ADAL" clId="{C1301141-3F43-41B9-956B-BB01AF394BDE}" dt="2024-06-17T18:58:08.592" v="110" actId="26606"/>
          <ac:spMkLst>
            <pc:docMk/>
            <pc:sldMk cId="0" sldId="268"/>
            <ac:spMk id="3" creationId="{00000000-0000-0000-0000-000000000000}"/>
          </ac:spMkLst>
        </pc:spChg>
        <pc:spChg chg="add del">
          <ac:chgData name="Shivansh Vishwakarma" userId="b1380eba-288d-41d8-928d-b8783e163812" providerId="ADAL" clId="{C1301141-3F43-41B9-956B-BB01AF394BDE}" dt="2024-06-17T18:58:08.529" v="109" actId="26606"/>
          <ac:spMkLst>
            <pc:docMk/>
            <pc:sldMk cId="0" sldId="268"/>
            <ac:spMk id="8" creationId="{1BB867FF-FC45-48F7-8104-F89BE54909F1}"/>
          </ac:spMkLst>
        </pc:spChg>
        <pc:spChg chg="add del">
          <ac:chgData name="Shivansh Vishwakarma" userId="b1380eba-288d-41d8-928d-b8783e163812" providerId="ADAL" clId="{C1301141-3F43-41B9-956B-BB01AF394BDE}" dt="2024-06-17T18:58:08.529" v="109" actId="26606"/>
          <ac:spMkLst>
            <pc:docMk/>
            <pc:sldMk cId="0" sldId="268"/>
            <ac:spMk id="10" creationId="{8BB56887-D0D5-4F0C-9E19-7247EB83C8B7}"/>
          </ac:spMkLst>
        </pc:spChg>
        <pc:spChg chg="add del">
          <ac:chgData name="Shivansh Vishwakarma" userId="b1380eba-288d-41d8-928d-b8783e163812" providerId="ADAL" clId="{C1301141-3F43-41B9-956B-BB01AF394BDE}" dt="2024-06-17T18:58:08.529" v="109" actId="26606"/>
          <ac:spMkLst>
            <pc:docMk/>
            <pc:sldMk cId="0" sldId="268"/>
            <ac:spMk id="12" creationId="{081E4A58-353D-44AE-B2FC-2A74E2E400F7}"/>
          </ac:spMkLst>
        </pc:spChg>
        <pc:spChg chg="add">
          <ac:chgData name="Shivansh Vishwakarma" userId="b1380eba-288d-41d8-928d-b8783e163812" providerId="ADAL" clId="{C1301141-3F43-41B9-956B-BB01AF394BDE}" dt="2024-06-17T18:58:08.592" v="110" actId="26606"/>
          <ac:spMkLst>
            <pc:docMk/>
            <pc:sldMk cId="0" sldId="268"/>
            <ac:spMk id="14" creationId="{907EF6B7-1338-4443-8C46-6A318D952DFD}"/>
          </ac:spMkLst>
        </pc:spChg>
        <pc:spChg chg="add">
          <ac:chgData name="Shivansh Vishwakarma" userId="b1380eba-288d-41d8-928d-b8783e163812" providerId="ADAL" clId="{C1301141-3F43-41B9-956B-BB01AF394BDE}" dt="2024-06-17T18:58:08.592" v="110" actId="26606"/>
          <ac:spMkLst>
            <pc:docMk/>
            <pc:sldMk cId="0" sldId="268"/>
            <ac:spMk id="15" creationId="{DAAE4CDD-124C-4DCF-9584-B6033B545DD5}"/>
          </ac:spMkLst>
        </pc:spChg>
        <pc:spChg chg="add">
          <ac:chgData name="Shivansh Vishwakarma" userId="b1380eba-288d-41d8-928d-b8783e163812" providerId="ADAL" clId="{C1301141-3F43-41B9-956B-BB01AF394BDE}" dt="2024-06-17T18:58:08.592" v="110" actId="26606"/>
          <ac:spMkLst>
            <pc:docMk/>
            <pc:sldMk cId="0" sldId="268"/>
            <ac:spMk id="16" creationId="{081E4A58-353D-44AE-B2FC-2A74E2E400F7}"/>
          </ac:spMkLst>
        </pc:spChg>
      </pc:sldChg>
      <pc:sldChg chg="addSp modSp mod setBg">
        <pc:chgData name="Shivansh Vishwakarma" userId="b1380eba-288d-41d8-928d-b8783e163812" providerId="ADAL" clId="{C1301141-3F43-41B9-956B-BB01AF394BDE}" dt="2024-06-17T19:11:45.173" v="220" actId="255"/>
        <pc:sldMkLst>
          <pc:docMk/>
          <pc:sldMk cId="0" sldId="269"/>
        </pc:sldMkLst>
        <pc:spChg chg="mod">
          <ac:chgData name="Shivansh Vishwakarma" userId="b1380eba-288d-41d8-928d-b8783e163812" providerId="ADAL" clId="{C1301141-3F43-41B9-956B-BB01AF394BDE}" dt="2024-06-17T18:58:19.810" v="111" actId="26606"/>
          <ac:spMkLst>
            <pc:docMk/>
            <pc:sldMk cId="0" sldId="269"/>
            <ac:spMk id="2" creationId="{00000000-0000-0000-0000-000000000000}"/>
          </ac:spMkLst>
        </pc:spChg>
        <pc:spChg chg="mod">
          <ac:chgData name="Shivansh Vishwakarma" userId="b1380eba-288d-41d8-928d-b8783e163812" providerId="ADAL" clId="{C1301141-3F43-41B9-956B-BB01AF394BDE}" dt="2024-06-17T19:11:45.173" v="220" actId="255"/>
          <ac:spMkLst>
            <pc:docMk/>
            <pc:sldMk cId="0" sldId="269"/>
            <ac:spMk id="3" creationId="{00000000-0000-0000-0000-000000000000}"/>
          </ac:spMkLst>
        </pc:spChg>
        <pc:spChg chg="add">
          <ac:chgData name="Shivansh Vishwakarma" userId="b1380eba-288d-41d8-928d-b8783e163812" providerId="ADAL" clId="{C1301141-3F43-41B9-956B-BB01AF394BDE}" dt="2024-06-17T18:58:19.810" v="111" actId="26606"/>
          <ac:spMkLst>
            <pc:docMk/>
            <pc:sldMk cId="0" sldId="269"/>
            <ac:spMk id="9" creationId="{F944E337-3E5D-4A1F-A5A1-2057F25B8A7B}"/>
          </ac:spMkLst>
        </pc:spChg>
        <pc:spChg chg="add">
          <ac:chgData name="Shivansh Vishwakarma" userId="b1380eba-288d-41d8-928d-b8783e163812" providerId="ADAL" clId="{C1301141-3F43-41B9-956B-BB01AF394BDE}" dt="2024-06-17T18:58:19.810" v="111" actId="26606"/>
          <ac:spMkLst>
            <pc:docMk/>
            <pc:sldMk cId="0" sldId="269"/>
            <ac:spMk id="11" creationId="{4DA50D69-7CF7-4844-B844-A2B821C77F24}"/>
          </ac:spMkLst>
        </pc:spChg>
        <pc:picChg chg="add">
          <ac:chgData name="Shivansh Vishwakarma" userId="b1380eba-288d-41d8-928d-b8783e163812" providerId="ADAL" clId="{C1301141-3F43-41B9-956B-BB01AF394BDE}" dt="2024-06-17T18:58:19.810" v="111" actId="26606"/>
          <ac:picMkLst>
            <pc:docMk/>
            <pc:sldMk cId="0" sldId="269"/>
            <ac:picMk id="5" creationId="{0EB1CB1A-8D63-BEFC-33AA-26CBC12F0E0A}"/>
          </ac:picMkLst>
        </pc:picChg>
      </pc:sldChg>
      <pc:sldChg chg="addSp modSp mod setBg">
        <pc:chgData name="Shivansh Vishwakarma" userId="b1380eba-288d-41d8-928d-b8783e163812" providerId="ADAL" clId="{C1301141-3F43-41B9-956B-BB01AF394BDE}" dt="2024-06-17T18:58:32.967" v="112" actId="26606"/>
        <pc:sldMkLst>
          <pc:docMk/>
          <pc:sldMk cId="0" sldId="270"/>
        </pc:sldMkLst>
        <pc:spChg chg="mod">
          <ac:chgData name="Shivansh Vishwakarma" userId="b1380eba-288d-41d8-928d-b8783e163812" providerId="ADAL" clId="{C1301141-3F43-41B9-956B-BB01AF394BDE}" dt="2024-06-17T18:58:32.967" v="112" actId="26606"/>
          <ac:spMkLst>
            <pc:docMk/>
            <pc:sldMk cId="0" sldId="270"/>
            <ac:spMk id="2" creationId="{00000000-0000-0000-0000-000000000000}"/>
          </ac:spMkLst>
        </pc:spChg>
        <pc:spChg chg="mod">
          <ac:chgData name="Shivansh Vishwakarma" userId="b1380eba-288d-41d8-928d-b8783e163812" providerId="ADAL" clId="{C1301141-3F43-41B9-956B-BB01AF394BDE}" dt="2024-06-17T18:58:32.967" v="112" actId="26606"/>
          <ac:spMkLst>
            <pc:docMk/>
            <pc:sldMk cId="0" sldId="270"/>
            <ac:spMk id="3" creationId="{00000000-0000-0000-0000-000000000000}"/>
          </ac:spMkLst>
        </pc:spChg>
        <pc:spChg chg="add">
          <ac:chgData name="Shivansh Vishwakarma" userId="b1380eba-288d-41d8-928d-b8783e163812" providerId="ADAL" clId="{C1301141-3F43-41B9-956B-BB01AF394BDE}" dt="2024-06-17T18:58:32.967" v="112" actId="26606"/>
          <ac:spMkLst>
            <pc:docMk/>
            <pc:sldMk cId="0" sldId="270"/>
            <ac:spMk id="8" creationId="{F837543A-6020-4505-A233-C9DB4BF74011}"/>
          </ac:spMkLst>
        </pc:spChg>
        <pc:spChg chg="add">
          <ac:chgData name="Shivansh Vishwakarma" userId="b1380eba-288d-41d8-928d-b8783e163812" providerId="ADAL" clId="{C1301141-3F43-41B9-956B-BB01AF394BDE}" dt="2024-06-17T18:58:32.967" v="112" actId="26606"/>
          <ac:spMkLst>
            <pc:docMk/>
            <pc:sldMk cId="0" sldId="270"/>
            <ac:spMk id="10" creationId="{35B16301-FB18-48BA-A6DD-C37CAF6F9A18}"/>
          </ac:spMkLst>
        </pc:spChg>
        <pc:spChg chg="add">
          <ac:chgData name="Shivansh Vishwakarma" userId="b1380eba-288d-41d8-928d-b8783e163812" providerId="ADAL" clId="{C1301141-3F43-41B9-956B-BB01AF394BDE}" dt="2024-06-17T18:58:32.967" v="112" actId="26606"/>
          <ac:spMkLst>
            <pc:docMk/>
            <pc:sldMk cId="0" sldId="270"/>
            <ac:spMk id="12" creationId="{C3C0D90E-074A-4F52-9B11-B52BEF4BCBE5}"/>
          </ac:spMkLst>
        </pc:spChg>
        <pc:spChg chg="add">
          <ac:chgData name="Shivansh Vishwakarma" userId="b1380eba-288d-41d8-928d-b8783e163812" providerId="ADAL" clId="{C1301141-3F43-41B9-956B-BB01AF394BDE}" dt="2024-06-17T18:58:32.967" v="112" actId="26606"/>
          <ac:spMkLst>
            <pc:docMk/>
            <pc:sldMk cId="0" sldId="270"/>
            <ac:spMk id="14" creationId="{CABBD4C1-E6F8-46F6-8152-A8A97490BF4D}"/>
          </ac:spMkLst>
        </pc:spChg>
        <pc:spChg chg="add">
          <ac:chgData name="Shivansh Vishwakarma" userId="b1380eba-288d-41d8-928d-b8783e163812" providerId="ADAL" clId="{C1301141-3F43-41B9-956B-BB01AF394BDE}" dt="2024-06-17T18:58:32.967" v="112" actId="26606"/>
          <ac:spMkLst>
            <pc:docMk/>
            <pc:sldMk cId="0" sldId="270"/>
            <ac:spMk id="16" creationId="{83BA5EF5-1FE9-4BF9-83BB-269BCDDF6156}"/>
          </ac:spMkLst>
        </pc:spChg>
        <pc:spChg chg="add">
          <ac:chgData name="Shivansh Vishwakarma" userId="b1380eba-288d-41d8-928d-b8783e163812" providerId="ADAL" clId="{C1301141-3F43-41B9-956B-BB01AF394BDE}" dt="2024-06-17T18:58:32.967" v="112" actId="26606"/>
          <ac:spMkLst>
            <pc:docMk/>
            <pc:sldMk cId="0" sldId="270"/>
            <ac:spMk id="20" creationId="{88853921-7BC9-4BDE-ACAB-133C683C82D6}"/>
          </ac:spMkLst>
        </pc:spChg>
        <pc:spChg chg="add">
          <ac:chgData name="Shivansh Vishwakarma" userId="b1380eba-288d-41d8-928d-b8783e163812" providerId="ADAL" clId="{C1301141-3F43-41B9-956B-BB01AF394BDE}" dt="2024-06-17T18:58:32.967" v="112" actId="26606"/>
          <ac:spMkLst>
            <pc:docMk/>
            <pc:sldMk cId="0" sldId="270"/>
            <ac:spMk id="22" creationId="{09192968-3AE7-4470-A61C-97294BB92731}"/>
          </ac:spMkLst>
        </pc:spChg>
        <pc:spChg chg="add">
          <ac:chgData name="Shivansh Vishwakarma" userId="b1380eba-288d-41d8-928d-b8783e163812" providerId="ADAL" clId="{C1301141-3F43-41B9-956B-BB01AF394BDE}" dt="2024-06-17T18:58:32.967" v="112" actId="26606"/>
          <ac:spMkLst>
            <pc:docMk/>
            <pc:sldMk cId="0" sldId="270"/>
            <ac:spMk id="24" creationId="{3AB72E55-43E4-4356-BFE8-E2102CB0B505}"/>
          </ac:spMkLst>
        </pc:spChg>
        <pc:cxnChg chg="add">
          <ac:chgData name="Shivansh Vishwakarma" userId="b1380eba-288d-41d8-928d-b8783e163812" providerId="ADAL" clId="{C1301141-3F43-41B9-956B-BB01AF394BDE}" dt="2024-06-17T18:58:32.967" v="112" actId="26606"/>
          <ac:cxnSpMkLst>
            <pc:docMk/>
            <pc:sldMk cId="0" sldId="270"/>
            <ac:cxnSpMk id="18" creationId="{4B3BCACB-5880-460B-9606-8C433A9AF99D}"/>
          </ac:cxnSpMkLst>
        </pc:cxnChg>
      </pc:sldChg>
      <pc:sldChg chg="addSp delSp modSp mod setBg">
        <pc:chgData name="Shivansh Vishwakarma" userId="b1380eba-288d-41d8-928d-b8783e163812" providerId="ADAL" clId="{C1301141-3F43-41B9-956B-BB01AF394BDE}" dt="2024-06-17T18:59:38.175" v="122" actId="255"/>
        <pc:sldMkLst>
          <pc:docMk/>
          <pc:sldMk cId="0" sldId="271"/>
        </pc:sldMkLst>
        <pc:spChg chg="mod">
          <ac:chgData name="Shivansh Vishwakarma" userId="b1380eba-288d-41d8-928d-b8783e163812" providerId="ADAL" clId="{C1301141-3F43-41B9-956B-BB01AF394BDE}" dt="2024-06-17T18:59:13.305" v="119" actId="1076"/>
          <ac:spMkLst>
            <pc:docMk/>
            <pc:sldMk cId="0" sldId="271"/>
            <ac:spMk id="2" creationId="{00000000-0000-0000-0000-000000000000}"/>
          </ac:spMkLst>
        </pc:spChg>
        <pc:spChg chg="mod">
          <ac:chgData name="Shivansh Vishwakarma" userId="b1380eba-288d-41d8-928d-b8783e163812" providerId="ADAL" clId="{C1301141-3F43-41B9-956B-BB01AF394BDE}" dt="2024-06-17T18:59:38.175" v="122" actId="255"/>
          <ac:spMkLst>
            <pc:docMk/>
            <pc:sldMk cId="0" sldId="271"/>
            <ac:spMk id="3" creationId="{00000000-0000-0000-0000-000000000000}"/>
          </ac:spMkLst>
        </pc:spChg>
        <pc:spChg chg="add del">
          <ac:chgData name="Shivansh Vishwakarma" userId="b1380eba-288d-41d8-928d-b8783e163812" providerId="ADAL" clId="{C1301141-3F43-41B9-956B-BB01AF394BDE}" dt="2024-06-17T18:58:41.883" v="114" actId="26606"/>
          <ac:spMkLst>
            <pc:docMk/>
            <pc:sldMk cId="0" sldId="271"/>
            <ac:spMk id="8" creationId="{907EF6B7-1338-4443-8C46-6A318D952DFD}"/>
          </ac:spMkLst>
        </pc:spChg>
        <pc:spChg chg="add">
          <ac:chgData name="Shivansh Vishwakarma" userId="b1380eba-288d-41d8-928d-b8783e163812" providerId="ADAL" clId="{C1301141-3F43-41B9-956B-BB01AF394BDE}" dt="2024-06-17T18:58:46.360" v="117" actId="26606"/>
          <ac:spMkLst>
            <pc:docMk/>
            <pc:sldMk cId="0" sldId="271"/>
            <ac:spMk id="9" creationId="{9F7D5CDA-D291-4307-BF55-1381FED29634}"/>
          </ac:spMkLst>
        </pc:spChg>
        <pc:spChg chg="add del">
          <ac:chgData name="Shivansh Vishwakarma" userId="b1380eba-288d-41d8-928d-b8783e163812" providerId="ADAL" clId="{C1301141-3F43-41B9-956B-BB01AF394BDE}" dt="2024-06-17T18:58:41.883" v="114" actId="26606"/>
          <ac:spMkLst>
            <pc:docMk/>
            <pc:sldMk cId="0" sldId="271"/>
            <ac:spMk id="10" creationId="{DAAE4CDD-124C-4DCF-9584-B6033B545DD5}"/>
          </ac:spMkLst>
        </pc:spChg>
        <pc:spChg chg="add del">
          <ac:chgData name="Shivansh Vishwakarma" userId="b1380eba-288d-41d8-928d-b8783e163812" providerId="ADAL" clId="{C1301141-3F43-41B9-956B-BB01AF394BDE}" dt="2024-06-17T18:58:41.883" v="114" actId="26606"/>
          <ac:spMkLst>
            <pc:docMk/>
            <pc:sldMk cId="0" sldId="271"/>
            <ac:spMk id="12" creationId="{081E4A58-353D-44AE-B2FC-2A74E2E400F7}"/>
          </ac:spMkLst>
        </pc:spChg>
        <pc:spChg chg="add del">
          <ac:chgData name="Shivansh Vishwakarma" userId="b1380eba-288d-41d8-928d-b8783e163812" providerId="ADAL" clId="{C1301141-3F43-41B9-956B-BB01AF394BDE}" dt="2024-06-17T18:58:46.313" v="116" actId="26606"/>
          <ac:spMkLst>
            <pc:docMk/>
            <pc:sldMk cId="0" sldId="271"/>
            <ac:spMk id="14" creationId="{C9A36457-A5F4-4103-A443-02581C09185B}"/>
          </ac:spMkLst>
        </pc:spChg>
        <pc:spChg chg="add del">
          <ac:chgData name="Shivansh Vishwakarma" userId="b1380eba-288d-41d8-928d-b8783e163812" providerId="ADAL" clId="{C1301141-3F43-41B9-956B-BB01AF394BDE}" dt="2024-06-17T18:58:46.313" v="116" actId="26606"/>
          <ac:spMkLst>
            <pc:docMk/>
            <pc:sldMk cId="0" sldId="271"/>
            <ac:spMk id="15" creationId="{DC5FB7E8-B636-40FA-BE8D-48145C0F5C57}"/>
          </ac:spMkLst>
        </pc:spChg>
        <pc:spChg chg="add del">
          <ac:chgData name="Shivansh Vishwakarma" userId="b1380eba-288d-41d8-928d-b8783e163812" providerId="ADAL" clId="{C1301141-3F43-41B9-956B-BB01AF394BDE}" dt="2024-06-17T18:58:46.313" v="116" actId="26606"/>
          <ac:spMkLst>
            <pc:docMk/>
            <pc:sldMk cId="0" sldId="271"/>
            <ac:spMk id="16" creationId="{142DCE2C-2863-46FA-9BE7-24365A24D9BA}"/>
          </ac:spMkLst>
        </pc:spChg>
        <pc:picChg chg="add">
          <ac:chgData name="Shivansh Vishwakarma" userId="b1380eba-288d-41d8-928d-b8783e163812" providerId="ADAL" clId="{C1301141-3F43-41B9-956B-BB01AF394BDE}" dt="2024-06-17T18:58:46.360" v="117" actId="26606"/>
          <ac:picMkLst>
            <pc:docMk/>
            <pc:sldMk cId="0" sldId="271"/>
            <ac:picMk id="5" creationId="{C101438C-BAD0-3492-0396-78EEC11B416E}"/>
          </ac:picMkLst>
        </pc:picChg>
      </pc:sldChg>
      <pc:sldChg chg="addSp delSp modSp mod setBg">
        <pc:chgData name="Shivansh Vishwakarma" userId="b1380eba-288d-41d8-928d-b8783e163812" providerId="ADAL" clId="{C1301141-3F43-41B9-956B-BB01AF394BDE}" dt="2024-06-17T19:00:56.115" v="145" actId="26606"/>
        <pc:sldMkLst>
          <pc:docMk/>
          <pc:sldMk cId="0" sldId="272"/>
        </pc:sldMkLst>
        <pc:spChg chg="mod">
          <ac:chgData name="Shivansh Vishwakarma" userId="b1380eba-288d-41d8-928d-b8783e163812" providerId="ADAL" clId="{C1301141-3F43-41B9-956B-BB01AF394BDE}" dt="2024-06-17T19:00:56.115" v="145" actId="26606"/>
          <ac:spMkLst>
            <pc:docMk/>
            <pc:sldMk cId="0" sldId="272"/>
            <ac:spMk id="2" creationId="{00000000-0000-0000-0000-000000000000}"/>
          </ac:spMkLst>
        </pc:spChg>
        <pc:spChg chg="add del mod">
          <ac:chgData name="Shivansh Vishwakarma" userId="b1380eba-288d-41d8-928d-b8783e163812" providerId="ADAL" clId="{C1301141-3F43-41B9-956B-BB01AF394BDE}" dt="2024-06-17T19:00:56.115" v="145" actId="26606"/>
          <ac:spMkLst>
            <pc:docMk/>
            <pc:sldMk cId="0" sldId="272"/>
            <ac:spMk id="3" creationId="{00000000-0000-0000-0000-000000000000}"/>
          </ac:spMkLst>
        </pc:spChg>
        <pc:spChg chg="add del">
          <ac:chgData name="Shivansh Vishwakarma" userId="b1380eba-288d-41d8-928d-b8783e163812" providerId="ADAL" clId="{C1301141-3F43-41B9-956B-BB01AF394BDE}" dt="2024-06-17T19:00:47.833" v="140" actId="26606"/>
          <ac:spMkLst>
            <pc:docMk/>
            <pc:sldMk cId="0" sldId="272"/>
            <ac:spMk id="8" creationId="{B210AC1D-4063-4C6E-9528-FA9C4C0C18E6}"/>
          </ac:spMkLst>
        </pc:spChg>
        <pc:spChg chg="add del">
          <ac:chgData name="Shivansh Vishwakarma" userId="b1380eba-288d-41d8-928d-b8783e163812" providerId="ADAL" clId="{C1301141-3F43-41B9-956B-BB01AF394BDE}" dt="2024-06-17T19:00:13.318" v="136" actId="26606"/>
          <ac:spMkLst>
            <pc:docMk/>
            <pc:sldMk cId="0" sldId="272"/>
            <ac:spMk id="9" creationId="{9F7D5CDA-D291-4307-BF55-1381FED29634}"/>
          </ac:spMkLst>
        </pc:spChg>
        <pc:spChg chg="add del">
          <ac:chgData name="Shivansh Vishwakarma" userId="b1380eba-288d-41d8-928d-b8783e163812" providerId="ADAL" clId="{C1301141-3F43-41B9-956B-BB01AF394BDE}" dt="2024-06-17T19:00:47.833" v="140" actId="26606"/>
          <ac:spMkLst>
            <pc:docMk/>
            <pc:sldMk cId="0" sldId="272"/>
            <ac:spMk id="11" creationId="{02F8C595-E68C-4306-AED8-DC7826A0A506}"/>
          </ac:spMkLst>
        </pc:spChg>
        <pc:spChg chg="add del">
          <ac:chgData name="Shivansh Vishwakarma" userId="b1380eba-288d-41d8-928d-b8783e163812" providerId="ADAL" clId="{C1301141-3F43-41B9-956B-BB01AF394BDE}" dt="2024-06-17T19:00:47.833" v="140" actId="26606"/>
          <ac:spMkLst>
            <pc:docMk/>
            <pc:sldMk cId="0" sldId="272"/>
            <ac:spMk id="12" creationId="{00000000-0000-0000-0000-000000000000}"/>
          </ac:spMkLst>
        </pc:spChg>
        <pc:spChg chg="add del">
          <ac:chgData name="Shivansh Vishwakarma" userId="b1380eba-288d-41d8-928d-b8783e163812" providerId="ADAL" clId="{C1301141-3F43-41B9-956B-BB01AF394BDE}" dt="2024-06-17T19:00:52.091" v="142" actId="26606"/>
          <ac:spMkLst>
            <pc:docMk/>
            <pc:sldMk cId="0" sldId="272"/>
            <ac:spMk id="14" creationId="{907EF6B7-1338-4443-8C46-6A318D952DFD}"/>
          </ac:spMkLst>
        </pc:spChg>
        <pc:spChg chg="add del">
          <ac:chgData name="Shivansh Vishwakarma" userId="b1380eba-288d-41d8-928d-b8783e163812" providerId="ADAL" clId="{C1301141-3F43-41B9-956B-BB01AF394BDE}" dt="2024-06-17T19:00:52.091" v="142" actId="26606"/>
          <ac:spMkLst>
            <pc:docMk/>
            <pc:sldMk cId="0" sldId="272"/>
            <ac:spMk id="15" creationId="{DAAE4CDD-124C-4DCF-9584-B6033B545DD5}"/>
          </ac:spMkLst>
        </pc:spChg>
        <pc:spChg chg="add del">
          <ac:chgData name="Shivansh Vishwakarma" userId="b1380eba-288d-41d8-928d-b8783e163812" providerId="ADAL" clId="{C1301141-3F43-41B9-956B-BB01AF394BDE}" dt="2024-06-17T19:00:52.091" v="142" actId="26606"/>
          <ac:spMkLst>
            <pc:docMk/>
            <pc:sldMk cId="0" sldId="272"/>
            <ac:spMk id="16" creationId="{081E4A58-353D-44AE-B2FC-2A74E2E400F7}"/>
          </ac:spMkLst>
        </pc:spChg>
        <pc:spChg chg="add del">
          <ac:chgData name="Shivansh Vishwakarma" userId="b1380eba-288d-41d8-928d-b8783e163812" providerId="ADAL" clId="{C1301141-3F43-41B9-956B-BB01AF394BDE}" dt="2024-06-17T19:00:52.091" v="142" actId="26606"/>
          <ac:spMkLst>
            <pc:docMk/>
            <pc:sldMk cId="0" sldId="272"/>
            <ac:spMk id="17" creationId="{00000000-0000-0000-0000-000000000000}"/>
          </ac:spMkLst>
        </pc:spChg>
        <pc:spChg chg="add del">
          <ac:chgData name="Shivansh Vishwakarma" userId="b1380eba-288d-41d8-928d-b8783e163812" providerId="ADAL" clId="{C1301141-3F43-41B9-956B-BB01AF394BDE}" dt="2024-06-17T19:00:56.083" v="144" actId="26606"/>
          <ac:spMkLst>
            <pc:docMk/>
            <pc:sldMk cId="0" sldId="272"/>
            <ac:spMk id="19" creationId="{F837543A-6020-4505-A233-C9DB4BF74011}"/>
          </ac:spMkLst>
        </pc:spChg>
        <pc:spChg chg="add del">
          <ac:chgData name="Shivansh Vishwakarma" userId="b1380eba-288d-41d8-928d-b8783e163812" providerId="ADAL" clId="{C1301141-3F43-41B9-956B-BB01AF394BDE}" dt="2024-06-17T19:00:56.083" v="144" actId="26606"/>
          <ac:spMkLst>
            <pc:docMk/>
            <pc:sldMk cId="0" sldId="272"/>
            <ac:spMk id="20" creationId="{88853921-7BC9-4BDE-ACAB-133C683C82D6}"/>
          </ac:spMkLst>
        </pc:spChg>
        <pc:spChg chg="add del">
          <ac:chgData name="Shivansh Vishwakarma" userId="b1380eba-288d-41d8-928d-b8783e163812" providerId="ADAL" clId="{C1301141-3F43-41B9-956B-BB01AF394BDE}" dt="2024-06-17T19:00:56.083" v="144" actId="26606"/>
          <ac:spMkLst>
            <pc:docMk/>
            <pc:sldMk cId="0" sldId="272"/>
            <ac:spMk id="21" creationId="{35B16301-FB18-48BA-A6DD-C37CAF6F9A18}"/>
          </ac:spMkLst>
        </pc:spChg>
        <pc:spChg chg="add del">
          <ac:chgData name="Shivansh Vishwakarma" userId="b1380eba-288d-41d8-928d-b8783e163812" providerId="ADAL" clId="{C1301141-3F43-41B9-956B-BB01AF394BDE}" dt="2024-06-17T19:00:56.083" v="144" actId="26606"/>
          <ac:spMkLst>
            <pc:docMk/>
            <pc:sldMk cId="0" sldId="272"/>
            <ac:spMk id="22" creationId="{09192968-3AE7-4470-A61C-97294BB92731}"/>
          </ac:spMkLst>
        </pc:spChg>
        <pc:spChg chg="add del">
          <ac:chgData name="Shivansh Vishwakarma" userId="b1380eba-288d-41d8-928d-b8783e163812" providerId="ADAL" clId="{C1301141-3F43-41B9-956B-BB01AF394BDE}" dt="2024-06-17T19:00:56.083" v="144" actId="26606"/>
          <ac:spMkLst>
            <pc:docMk/>
            <pc:sldMk cId="0" sldId="272"/>
            <ac:spMk id="23" creationId="{00000000-0000-0000-0000-000000000000}"/>
          </ac:spMkLst>
        </pc:spChg>
        <pc:spChg chg="add del">
          <ac:chgData name="Shivansh Vishwakarma" userId="b1380eba-288d-41d8-928d-b8783e163812" providerId="ADAL" clId="{C1301141-3F43-41B9-956B-BB01AF394BDE}" dt="2024-06-17T19:00:56.083" v="144" actId="26606"/>
          <ac:spMkLst>
            <pc:docMk/>
            <pc:sldMk cId="0" sldId="272"/>
            <ac:spMk id="24" creationId="{3AB72E55-43E4-4356-BFE8-E2102CB0B505}"/>
          </ac:spMkLst>
        </pc:spChg>
        <pc:spChg chg="add del">
          <ac:chgData name="Shivansh Vishwakarma" userId="b1380eba-288d-41d8-928d-b8783e163812" providerId="ADAL" clId="{C1301141-3F43-41B9-956B-BB01AF394BDE}" dt="2024-06-17T19:00:56.083" v="144" actId="26606"/>
          <ac:spMkLst>
            <pc:docMk/>
            <pc:sldMk cId="0" sldId="272"/>
            <ac:spMk id="25" creationId="{C3C0D90E-074A-4F52-9B11-B52BEF4BCBE5}"/>
          </ac:spMkLst>
        </pc:spChg>
        <pc:spChg chg="add del">
          <ac:chgData name="Shivansh Vishwakarma" userId="b1380eba-288d-41d8-928d-b8783e163812" providerId="ADAL" clId="{C1301141-3F43-41B9-956B-BB01AF394BDE}" dt="2024-06-17T19:00:56.083" v="144" actId="26606"/>
          <ac:spMkLst>
            <pc:docMk/>
            <pc:sldMk cId="0" sldId="272"/>
            <ac:spMk id="26" creationId="{CABBD4C1-E6F8-46F6-8152-A8A97490BF4D}"/>
          </ac:spMkLst>
        </pc:spChg>
        <pc:spChg chg="add del">
          <ac:chgData name="Shivansh Vishwakarma" userId="b1380eba-288d-41d8-928d-b8783e163812" providerId="ADAL" clId="{C1301141-3F43-41B9-956B-BB01AF394BDE}" dt="2024-06-17T19:00:56.083" v="144" actId="26606"/>
          <ac:spMkLst>
            <pc:docMk/>
            <pc:sldMk cId="0" sldId="272"/>
            <ac:spMk id="27" creationId="{83BA5EF5-1FE9-4BF9-83BB-269BCDDF6156}"/>
          </ac:spMkLst>
        </pc:spChg>
        <pc:spChg chg="add">
          <ac:chgData name="Shivansh Vishwakarma" userId="b1380eba-288d-41d8-928d-b8783e163812" providerId="ADAL" clId="{C1301141-3F43-41B9-956B-BB01AF394BDE}" dt="2024-06-17T19:00:56.115" v="145" actId="26606"/>
          <ac:spMkLst>
            <pc:docMk/>
            <pc:sldMk cId="0" sldId="272"/>
            <ac:spMk id="29" creationId="{DAF1966E-FD40-4A4A-B61B-C4DF7FA05F06}"/>
          </ac:spMkLst>
        </pc:spChg>
        <pc:spChg chg="add">
          <ac:chgData name="Shivansh Vishwakarma" userId="b1380eba-288d-41d8-928d-b8783e163812" providerId="ADAL" clId="{C1301141-3F43-41B9-956B-BB01AF394BDE}" dt="2024-06-17T19:00:56.115" v="145" actId="26606"/>
          <ac:spMkLst>
            <pc:docMk/>
            <pc:sldMk cId="0" sldId="272"/>
            <ac:spMk id="30" creationId="{047BFA19-D45E-416B-A404-7AF2F3F27017}"/>
          </ac:spMkLst>
        </pc:spChg>
        <pc:spChg chg="add">
          <ac:chgData name="Shivansh Vishwakarma" userId="b1380eba-288d-41d8-928d-b8783e163812" providerId="ADAL" clId="{C1301141-3F43-41B9-956B-BB01AF394BDE}" dt="2024-06-17T19:00:56.115" v="145" actId="26606"/>
          <ac:spMkLst>
            <pc:docMk/>
            <pc:sldMk cId="0" sldId="272"/>
            <ac:spMk id="31" creationId="{8E0105E7-23DB-4CF2-8258-FF47C7620F6E}"/>
          </ac:spMkLst>
        </pc:spChg>
        <pc:spChg chg="add">
          <ac:chgData name="Shivansh Vishwakarma" userId="b1380eba-288d-41d8-928d-b8783e163812" providerId="ADAL" clId="{C1301141-3F43-41B9-956B-BB01AF394BDE}" dt="2024-06-17T19:00:56.115" v="145" actId="26606"/>
          <ac:spMkLst>
            <pc:docMk/>
            <pc:sldMk cId="0" sldId="272"/>
            <ac:spMk id="32" creationId="{074B4F7D-14B2-478B-8BF5-01E4E0C5D263}"/>
          </ac:spMkLst>
        </pc:spChg>
        <pc:spChg chg="add">
          <ac:chgData name="Shivansh Vishwakarma" userId="b1380eba-288d-41d8-928d-b8783e163812" providerId="ADAL" clId="{C1301141-3F43-41B9-956B-BB01AF394BDE}" dt="2024-06-17T19:00:56.115" v="145" actId="26606"/>
          <ac:spMkLst>
            <pc:docMk/>
            <pc:sldMk cId="0" sldId="272"/>
            <ac:spMk id="33" creationId="{00000000-0000-0000-0000-000000000000}"/>
          </ac:spMkLst>
        </pc:spChg>
        <pc:graphicFrameChg chg="add del">
          <ac:chgData name="Shivansh Vishwakarma" userId="b1380eba-288d-41d8-928d-b8783e163812" providerId="ADAL" clId="{C1301141-3F43-41B9-956B-BB01AF394BDE}" dt="2024-06-17T19:00:45.715" v="138" actId="26606"/>
          <ac:graphicFrameMkLst>
            <pc:docMk/>
            <pc:sldMk cId="0" sldId="272"/>
            <ac:graphicFrameMk id="6" creationId="{6923342D-B384-8220-8A06-8A396B36CF5C}"/>
          </ac:graphicFrameMkLst>
        </pc:graphicFrameChg>
        <pc:picChg chg="add del">
          <ac:chgData name="Shivansh Vishwakarma" userId="b1380eba-288d-41d8-928d-b8783e163812" providerId="ADAL" clId="{C1301141-3F43-41B9-956B-BB01AF394BDE}" dt="2024-06-17T19:00:13.318" v="136" actId="26606"/>
          <ac:picMkLst>
            <pc:docMk/>
            <pc:sldMk cId="0" sldId="272"/>
            <ac:picMk id="5" creationId="{5EEF80B3-28DA-85D8-17BC-D1BF3DD13203}"/>
          </ac:picMkLst>
        </pc:picChg>
        <pc:picChg chg="add del">
          <ac:chgData name="Shivansh Vishwakarma" userId="b1380eba-288d-41d8-928d-b8783e163812" providerId="ADAL" clId="{C1301141-3F43-41B9-956B-BB01AF394BDE}" dt="2024-06-17T19:00:47.833" v="140" actId="26606"/>
          <ac:picMkLst>
            <pc:docMk/>
            <pc:sldMk cId="0" sldId="272"/>
            <ac:picMk id="10" creationId="{208C2026-5184-B95C-2182-9AC7F3216CC3}"/>
          </ac:picMkLst>
        </pc:picChg>
        <pc:cxnChg chg="add del">
          <ac:chgData name="Shivansh Vishwakarma" userId="b1380eba-288d-41d8-928d-b8783e163812" providerId="ADAL" clId="{C1301141-3F43-41B9-956B-BB01AF394BDE}" dt="2024-06-17T19:00:56.083" v="144" actId="26606"/>
          <ac:cxnSpMkLst>
            <pc:docMk/>
            <pc:sldMk cId="0" sldId="272"/>
            <ac:cxnSpMk id="18" creationId="{4B3BCACB-5880-460B-9606-8C433A9AF99D}"/>
          </ac:cxnSpMkLst>
        </pc:cxnChg>
      </pc:sldChg>
      <pc:sldChg chg="addSp delSp modSp mod setBg">
        <pc:chgData name="Shivansh Vishwakarma" userId="b1380eba-288d-41d8-928d-b8783e163812" providerId="ADAL" clId="{C1301141-3F43-41B9-956B-BB01AF394BDE}" dt="2024-06-17T19:01:04.162" v="146" actId="26606"/>
        <pc:sldMkLst>
          <pc:docMk/>
          <pc:sldMk cId="0" sldId="273"/>
        </pc:sldMkLst>
        <pc:spChg chg="mod">
          <ac:chgData name="Shivansh Vishwakarma" userId="b1380eba-288d-41d8-928d-b8783e163812" providerId="ADAL" clId="{C1301141-3F43-41B9-956B-BB01AF394BDE}" dt="2024-06-17T19:01:04.162" v="146" actId="26606"/>
          <ac:spMkLst>
            <pc:docMk/>
            <pc:sldMk cId="0" sldId="273"/>
            <ac:spMk id="2" creationId="{00000000-0000-0000-0000-000000000000}"/>
          </ac:spMkLst>
        </pc:spChg>
        <pc:spChg chg="del">
          <ac:chgData name="Shivansh Vishwakarma" userId="b1380eba-288d-41d8-928d-b8783e163812" providerId="ADAL" clId="{C1301141-3F43-41B9-956B-BB01AF394BDE}" dt="2024-06-17T19:01:04.162" v="146" actId="26606"/>
          <ac:spMkLst>
            <pc:docMk/>
            <pc:sldMk cId="0" sldId="273"/>
            <ac:spMk id="3" creationId="{00000000-0000-0000-0000-000000000000}"/>
          </ac:spMkLst>
        </pc:spChg>
        <pc:spChg chg="add">
          <ac:chgData name="Shivansh Vishwakarma" userId="b1380eba-288d-41d8-928d-b8783e163812" providerId="ADAL" clId="{C1301141-3F43-41B9-956B-BB01AF394BDE}" dt="2024-06-17T19:01:04.162" v="146" actId="26606"/>
          <ac:spMkLst>
            <pc:docMk/>
            <pc:sldMk cId="0" sldId="273"/>
            <ac:spMk id="9" creationId="{C5278130-DFE0-457B-8698-88DF69019DDE}"/>
          </ac:spMkLst>
        </pc:spChg>
        <pc:spChg chg="add">
          <ac:chgData name="Shivansh Vishwakarma" userId="b1380eba-288d-41d8-928d-b8783e163812" providerId="ADAL" clId="{C1301141-3F43-41B9-956B-BB01AF394BDE}" dt="2024-06-17T19:01:04.162" v="146" actId="26606"/>
          <ac:spMkLst>
            <pc:docMk/>
            <pc:sldMk cId="0" sldId="273"/>
            <ac:spMk id="11" creationId="{2F99531B-1681-4D6E-BECB-18325B33A618}"/>
          </ac:spMkLst>
        </pc:spChg>
        <pc:spChg chg="add">
          <ac:chgData name="Shivansh Vishwakarma" userId="b1380eba-288d-41d8-928d-b8783e163812" providerId="ADAL" clId="{C1301141-3F43-41B9-956B-BB01AF394BDE}" dt="2024-06-17T19:01:04.162" v="146" actId="26606"/>
          <ac:spMkLst>
            <pc:docMk/>
            <pc:sldMk cId="0" sldId="273"/>
            <ac:spMk id="13" creationId="{20344094-430A-400B-804B-910E696A1A90}"/>
          </ac:spMkLst>
        </pc:spChg>
        <pc:spChg chg="add">
          <ac:chgData name="Shivansh Vishwakarma" userId="b1380eba-288d-41d8-928d-b8783e163812" providerId="ADAL" clId="{C1301141-3F43-41B9-956B-BB01AF394BDE}" dt="2024-06-17T19:01:04.162" v="146" actId="26606"/>
          <ac:spMkLst>
            <pc:docMk/>
            <pc:sldMk cId="0" sldId="273"/>
            <ac:spMk id="15" creationId="{453C67DF-7782-4E57-AB9B-F1B4811AD8FE}"/>
          </ac:spMkLst>
        </pc:spChg>
        <pc:graphicFrameChg chg="add">
          <ac:chgData name="Shivansh Vishwakarma" userId="b1380eba-288d-41d8-928d-b8783e163812" providerId="ADAL" clId="{C1301141-3F43-41B9-956B-BB01AF394BDE}" dt="2024-06-17T19:01:04.162" v="146" actId="26606"/>
          <ac:graphicFrameMkLst>
            <pc:docMk/>
            <pc:sldMk cId="0" sldId="273"/>
            <ac:graphicFrameMk id="5" creationId="{5382EA6F-6863-58EE-73BC-A7FFE0E53C02}"/>
          </ac:graphicFrameMkLst>
        </pc:graphicFrameChg>
        <pc:cxnChg chg="add">
          <ac:chgData name="Shivansh Vishwakarma" userId="b1380eba-288d-41d8-928d-b8783e163812" providerId="ADAL" clId="{C1301141-3F43-41B9-956B-BB01AF394BDE}" dt="2024-06-17T19:01:04.162" v="146" actId="26606"/>
          <ac:cxnSpMkLst>
            <pc:docMk/>
            <pc:sldMk cId="0" sldId="273"/>
            <ac:cxnSpMk id="17" creationId="{B03A5AE3-BD30-455C-842B-7626C8BEF097}"/>
          </ac:cxnSpMkLst>
        </pc:cxnChg>
        <pc:cxnChg chg="add">
          <ac:chgData name="Shivansh Vishwakarma" userId="b1380eba-288d-41d8-928d-b8783e163812" providerId="ADAL" clId="{C1301141-3F43-41B9-956B-BB01AF394BDE}" dt="2024-06-17T19:01:04.162" v="146" actId="26606"/>
          <ac:cxnSpMkLst>
            <pc:docMk/>
            <pc:sldMk cId="0" sldId="273"/>
            <ac:cxnSpMk id="19" creationId="{2DBECAA5-1F2D-470D-875C-8F2C2CA3E54B}"/>
          </ac:cxnSpMkLst>
        </pc:cxnChg>
      </pc:sldChg>
      <pc:sldChg chg="addSp delSp modSp mod setBg">
        <pc:chgData name="Shivansh Vishwakarma" userId="b1380eba-288d-41d8-928d-b8783e163812" providerId="ADAL" clId="{C1301141-3F43-41B9-956B-BB01AF394BDE}" dt="2024-06-17T19:01:26.790" v="151" actId="26606"/>
        <pc:sldMkLst>
          <pc:docMk/>
          <pc:sldMk cId="0" sldId="274"/>
        </pc:sldMkLst>
        <pc:spChg chg="mod">
          <ac:chgData name="Shivansh Vishwakarma" userId="b1380eba-288d-41d8-928d-b8783e163812" providerId="ADAL" clId="{C1301141-3F43-41B9-956B-BB01AF394BDE}" dt="2024-06-17T19:01:26.790" v="151" actId="26606"/>
          <ac:spMkLst>
            <pc:docMk/>
            <pc:sldMk cId="0" sldId="274"/>
            <ac:spMk id="2" creationId="{00000000-0000-0000-0000-000000000000}"/>
          </ac:spMkLst>
        </pc:spChg>
        <pc:spChg chg="add del">
          <ac:chgData name="Shivansh Vishwakarma" userId="b1380eba-288d-41d8-928d-b8783e163812" providerId="ADAL" clId="{C1301141-3F43-41B9-956B-BB01AF394BDE}" dt="2024-06-17T19:01:26.790" v="151" actId="26606"/>
          <ac:spMkLst>
            <pc:docMk/>
            <pc:sldMk cId="0" sldId="274"/>
            <ac:spMk id="3" creationId="{00000000-0000-0000-0000-000000000000}"/>
          </ac:spMkLst>
        </pc:spChg>
        <pc:spChg chg="add del">
          <ac:chgData name="Shivansh Vishwakarma" userId="b1380eba-288d-41d8-928d-b8783e163812" providerId="ADAL" clId="{C1301141-3F43-41B9-956B-BB01AF394BDE}" dt="2024-06-17T19:01:20.735" v="148" actId="26606"/>
          <ac:spMkLst>
            <pc:docMk/>
            <pc:sldMk cId="0" sldId="274"/>
            <ac:spMk id="9" creationId="{98DED6BC-9A3E-48D4-AD7C-A56D63F547E8}"/>
          </ac:spMkLst>
        </pc:spChg>
        <pc:spChg chg="add del">
          <ac:chgData name="Shivansh Vishwakarma" userId="b1380eba-288d-41d8-928d-b8783e163812" providerId="ADAL" clId="{C1301141-3F43-41B9-956B-BB01AF394BDE}" dt="2024-06-17T19:01:20.735" v="148" actId="26606"/>
          <ac:spMkLst>
            <pc:docMk/>
            <pc:sldMk cId="0" sldId="274"/>
            <ac:spMk id="11" creationId="{6B6E033A-DB2E-49B8-B600-B38E0C280263}"/>
          </ac:spMkLst>
        </pc:spChg>
        <pc:spChg chg="add del">
          <ac:chgData name="Shivansh Vishwakarma" userId="b1380eba-288d-41d8-928d-b8783e163812" providerId="ADAL" clId="{C1301141-3F43-41B9-956B-BB01AF394BDE}" dt="2024-06-17T19:01:26.774" v="150" actId="26606"/>
          <ac:spMkLst>
            <pc:docMk/>
            <pc:sldMk cId="0" sldId="274"/>
            <ac:spMk id="13" creationId="{C0763A76-9F1C-4FC5-82B7-DD475DA461B2}"/>
          </ac:spMkLst>
        </pc:spChg>
        <pc:spChg chg="add del">
          <ac:chgData name="Shivansh Vishwakarma" userId="b1380eba-288d-41d8-928d-b8783e163812" providerId="ADAL" clId="{C1301141-3F43-41B9-956B-BB01AF394BDE}" dt="2024-06-17T19:01:26.774" v="150" actId="26606"/>
          <ac:spMkLst>
            <pc:docMk/>
            <pc:sldMk cId="0" sldId="274"/>
            <ac:spMk id="14" creationId="{E81BF4F6-F2CF-4984-9D14-D6966D92F99F}"/>
          </ac:spMkLst>
        </pc:spChg>
        <pc:spChg chg="add del">
          <ac:chgData name="Shivansh Vishwakarma" userId="b1380eba-288d-41d8-928d-b8783e163812" providerId="ADAL" clId="{C1301141-3F43-41B9-956B-BB01AF394BDE}" dt="2024-06-17T19:01:26.774" v="150" actId="26606"/>
          <ac:spMkLst>
            <pc:docMk/>
            <pc:sldMk cId="0" sldId="274"/>
            <ac:spMk id="15" creationId="{00000000-0000-0000-0000-000000000000}"/>
          </ac:spMkLst>
        </pc:spChg>
        <pc:spChg chg="add">
          <ac:chgData name="Shivansh Vishwakarma" userId="b1380eba-288d-41d8-928d-b8783e163812" providerId="ADAL" clId="{C1301141-3F43-41B9-956B-BB01AF394BDE}" dt="2024-06-17T19:01:26.790" v="151" actId="26606"/>
          <ac:spMkLst>
            <pc:docMk/>
            <pc:sldMk cId="0" sldId="274"/>
            <ac:spMk id="21" creationId="{00000000-0000-0000-0000-000000000000}"/>
          </ac:spMkLst>
        </pc:spChg>
        <pc:grpChg chg="add">
          <ac:chgData name="Shivansh Vishwakarma" userId="b1380eba-288d-41d8-928d-b8783e163812" providerId="ADAL" clId="{C1301141-3F43-41B9-956B-BB01AF394BDE}" dt="2024-06-17T19:01:26.790" v="151" actId="26606"/>
          <ac:grpSpMkLst>
            <pc:docMk/>
            <pc:sldMk cId="0" sldId="274"/>
            <ac:grpSpMk id="19" creationId="{5EFBDE31-BB3E-6CFC-23CD-B5976DA38438}"/>
          </ac:grpSpMkLst>
        </pc:grpChg>
        <pc:graphicFrameChg chg="add del">
          <ac:chgData name="Shivansh Vishwakarma" userId="b1380eba-288d-41d8-928d-b8783e163812" providerId="ADAL" clId="{C1301141-3F43-41B9-956B-BB01AF394BDE}" dt="2024-06-17T19:01:20.735" v="148" actId="26606"/>
          <ac:graphicFrameMkLst>
            <pc:docMk/>
            <pc:sldMk cId="0" sldId="274"/>
            <ac:graphicFrameMk id="5" creationId="{6C0C61FB-0CE5-5323-715B-D189374F235C}"/>
          </ac:graphicFrameMkLst>
        </pc:graphicFrameChg>
        <pc:picChg chg="add del">
          <ac:chgData name="Shivansh Vishwakarma" userId="b1380eba-288d-41d8-928d-b8783e163812" providerId="ADAL" clId="{C1301141-3F43-41B9-956B-BB01AF394BDE}" dt="2024-06-17T19:01:26.774" v="150" actId="26606"/>
          <ac:picMkLst>
            <pc:docMk/>
            <pc:sldMk cId="0" sldId="274"/>
            <ac:picMk id="16" creationId="{2830B90B-8D30-5FB9-558F-76760C06D070}"/>
          </ac:picMkLst>
        </pc:picChg>
        <pc:picChg chg="add">
          <ac:chgData name="Shivansh Vishwakarma" userId="b1380eba-288d-41d8-928d-b8783e163812" providerId="ADAL" clId="{C1301141-3F43-41B9-956B-BB01AF394BDE}" dt="2024-06-17T19:01:26.790" v="151" actId="26606"/>
          <ac:picMkLst>
            <pc:docMk/>
            <pc:sldMk cId="0" sldId="274"/>
            <ac:picMk id="18" creationId="{06982B5E-259F-2BBA-DBB6-B94F7D88FE77}"/>
          </ac:picMkLst>
        </pc:picChg>
      </pc:sldChg>
      <pc:sldChg chg="addSp delSp modSp new mod setBg">
        <pc:chgData name="Shivansh Vishwakarma" userId="b1380eba-288d-41d8-928d-b8783e163812" providerId="ADAL" clId="{C1301141-3F43-41B9-956B-BB01AF394BDE}" dt="2024-06-17T18:48:11.193" v="18" actId="9405"/>
        <pc:sldMkLst>
          <pc:docMk/>
          <pc:sldMk cId="4249642825" sldId="275"/>
        </pc:sldMkLst>
        <pc:spChg chg="add del">
          <ac:chgData name="Shivansh Vishwakarma" userId="b1380eba-288d-41d8-928d-b8783e163812" providerId="ADAL" clId="{C1301141-3F43-41B9-956B-BB01AF394BDE}" dt="2024-06-17T18:46:23.801" v="11" actId="26606"/>
          <ac:spMkLst>
            <pc:docMk/>
            <pc:sldMk cId="4249642825" sldId="275"/>
            <ac:spMk id="2" creationId="{CCC3F5DC-FB45-3A34-D022-8553C1262005}"/>
          </ac:spMkLst>
        </pc:spChg>
        <pc:spChg chg="del">
          <ac:chgData name="Shivansh Vishwakarma" userId="b1380eba-288d-41d8-928d-b8783e163812" providerId="ADAL" clId="{C1301141-3F43-41B9-956B-BB01AF394BDE}" dt="2024-06-17T18:45:54.482" v="1" actId="22"/>
          <ac:spMkLst>
            <pc:docMk/>
            <pc:sldMk cId="4249642825" sldId="275"/>
            <ac:spMk id="3" creationId="{F9BC43B9-B9CE-FCEB-1458-3B0F9315CEB7}"/>
          </ac:spMkLst>
        </pc:spChg>
        <pc:spChg chg="add del">
          <ac:chgData name="Shivansh Vishwakarma" userId="b1380eba-288d-41d8-928d-b8783e163812" providerId="ADAL" clId="{C1301141-3F43-41B9-956B-BB01AF394BDE}" dt="2024-06-17T18:46:13.741" v="7" actId="26606"/>
          <ac:spMkLst>
            <pc:docMk/>
            <pc:sldMk cId="4249642825" sldId="275"/>
            <ac:spMk id="9" creationId="{8EBBF1F4-7E02-08E8-66AA-900F7E6C1E71}"/>
          </ac:spMkLst>
        </pc:spChg>
        <pc:spChg chg="add del">
          <ac:chgData name="Shivansh Vishwakarma" userId="b1380eba-288d-41d8-928d-b8783e163812" providerId="ADAL" clId="{C1301141-3F43-41B9-956B-BB01AF394BDE}" dt="2024-06-17T18:46:07.288" v="3" actId="26606"/>
          <ac:spMkLst>
            <pc:docMk/>
            <pc:sldMk cId="4249642825" sldId="275"/>
            <ac:spMk id="10" creationId="{42A4FC2C-047E-45A5-965D-8E1E3BF09BC6}"/>
          </ac:spMkLst>
        </pc:spChg>
        <pc:spChg chg="add del">
          <ac:chgData name="Shivansh Vishwakarma" userId="b1380eba-288d-41d8-928d-b8783e163812" providerId="ADAL" clId="{C1301141-3F43-41B9-956B-BB01AF394BDE}" dt="2024-06-17T18:46:13.741" v="7" actId="26606"/>
          <ac:spMkLst>
            <pc:docMk/>
            <pc:sldMk cId="4249642825" sldId="275"/>
            <ac:spMk id="16" creationId="{E5BBB0F9-6A59-4D02-A9C7-A2D6516684CE}"/>
          </ac:spMkLst>
        </pc:spChg>
        <pc:spChg chg="add del">
          <ac:chgData name="Shivansh Vishwakarma" userId="b1380eba-288d-41d8-928d-b8783e163812" providerId="ADAL" clId="{C1301141-3F43-41B9-956B-BB01AF394BDE}" dt="2024-06-17T18:46:13.741" v="7" actId="26606"/>
          <ac:spMkLst>
            <pc:docMk/>
            <pc:sldMk cId="4249642825" sldId="275"/>
            <ac:spMk id="17" creationId="{92468898-5A6E-4D55-85EC-308E785EE06C}"/>
          </ac:spMkLst>
        </pc:spChg>
        <pc:spChg chg="add del">
          <ac:chgData name="Shivansh Vishwakarma" userId="b1380eba-288d-41d8-928d-b8783e163812" providerId="ADAL" clId="{C1301141-3F43-41B9-956B-BB01AF394BDE}" dt="2024-06-17T18:46:13.741" v="7" actId="26606"/>
          <ac:spMkLst>
            <pc:docMk/>
            <pc:sldMk cId="4249642825" sldId="275"/>
            <ac:spMk id="18" creationId="{CCC3F5DC-FB45-3A34-D022-8553C1262005}"/>
          </ac:spMkLst>
        </pc:spChg>
        <pc:spChg chg="add del">
          <ac:chgData name="Shivansh Vishwakarma" userId="b1380eba-288d-41d8-928d-b8783e163812" providerId="ADAL" clId="{C1301141-3F43-41B9-956B-BB01AF394BDE}" dt="2024-06-17T18:46:13.741" v="7" actId="26606"/>
          <ac:spMkLst>
            <pc:docMk/>
            <pc:sldMk cId="4249642825" sldId="275"/>
            <ac:spMk id="19" creationId="{3E23A947-2D45-4208-AE2B-64948C87A3EB}"/>
          </ac:spMkLst>
        </pc:spChg>
        <pc:spChg chg="add del">
          <ac:chgData name="Shivansh Vishwakarma" userId="b1380eba-288d-41d8-928d-b8783e163812" providerId="ADAL" clId="{C1301141-3F43-41B9-956B-BB01AF394BDE}" dt="2024-06-17T18:46:17.851" v="9" actId="26606"/>
          <ac:spMkLst>
            <pc:docMk/>
            <pc:sldMk cId="4249642825" sldId="275"/>
            <ac:spMk id="21" creationId="{63644BFD-D22E-4019-B666-387DA51AEAFD}"/>
          </ac:spMkLst>
        </pc:spChg>
        <pc:spChg chg="add del">
          <ac:chgData name="Shivansh Vishwakarma" userId="b1380eba-288d-41d8-928d-b8783e163812" providerId="ADAL" clId="{C1301141-3F43-41B9-956B-BB01AF394BDE}" dt="2024-06-17T18:46:17.851" v="9" actId="26606"/>
          <ac:spMkLst>
            <pc:docMk/>
            <pc:sldMk cId="4249642825" sldId="275"/>
            <ac:spMk id="22" creationId="{3776B14B-F2F4-4825-8DA8-8C7A0F2B3960}"/>
          </ac:spMkLst>
        </pc:spChg>
        <pc:spChg chg="add del">
          <ac:chgData name="Shivansh Vishwakarma" userId="b1380eba-288d-41d8-928d-b8783e163812" providerId="ADAL" clId="{C1301141-3F43-41B9-956B-BB01AF394BDE}" dt="2024-06-17T18:46:23.801" v="11" actId="26606"/>
          <ac:spMkLst>
            <pc:docMk/>
            <pc:sldMk cId="4249642825" sldId="275"/>
            <ac:spMk id="24" creationId="{42A4FC2C-047E-45A5-965D-8E1E3BF09BC6}"/>
          </ac:spMkLst>
        </pc:spChg>
        <pc:grpChg chg="add del">
          <ac:chgData name="Shivansh Vishwakarma" userId="b1380eba-288d-41d8-928d-b8783e163812" providerId="ADAL" clId="{C1301141-3F43-41B9-956B-BB01AF394BDE}" dt="2024-06-17T18:46:17.851" v="9" actId="26606"/>
          <ac:grpSpMkLst>
            <pc:docMk/>
            <pc:sldMk cId="4249642825" sldId="275"/>
            <ac:grpSpMk id="12" creationId="{5FE9FE4C-C9E0-4C54-8010-EA9D29CD4D59}"/>
          </ac:grpSpMkLst>
        </pc:grpChg>
        <pc:grpChg chg="add del">
          <ac:chgData name="Shivansh Vishwakarma" userId="b1380eba-288d-41d8-928d-b8783e163812" providerId="ADAL" clId="{C1301141-3F43-41B9-956B-BB01AF394BDE}" dt="2024-06-17T18:46:09.312" v="5" actId="26606"/>
          <ac:grpSpMkLst>
            <pc:docMk/>
            <pc:sldMk cId="4249642825" sldId="275"/>
            <ac:grpSpMk id="15" creationId="{723C66ED-DBBF-12CA-7F5E-813E0E7D036A}"/>
          </ac:grpSpMkLst>
        </pc:grpChg>
        <pc:picChg chg="add mod ord">
          <ac:chgData name="Shivansh Vishwakarma" userId="b1380eba-288d-41d8-928d-b8783e163812" providerId="ADAL" clId="{C1301141-3F43-41B9-956B-BB01AF394BDE}" dt="2024-06-17T18:46:57.461" v="14" actId="14100"/>
          <ac:picMkLst>
            <pc:docMk/>
            <pc:sldMk cId="4249642825" sldId="275"/>
            <ac:picMk id="5" creationId="{4192CF72-88DA-88B0-94E8-092C0087CD89}"/>
          </ac:picMkLst>
        </pc:picChg>
        <pc:inkChg chg="add">
          <ac:chgData name="Shivansh Vishwakarma" userId="b1380eba-288d-41d8-928d-b8783e163812" providerId="ADAL" clId="{C1301141-3F43-41B9-956B-BB01AF394BDE}" dt="2024-06-17T18:47:32.904" v="15" actId="9405"/>
          <ac:inkMkLst>
            <pc:docMk/>
            <pc:sldMk cId="4249642825" sldId="275"/>
            <ac:inkMk id="6" creationId="{6683B6AB-5D93-12FA-9D37-D538E1FE9ECA}"/>
          </ac:inkMkLst>
        </pc:inkChg>
        <pc:inkChg chg="add del">
          <ac:chgData name="Shivansh Vishwakarma" userId="b1380eba-288d-41d8-928d-b8783e163812" providerId="ADAL" clId="{C1301141-3F43-41B9-956B-BB01AF394BDE}" dt="2024-06-17T18:48:01.554" v="17" actId="9405"/>
          <ac:inkMkLst>
            <pc:docMk/>
            <pc:sldMk cId="4249642825" sldId="275"/>
            <ac:inkMk id="7" creationId="{C8699596-8B44-3DFC-53DB-7C3870080C6F}"/>
          </ac:inkMkLst>
        </pc:inkChg>
        <pc:inkChg chg="add">
          <ac:chgData name="Shivansh Vishwakarma" userId="b1380eba-288d-41d8-928d-b8783e163812" providerId="ADAL" clId="{C1301141-3F43-41B9-956B-BB01AF394BDE}" dt="2024-06-17T18:48:11.193" v="18" actId="9405"/>
          <ac:inkMkLst>
            <pc:docMk/>
            <pc:sldMk cId="4249642825" sldId="275"/>
            <ac:inkMk id="8" creationId="{1171532A-5881-AED1-675D-23DDC16821CD}"/>
          </ac:inkMkLst>
        </pc:inkChg>
      </pc:sldChg>
      <pc:sldChg chg="addSp delSp modSp new mod setBg">
        <pc:chgData name="Shivansh Vishwakarma" userId="b1380eba-288d-41d8-928d-b8783e163812" providerId="ADAL" clId="{C1301141-3F43-41B9-956B-BB01AF394BDE}" dt="2024-06-17T18:50:12.968" v="26" actId="9405"/>
        <pc:sldMkLst>
          <pc:docMk/>
          <pc:sldMk cId="3405122383" sldId="276"/>
        </pc:sldMkLst>
        <pc:spChg chg="add del">
          <ac:chgData name="Shivansh Vishwakarma" userId="b1380eba-288d-41d8-928d-b8783e163812" providerId="ADAL" clId="{C1301141-3F43-41B9-956B-BB01AF394BDE}" dt="2024-06-17T18:49:44.892" v="23" actId="26606"/>
          <ac:spMkLst>
            <pc:docMk/>
            <pc:sldMk cId="3405122383" sldId="276"/>
            <ac:spMk id="2" creationId="{7BA3C298-2B39-5143-9627-3E9D7B756AEC}"/>
          </ac:spMkLst>
        </pc:spChg>
        <pc:spChg chg="del">
          <ac:chgData name="Shivansh Vishwakarma" userId="b1380eba-288d-41d8-928d-b8783e163812" providerId="ADAL" clId="{C1301141-3F43-41B9-956B-BB01AF394BDE}" dt="2024-06-17T18:49:37.425" v="20" actId="22"/>
          <ac:spMkLst>
            <pc:docMk/>
            <pc:sldMk cId="3405122383" sldId="276"/>
            <ac:spMk id="3" creationId="{593AF091-8A24-C194-785A-E396FB494B4D}"/>
          </ac:spMkLst>
        </pc:spChg>
        <pc:spChg chg="add del">
          <ac:chgData name="Shivansh Vishwakarma" userId="b1380eba-288d-41d8-928d-b8783e163812" providerId="ADAL" clId="{C1301141-3F43-41B9-956B-BB01AF394BDE}" dt="2024-06-17T18:49:44.892" v="22" actId="26606"/>
          <ac:spMkLst>
            <pc:docMk/>
            <pc:sldMk cId="3405122383" sldId="276"/>
            <ac:spMk id="10" creationId="{42A4FC2C-047E-45A5-965D-8E1E3BF09BC6}"/>
          </ac:spMkLst>
        </pc:spChg>
        <pc:picChg chg="add mod ord">
          <ac:chgData name="Shivansh Vishwakarma" userId="b1380eba-288d-41d8-928d-b8783e163812" providerId="ADAL" clId="{C1301141-3F43-41B9-956B-BB01AF394BDE}" dt="2024-06-17T18:49:55.160" v="25" actId="14100"/>
          <ac:picMkLst>
            <pc:docMk/>
            <pc:sldMk cId="3405122383" sldId="276"/>
            <ac:picMk id="5" creationId="{ED88C52C-DC90-F63E-6921-71DB863B2A7B}"/>
          </ac:picMkLst>
        </pc:picChg>
        <pc:inkChg chg="add">
          <ac:chgData name="Shivansh Vishwakarma" userId="b1380eba-288d-41d8-928d-b8783e163812" providerId="ADAL" clId="{C1301141-3F43-41B9-956B-BB01AF394BDE}" dt="2024-06-17T18:50:12.968" v="26" actId="9405"/>
          <ac:inkMkLst>
            <pc:docMk/>
            <pc:sldMk cId="3405122383" sldId="276"/>
            <ac:inkMk id="6" creationId="{527D6DDF-C657-F404-2C1E-E33875266B10}"/>
          </ac:inkMkLst>
        </pc:inkChg>
      </pc:sldChg>
      <pc:sldChg chg="addSp delSp modSp new mod setBg">
        <pc:chgData name="Shivansh Vishwakarma" userId="b1380eba-288d-41d8-928d-b8783e163812" providerId="ADAL" clId="{C1301141-3F43-41B9-956B-BB01AF394BDE}" dt="2024-06-17T19:04:12.977" v="172" actId="1076"/>
        <pc:sldMkLst>
          <pc:docMk/>
          <pc:sldMk cId="3191957258" sldId="277"/>
        </pc:sldMkLst>
        <pc:spChg chg="add del mod ord">
          <ac:chgData name="Shivansh Vishwakarma" userId="b1380eba-288d-41d8-928d-b8783e163812" providerId="ADAL" clId="{C1301141-3F43-41B9-956B-BB01AF394BDE}" dt="2024-06-17T19:03:56.098" v="170" actId="26606"/>
          <ac:spMkLst>
            <pc:docMk/>
            <pc:sldMk cId="3191957258" sldId="277"/>
            <ac:spMk id="2" creationId="{395F9B3F-1667-7CEC-E319-5E8C043F92C1}"/>
          </ac:spMkLst>
        </pc:spChg>
        <pc:spChg chg="del">
          <ac:chgData name="Shivansh Vishwakarma" userId="b1380eba-288d-41d8-928d-b8783e163812" providerId="ADAL" clId="{C1301141-3F43-41B9-956B-BB01AF394BDE}" dt="2024-06-17T19:02:36.996" v="153" actId="22"/>
          <ac:spMkLst>
            <pc:docMk/>
            <pc:sldMk cId="3191957258" sldId="277"/>
            <ac:spMk id="3" creationId="{6E3CF817-34A8-DA0E-CB67-ED4EC9956394}"/>
          </ac:spMkLst>
        </pc:spChg>
        <pc:spChg chg="add del">
          <ac:chgData name="Shivansh Vishwakarma" userId="b1380eba-288d-41d8-928d-b8783e163812" providerId="ADAL" clId="{C1301141-3F43-41B9-956B-BB01AF394BDE}" dt="2024-06-17T19:03:15.483" v="159" actId="26606"/>
          <ac:spMkLst>
            <pc:docMk/>
            <pc:sldMk cId="3191957258" sldId="277"/>
            <ac:spMk id="7" creationId="{42A4FC2C-047E-45A5-965D-8E1E3BF09BC6}"/>
          </ac:spMkLst>
        </pc:spChg>
        <pc:spChg chg="add del">
          <ac:chgData name="Shivansh Vishwakarma" userId="b1380eba-288d-41d8-928d-b8783e163812" providerId="ADAL" clId="{C1301141-3F43-41B9-956B-BB01AF394BDE}" dt="2024-06-17T19:03:43.130" v="167" actId="26606"/>
          <ac:spMkLst>
            <pc:docMk/>
            <pc:sldMk cId="3191957258" sldId="277"/>
            <ac:spMk id="8" creationId="{37C89E4B-3C9F-44B9-8B86-D9E3D112D8EC}"/>
          </ac:spMkLst>
        </pc:spChg>
        <pc:spChg chg="add del">
          <ac:chgData name="Shivansh Vishwakarma" userId="b1380eba-288d-41d8-928d-b8783e163812" providerId="ADAL" clId="{C1301141-3F43-41B9-956B-BB01AF394BDE}" dt="2024-06-17T19:03:19.522" v="161" actId="26606"/>
          <ac:spMkLst>
            <pc:docMk/>
            <pc:sldMk cId="3191957258" sldId="277"/>
            <ac:spMk id="9" creationId="{3BA90926-F2F8-8C4A-E67B-060F9D94E50A}"/>
          </ac:spMkLst>
        </pc:spChg>
        <pc:spChg chg="add del">
          <ac:chgData name="Shivansh Vishwakarma" userId="b1380eba-288d-41d8-928d-b8783e163812" providerId="ADAL" clId="{C1301141-3F43-41B9-956B-BB01AF394BDE}" dt="2024-06-17T19:02:46.943" v="155" actId="26606"/>
          <ac:spMkLst>
            <pc:docMk/>
            <pc:sldMk cId="3191957258" sldId="277"/>
            <ac:spMk id="10" creationId="{42A4FC2C-047E-45A5-965D-8E1E3BF09BC6}"/>
          </ac:spMkLst>
        </pc:spChg>
        <pc:spChg chg="add del">
          <ac:chgData name="Shivansh Vishwakarma" userId="b1380eba-288d-41d8-928d-b8783e163812" providerId="ADAL" clId="{C1301141-3F43-41B9-956B-BB01AF394BDE}" dt="2024-06-17T19:03:19.522" v="161" actId="26606"/>
          <ac:spMkLst>
            <pc:docMk/>
            <pc:sldMk cId="3191957258" sldId="277"/>
            <ac:spMk id="11" creationId="{395F9B3F-1667-7CEC-E319-5E8C043F92C1}"/>
          </ac:spMkLst>
        </pc:spChg>
        <pc:spChg chg="add del">
          <ac:chgData name="Shivansh Vishwakarma" userId="b1380eba-288d-41d8-928d-b8783e163812" providerId="ADAL" clId="{C1301141-3F43-41B9-956B-BB01AF394BDE}" dt="2024-06-17T19:03:19.522" v="161" actId="26606"/>
          <ac:spMkLst>
            <pc:docMk/>
            <pc:sldMk cId="3191957258" sldId="277"/>
            <ac:spMk id="12" creationId="{7ED7575E-88D2-B771-681D-46A7E55415DD}"/>
          </ac:spMkLst>
        </pc:spChg>
        <pc:spChg chg="add del">
          <ac:chgData name="Shivansh Vishwakarma" userId="b1380eba-288d-41d8-928d-b8783e163812" providerId="ADAL" clId="{C1301141-3F43-41B9-956B-BB01AF394BDE}" dt="2024-06-17T19:03:26.133" v="163" actId="26606"/>
          <ac:spMkLst>
            <pc:docMk/>
            <pc:sldMk cId="3191957258" sldId="277"/>
            <ac:spMk id="16" creationId="{1A9F7B4E-B03D-4F64-BE33-00D074458D45}"/>
          </ac:spMkLst>
        </pc:spChg>
        <pc:spChg chg="add del">
          <ac:chgData name="Shivansh Vishwakarma" userId="b1380eba-288d-41d8-928d-b8783e163812" providerId="ADAL" clId="{C1301141-3F43-41B9-956B-BB01AF394BDE}" dt="2024-06-17T19:03:26.133" v="163" actId="26606"/>
          <ac:spMkLst>
            <pc:docMk/>
            <pc:sldMk cId="3191957258" sldId="277"/>
            <ac:spMk id="17" creationId="{395F9B3F-1667-7CEC-E319-5E8C043F92C1}"/>
          </ac:spMkLst>
        </pc:spChg>
        <pc:spChg chg="add del">
          <ac:chgData name="Shivansh Vishwakarma" userId="b1380eba-288d-41d8-928d-b8783e163812" providerId="ADAL" clId="{C1301141-3F43-41B9-956B-BB01AF394BDE}" dt="2024-06-17T19:03:26.133" v="163" actId="26606"/>
          <ac:spMkLst>
            <pc:docMk/>
            <pc:sldMk cId="3191957258" sldId="277"/>
            <ac:spMk id="18" creationId="{7E2BE7F7-CA89-4002-ACCE-A478AEA24F5E}"/>
          </ac:spMkLst>
        </pc:spChg>
        <pc:spChg chg="add del">
          <ac:chgData name="Shivansh Vishwakarma" userId="b1380eba-288d-41d8-928d-b8783e163812" providerId="ADAL" clId="{C1301141-3F43-41B9-956B-BB01AF394BDE}" dt="2024-06-17T19:03:26.133" v="163" actId="26606"/>
          <ac:spMkLst>
            <pc:docMk/>
            <pc:sldMk cId="3191957258" sldId="277"/>
            <ac:spMk id="19" creationId="{BA41B581-706A-8324-7C1B-1CDD8904813F}"/>
          </ac:spMkLst>
        </pc:spChg>
        <pc:spChg chg="add del">
          <ac:chgData name="Shivansh Vishwakarma" userId="b1380eba-288d-41d8-928d-b8783e163812" providerId="ADAL" clId="{C1301141-3F43-41B9-956B-BB01AF394BDE}" dt="2024-06-17T19:03:56.098" v="169" actId="26606"/>
          <ac:spMkLst>
            <pc:docMk/>
            <pc:sldMk cId="3191957258" sldId="277"/>
            <ac:spMk id="20" creationId="{D4771268-CB57-404A-9271-370EB28F6090}"/>
          </ac:spMkLst>
        </pc:spChg>
        <pc:spChg chg="add">
          <ac:chgData name="Shivansh Vishwakarma" userId="b1380eba-288d-41d8-928d-b8783e163812" providerId="ADAL" clId="{C1301141-3F43-41B9-956B-BB01AF394BDE}" dt="2024-06-17T19:03:56.098" v="170" actId="26606"/>
          <ac:spMkLst>
            <pc:docMk/>
            <pc:sldMk cId="3191957258" sldId="277"/>
            <ac:spMk id="22" creationId="{D12DDE76-C203-4047-9998-63900085B5E8}"/>
          </ac:spMkLst>
        </pc:spChg>
        <pc:picChg chg="add mod ord">
          <ac:chgData name="Shivansh Vishwakarma" userId="b1380eba-288d-41d8-928d-b8783e163812" providerId="ADAL" clId="{C1301141-3F43-41B9-956B-BB01AF394BDE}" dt="2024-06-17T19:04:12.977" v="172" actId="1076"/>
          <ac:picMkLst>
            <pc:docMk/>
            <pc:sldMk cId="3191957258" sldId="277"/>
            <ac:picMk id="5" creationId="{78314319-8001-38E9-208C-539EF2D5FB18}"/>
          </ac:picMkLst>
        </pc:picChg>
        <pc:cxnChg chg="add del">
          <ac:chgData name="Shivansh Vishwakarma" userId="b1380eba-288d-41d8-928d-b8783e163812" providerId="ADAL" clId="{C1301141-3F43-41B9-956B-BB01AF394BDE}" dt="2024-06-17T19:03:43.130" v="167" actId="26606"/>
          <ac:cxnSpMkLst>
            <pc:docMk/>
            <pc:sldMk cId="3191957258" sldId="277"/>
            <ac:cxnSpMk id="13" creationId="{AA2EAA10-076F-46BD-8F0F-B9A2FB77A85C}"/>
          </ac:cxnSpMkLst>
        </pc:cxnChg>
        <pc:cxnChg chg="add del">
          <ac:chgData name="Shivansh Vishwakarma" userId="b1380eba-288d-41d8-928d-b8783e163812" providerId="ADAL" clId="{C1301141-3F43-41B9-956B-BB01AF394BDE}" dt="2024-06-17T19:03:19.522" v="161" actId="26606"/>
          <ac:cxnSpMkLst>
            <pc:docMk/>
            <pc:sldMk cId="3191957258" sldId="277"/>
            <ac:cxnSpMk id="14" creationId="{249EDD1B-F94D-B4E6-ACAA-566B9A26FDE3}"/>
          </ac:cxnSpMkLst>
        </pc:cxnChg>
        <pc:cxnChg chg="add del">
          <ac:chgData name="Shivansh Vishwakarma" userId="b1380eba-288d-41d8-928d-b8783e163812" providerId="ADAL" clId="{C1301141-3F43-41B9-956B-BB01AF394BDE}" dt="2024-06-17T19:03:43.130" v="167" actId="26606"/>
          <ac:cxnSpMkLst>
            <pc:docMk/>
            <pc:sldMk cId="3191957258" sldId="277"/>
            <ac:cxnSpMk id="15" creationId="{D891E407-403B-4764-86C9-33A56D3BCAA3}"/>
          </ac:cxnSpMkLst>
        </pc:cxnChg>
      </pc:sldChg>
      <pc:sldChg chg="addSp delSp modSp new mod setBg">
        <pc:chgData name="Shivansh Vishwakarma" userId="b1380eba-288d-41d8-928d-b8783e163812" providerId="ADAL" clId="{C1301141-3F43-41B9-956B-BB01AF394BDE}" dt="2024-06-17T19:08:28.438" v="206" actId="1076"/>
        <pc:sldMkLst>
          <pc:docMk/>
          <pc:sldMk cId="2654387255" sldId="278"/>
        </pc:sldMkLst>
        <pc:spChg chg="mod">
          <ac:chgData name="Shivansh Vishwakarma" userId="b1380eba-288d-41d8-928d-b8783e163812" providerId="ADAL" clId="{C1301141-3F43-41B9-956B-BB01AF394BDE}" dt="2024-06-17T19:07:47.291" v="199" actId="26606"/>
          <ac:spMkLst>
            <pc:docMk/>
            <pc:sldMk cId="2654387255" sldId="278"/>
            <ac:spMk id="2" creationId="{2B43FEF4-57BA-76F1-628D-31A5CA1E995D}"/>
          </ac:spMkLst>
        </pc:spChg>
        <pc:spChg chg="del">
          <ac:chgData name="Shivansh Vishwakarma" userId="b1380eba-288d-41d8-928d-b8783e163812" providerId="ADAL" clId="{C1301141-3F43-41B9-956B-BB01AF394BDE}" dt="2024-06-17T19:06:42.781" v="189" actId="22"/>
          <ac:spMkLst>
            <pc:docMk/>
            <pc:sldMk cId="2654387255" sldId="278"/>
            <ac:spMk id="3" creationId="{DC3E7946-7DB8-6CB9-F270-AA6EF4F35905}"/>
          </ac:spMkLst>
        </pc:spChg>
        <pc:spChg chg="add del">
          <ac:chgData name="Shivansh Vishwakarma" userId="b1380eba-288d-41d8-928d-b8783e163812" providerId="ADAL" clId="{C1301141-3F43-41B9-956B-BB01AF394BDE}" dt="2024-06-17T19:07:12.371" v="193" actId="26606"/>
          <ac:spMkLst>
            <pc:docMk/>
            <pc:sldMk cId="2654387255" sldId="278"/>
            <ac:spMk id="10" creationId="{D4771268-CB57-404A-9271-370EB28F6090}"/>
          </ac:spMkLst>
        </pc:spChg>
        <pc:spChg chg="add del">
          <ac:chgData name="Shivansh Vishwakarma" userId="b1380eba-288d-41d8-928d-b8783e163812" providerId="ADAL" clId="{C1301141-3F43-41B9-956B-BB01AF394BDE}" dt="2024-06-17T19:07:22.391" v="196" actId="26606"/>
          <ac:spMkLst>
            <pc:docMk/>
            <pc:sldMk cId="2654387255" sldId="278"/>
            <ac:spMk id="12" creationId="{D12DDE76-C203-4047-9998-63900085B5E8}"/>
          </ac:spMkLst>
        </pc:spChg>
        <pc:spChg chg="add del">
          <ac:chgData name="Shivansh Vishwakarma" userId="b1380eba-288d-41d8-928d-b8783e163812" providerId="ADAL" clId="{C1301141-3F43-41B9-956B-BB01AF394BDE}" dt="2024-06-17T19:07:47.291" v="199" actId="26606"/>
          <ac:spMkLst>
            <pc:docMk/>
            <pc:sldMk cId="2654387255" sldId="278"/>
            <ac:spMk id="17" creationId="{665DBBEF-238B-476B-96AB-8AAC3224ECEA}"/>
          </ac:spMkLst>
        </pc:spChg>
        <pc:spChg chg="add del">
          <ac:chgData name="Shivansh Vishwakarma" userId="b1380eba-288d-41d8-928d-b8783e163812" providerId="ADAL" clId="{C1301141-3F43-41B9-956B-BB01AF394BDE}" dt="2024-06-17T19:07:47.291" v="199" actId="26606"/>
          <ac:spMkLst>
            <pc:docMk/>
            <pc:sldMk cId="2654387255" sldId="278"/>
            <ac:spMk id="19" creationId="{3FCFB1DE-0B7E-48CC-BA90-B2AB0889F9D6}"/>
          </ac:spMkLst>
        </pc:spChg>
        <pc:spChg chg="add mod">
          <ac:chgData name="Shivansh Vishwakarma" userId="b1380eba-288d-41d8-928d-b8783e163812" providerId="ADAL" clId="{C1301141-3F43-41B9-956B-BB01AF394BDE}" dt="2024-06-17T19:08:10.158" v="204" actId="27636"/>
          <ac:spMkLst>
            <pc:docMk/>
            <pc:sldMk cId="2654387255" sldId="278"/>
            <ac:spMk id="23" creationId="{FCD16684-968A-D3F9-93BD-AB810BD3E0BA}"/>
          </ac:spMkLst>
        </pc:spChg>
        <pc:spChg chg="add">
          <ac:chgData name="Shivansh Vishwakarma" userId="b1380eba-288d-41d8-928d-b8783e163812" providerId="ADAL" clId="{C1301141-3F43-41B9-956B-BB01AF394BDE}" dt="2024-06-17T19:07:47.291" v="199" actId="26606"/>
          <ac:spMkLst>
            <pc:docMk/>
            <pc:sldMk cId="2654387255" sldId="278"/>
            <ac:spMk id="26" creationId="{FFB60E8C-7224-44A4-87A0-46A1711DD2ED}"/>
          </ac:spMkLst>
        </pc:spChg>
        <pc:spChg chg="add">
          <ac:chgData name="Shivansh Vishwakarma" userId="b1380eba-288d-41d8-928d-b8783e163812" providerId="ADAL" clId="{C1301141-3F43-41B9-956B-BB01AF394BDE}" dt="2024-06-17T19:07:47.291" v="199" actId="26606"/>
          <ac:spMkLst>
            <pc:docMk/>
            <pc:sldMk cId="2654387255" sldId="278"/>
            <ac:spMk id="28" creationId="{5DA32751-37A2-45C0-BE94-63D375E27003}"/>
          </ac:spMkLst>
        </pc:spChg>
        <pc:spChg chg="add">
          <ac:chgData name="Shivansh Vishwakarma" userId="b1380eba-288d-41d8-928d-b8783e163812" providerId="ADAL" clId="{C1301141-3F43-41B9-956B-BB01AF394BDE}" dt="2024-06-17T19:07:47.291" v="199" actId="26606"/>
          <ac:spMkLst>
            <pc:docMk/>
            <pc:sldMk cId="2654387255" sldId="278"/>
            <ac:spMk id="30" creationId="{E659831F-0D9A-4C63-9EBB-8435B85A440F}"/>
          </ac:spMkLst>
        </pc:spChg>
        <pc:spChg chg="add">
          <ac:chgData name="Shivansh Vishwakarma" userId="b1380eba-288d-41d8-928d-b8783e163812" providerId="ADAL" clId="{C1301141-3F43-41B9-956B-BB01AF394BDE}" dt="2024-06-17T19:07:47.291" v="199" actId="26606"/>
          <ac:spMkLst>
            <pc:docMk/>
            <pc:sldMk cId="2654387255" sldId="278"/>
            <ac:spMk id="32" creationId="{5A55FBCD-CD42-40F5-8A1B-3203F9CAEEAA}"/>
          </ac:spMkLst>
        </pc:spChg>
        <pc:picChg chg="add mod ord">
          <ac:chgData name="Shivansh Vishwakarma" userId="b1380eba-288d-41d8-928d-b8783e163812" providerId="ADAL" clId="{C1301141-3F43-41B9-956B-BB01AF394BDE}" dt="2024-06-17T19:08:28.438" v="206" actId="1076"/>
          <ac:picMkLst>
            <pc:docMk/>
            <pc:sldMk cId="2654387255" sldId="278"/>
            <ac:picMk id="5" creationId="{C065064D-F6D0-0EA4-2C72-D236AC83A14B}"/>
          </ac:picMkLst>
        </pc:picChg>
      </pc:sldChg>
      <pc:sldChg chg="addSp delSp modSp new mod setBg">
        <pc:chgData name="Shivansh Vishwakarma" userId="b1380eba-288d-41d8-928d-b8783e163812" providerId="ADAL" clId="{C1301141-3F43-41B9-956B-BB01AF394BDE}" dt="2024-06-17T19:11:16.289" v="219" actId="9405"/>
        <pc:sldMkLst>
          <pc:docMk/>
          <pc:sldMk cId="1633769540" sldId="279"/>
        </pc:sldMkLst>
        <pc:spChg chg="del">
          <ac:chgData name="Shivansh Vishwakarma" userId="b1380eba-288d-41d8-928d-b8783e163812" providerId="ADAL" clId="{C1301141-3F43-41B9-956B-BB01AF394BDE}" dt="2024-06-17T19:10:07.379" v="209" actId="26606"/>
          <ac:spMkLst>
            <pc:docMk/>
            <pc:sldMk cId="1633769540" sldId="279"/>
            <ac:spMk id="2" creationId="{2025E46F-E280-D47B-55A3-FA6D76A3AA56}"/>
          </ac:spMkLst>
        </pc:spChg>
        <pc:spChg chg="del">
          <ac:chgData name="Shivansh Vishwakarma" userId="b1380eba-288d-41d8-928d-b8783e163812" providerId="ADAL" clId="{C1301141-3F43-41B9-956B-BB01AF394BDE}" dt="2024-06-17T19:10:02.018" v="208" actId="22"/>
          <ac:spMkLst>
            <pc:docMk/>
            <pc:sldMk cId="1633769540" sldId="279"/>
            <ac:spMk id="3" creationId="{8D6C0022-E2E7-4875-E14D-A7E97D1A2C11}"/>
          </ac:spMkLst>
        </pc:spChg>
        <pc:spChg chg="add">
          <ac:chgData name="Shivansh Vishwakarma" userId="b1380eba-288d-41d8-928d-b8783e163812" providerId="ADAL" clId="{C1301141-3F43-41B9-956B-BB01AF394BDE}" dt="2024-06-17T19:10:27.168" v="214" actId="26606"/>
          <ac:spMkLst>
            <pc:docMk/>
            <pc:sldMk cId="1633769540" sldId="279"/>
            <ac:spMk id="10" creationId="{F3060C83-F051-4F0E-ABAD-AA0DFC48B218}"/>
          </ac:spMkLst>
        </pc:spChg>
        <pc:spChg chg="add">
          <ac:chgData name="Shivansh Vishwakarma" userId="b1380eba-288d-41d8-928d-b8783e163812" providerId="ADAL" clId="{C1301141-3F43-41B9-956B-BB01AF394BDE}" dt="2024-06-17T19:10:27.168" v="214" actId="26606"/>
          <ac:spMkLst>
            <pc:docMk/>
            <pc:sldMk cId="1633769540" sldId="279"/>
            <ac:spMk id="12" creationId="{83C98ABE-055B-441F-B07E-44F97F083C39}"/>
          </ac:spMkLst>
        </pc:spChg>
        <pc:spChg chg="add">
          <ac:chgData name="Shivansh Vishwakarma" userId="b1380eba-288d-41d8-928d-b8783e163812" providerId="ADAL" clId="{C1301141-3F43-41B9-956B-BB01AF394BDE}" dt="2024-06-17T19:10:27.168" v="214" actId="26606"/>
          <ac:spMkLst>
            <pc:docMk/>
            <pc:sldMk cId="1633769540" sldId="279"/>
            <ac:spMk id="14" creationId="{29FDB030-9B49-4CED-8CCD-4D99382388AC}"/>
          </ac:spMkLst>
        </pc:spChg>
        <pc:spChg chg="add">
          <ac:chgData name="Shivansh Vishwakarma" userId="b1380eba-288d-41d8-928d-b8783e163812" providerId="ADAL" clId="{C1301141-3F43-41B9-956B-BB01AF394BDE}" dt="2024-06-17T19:10:27.168" v="214" actId="26606"/>
          <ac:spMkLst>
            <pc:docMk/>
            <pc:sldMk cId="1633769540" sldId="279"/>
            <ac:spMk id="16" creationId="{3783CA14-24A1-485C-8B30-D6A5D87987AD}"/>
          </ac:spMkLst>
        </pc:spChg>
        <pc:spChg chg="add">
          <ac:chgData name="Shivansh Vishwakarma" userId="b1380eba-288d-41d8-928d-b8783e163812" providerId="ADAL" clId="{C1301141-3F43-41B9-956B-BB01AF394BDE}" dt="2024-06-17T19:10:27.168" v="214" actId="26606"/>
          <ac:spMkLst>
            <pc:docMk/>
            <pc:sldMk cId="1633769540" sldId="279"/>
            <ac:spMk id="18" creationId="{9A97C86A-04D6-40F7-AE84-31AB43E6A846}"/>
          </ac:spMkLst>
        </pc:spChg>
        <pc:spChg chg="add">
          <ac:chgData name="Shivansh Vishwakarma" userId="b1380eba-288d-41d8-928d-b8783e163812" providerId="ADAL" clId="{C1301141-3F43-41B9-956B-BB01AF394BDE}" dt="2024-06-17T19:10:27.168" v="214" actId="26606"/>
          <ac:spMkLst>
            <pc:docMk/>
            <pc:sldMk cId="1633769540" sldId="279"/>
            <ac:spMk id="20" creationId="{FF9F2414-84E8-453E-B1F3-389FDE8192D9}"/>
          </ac:spMkLst>
        </pc:spChg>
        <pc:spChg chg="add">
          <ac:chgData name="Shivansh Vishwakarma" userId="b1380eba-288d-41d8-928d-b8783e163812" providerId="ADAL" clId="{C1301141-3F43-41B9-956B-BB01AF394BDE}" dt="2024-06-17T19:10:27.168" v="214" actId="26606"/>
          <ac:spMkLst>
            <pc:docMk/>
            <pc:sldMk cId="1633769540" sldId="279"/>
            <ac:spMk id="22" creationId="{3ECA69A1-7536-43AC-85EF-C7106179F5ED}"/>
          </ac:spMkLst>
        </pc:spChg>
        <pc:picChg chg="add mod ord">
          <ac:chgData name="Shivansh Vishwakarma" userId="b1380eba-288d-41d8-928d-b8783e163812" providerId="ADAL" clId="{C1301141-3F43-41B9-956B-BB01AF394BDE}" dt="2024-06-17T19:10:39.739" v="216" actId="14100"/>
          <ac:picMkLst>
            <pc:docMk/>
            <pc:sldMk cId="1633769540" sldId="279"/>
            <ac:picMk id="5" creationId="{87031F6C-5BEF-31EE-513B-60992F1E108C}"/>
          </ac:picMkLst>
        </pc:picChg>
        <pc:inkChg chg="add">
          <ac:chgData name="Shivansh Vishwakarma" userId="b1380eba-288d-41d8-928d-b8783e163812" providerId="ADAL" clId="{C1301141-3F43-41B9-956B-BB01AF394BDE}" dt="2024-06-17T19:10:57.090" v="217" actId="9405"/>
          <ac:inkMkLst>
            <pc:docMk/>
            <pc:sldMk cId="1633769540" sldId="279"/>
            <ac:inkMk id="6" creationId="{6981CA91-33CE-9D52-DCD2-D5DD3778CF77}"/>
          </ac:inkMkLst>
        </pc:inkChg>
        <pc:inkChg chg="add">
          <ac:chgData name="Shivansh Vishwakarma" userId="b1380eba-288d-41d8-928d-b8783e163812" providerId="ADAL" clId="{C1301141-3F43-41B9-956B-BB01AF394BDE}" dt="2024-06-17T19:11:05.354" v="218" actId="9405"/>
          <ac:inkMkLst>
            <pc:docMk/>
            <pc:sldMk cId="1633769540" sldId="279"/>
            <ac:inkMk id="7" creationId="{C7716AC2-24D9-B8A9-25CB-F2B70AC25C5A}"/>
          </ac:inkMkLst>
        </pc:inkChg>
        <pc:inkChg chg="add">
          <ac:chgData name="Shivansh Vishwakarma" userId="b1380eba-288d-41d8-928d-b8783e163812" providerId="ADAL" clId="{C1301141-3F43-41B9-956B-BB01AF394BDE}" dt="2024-06-17T19:11:16.289" v="219" actId="9405"/>
          <ac:inkMkLst>
            <pc:docMk/>
            <pc:sldMk cId="1633769540" sldId="279"/>
            <ac:inkMk id="8" creationId="{73ACA71C-30CD-3C6A-DFAE-B3E7B7C395C8}"/>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930E6-C3A8-49F3-9474-865859BB39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65B8BC0-2E00-4249-9189-F4F376D07A3E}">
      <dgm:prSet/>
      <dgm:spPr/>
      <dgm:t>
        <a:bodyPr/>
        <a:lstStyle/>
        <a:p>
          <a:r>
            <a:rPr lang="en-US"/>
            <a:t>- Real-world applications:</a:t>
          </a:r>
        </a:p>
      </dgm:t>
    </dgm:pt>
    <dgm:pt modelId="{D96133B4-6DF4-432B-B1C9-E19E69B1A15D}" type="parTrans" cxnId="{1CE5AA1F-E257-4EB8-879D-225E075B159F}">
      <dgm:prSet/>
      <dgm:spPr/>
      <dgm:t>
        <a:bodyPr/>
        <a:lstStyle/>
        <a:p>
          <a:endParaRPr lang="en-US"/>
        </a:p>
      </dgm:t>
    </dgm:pt>
    <dgm:pt modelId="{5283497D-0473-4500-89B6-46DAE0733527}" type="sibTrans" cxnId="{1CE5AA1F-E257-4EB8-879D-225E075B159F}">
      <dgm:prSet/>
      <dgm:spPr/>
      <dgm:t>
        <a:bodyPr/>
        <a:lstStyle/>
        <a:p>
          <a:endParaRPr lang="en-US"/>
        </a:p>
      </dgm:t>
    </dgm:pt>
    <dgm:pt modelId="{A05D1BA3-CB23-4C4B-B70C-BA4E0DBD7343}">
      <dgm:prSet/>
      <dgm:spPr/>
      <dgm:t>
        <a:bodyPr/>
        <a:lstStyle/>
        <a:p>
          <a:r>
            <a:rPr lang="en-US"/>
            <a:t>- Surveillance</a:t>
          </a:r>
        </a:p>
      </dgm:t>
    </dgm:pt>
    <dgm:pt modelId="{DC79B4C8-3986-4D5E-B09F-5A4278A0CBDA}" type="parTrans" cxnId="{93B50D39-4E84-434F-878A-DCD24B15DBB4}">
      <dgm:prSet/>
      <dgm:spPr/>
      <dgm:t>
        <a:bodyPr/>
        <a:lstStyle/>
        <a:p>
          <a:endParaRPr lang="en-US"/>
        </a:p>
      </dgm:t>
    </dgm:pt>
    <dgm:pt modelId="{8CA8F65E-CE9E-427A-BCCA-689256ECE444}" type="sibTrans" cxnId="{93B50D39-4E84-434F-878A-DCD24B15DBB4}">
      <dgm:prSet/>
      <dgm:spPr/>
      <dgm:t>
        <a:bodyPr/>
        <a:lstStyle/>
        <a:p>
          <a:endParaRPr lang="en-US"/>
        </a:p>
      </dgm:t>
    </dgm:pt>
    <dgm:pt modelId="{CDE7AD67-89A5-4057-8DDE-9EAFEFF14CC3}">
      <dgm:prSet/>
      <dgm:spPr/>
      <dgm:t>
        <a:bodyPr/>
        <a:lstStyle/>
        <a:p>
          <a:r>
            <a:rPr lang="en-US"/>
            <a:t>- Rescue missions</a:t>
          </a:r>
        </a:p>
      </dgm:t>
    </dgm:pt>
    <dgm:pt modelId="{4EBA640C-02AC-4212-A04D-58DFF066290E}" type="parTrans" cxnId="{058B2E31-7BE2-4727-B2D2-40131BCA4A6D}">
      <dgm:prSet/>
      <dgm:spPr/>
      <dgm:t>
        <a:bodyPr/>
        <a:lstStyle/>
        <a:p>
          <a:endParaRPr lang="en-US"/>
        </a:p>
      </dgm:t>
    </dgm:pt>
    <dgm:pt modelId="{544CADEA-0D01-4E45-99F6-AF67D5C76605}" type="sibTrans" cxnId="{058B2E31-7BE2-4727-B2D2-40131BCA4A6D}">
      <dgm:prSet/>
      <dgm:spPr/>
      <dgm:t>
        <a:bodyPr/>
        <a:lstStyle/>
        <a:p>
          <a:endParaRPr lang="en-US"/>
        </a:p>
      </dgm:t>
    </dgm:pt>
    <dgm:pt modelId="{A98DCBC2-96DF-44F0-A4B4-23D312F7C6FC}">
      <dgm:prSet/>
      <dgm:spPr/>
      <dgm:t>
        <a:bodyPr/>
        <a:lstStyle/>
        <a:p>
          <a:r>
            <a:rPr lang="en-US"/>
            <a:t>- Autonomous exploration</a:t>
          </a:r>
        </a:p>
      </dgm:t>
    </dgm:pt>
    <dgm:pt modelId="{F76E8509-E446-4A4B-B6E8-2DD7A3A411B9}" type="parTrans" cxnId="{F3DC9248-5826-42B2-80F6-C2E7A91292AB}">
      <dgm:prSet/>
      <dgm:spPr/>
      <dgm:t>
        <a:bodyPr/>
        <a:lstStyle/>
        <a:p>
          <a:endParaRPr lang="en-US"/>
        </a:p>
      </dgm:t>
    </dgm:pt>
    <dgm:pt modelId="{78988194-0FB3-4BCA-8773-DF967C689F13}" type="sibTrans" cxnId="{F3DC9248-5826-42B2-80F6-C2E7A91292AB}">
      <dgm:prSet/>
      <dgm:spPr/>
      <dgm:t>
        <a:bodyPr/>
        <a:lstStyle/>
        <a:p>
          <a:endParaRPr lang="en-US"/>
        </a:p>
      </dgm:t>
    </dgm:pt>
    <dgm:pt modelId="{C7D83DCE-1F4A-48C8-ADE8-3986987C4C19}">
      <dgm:prSet/>
      <dgm:spPr/>
      <dgm:t>
        <a:bodyPr/>
        <a:lstStyle/>
        <a:p>
          <a:r>
            <a:rPr lang="en-US"/>
            <a:t>- Potential impact on industries and future research directions.</a:t>
          </a:r>
        </a:p>
      </dgm:t>
    </dgm:pt>
    <dgm:pt modelId="{2C2610C8-6E90-4606-9D2F-E1A9AA01D78F}" type="parTrans" cxnId="{B42D4D25-9D28-4B67-B2A9-0A6D0E9DF1A7}">
      <dgm:prSet/>
      <dgm:spPr/>
      <dgm:t>
        <a:bodyPr/>
        <a:lstStyle/>
        <a:p>
          <a:endParaRPr lang="en-US"/>
        </a:p>
      </dgm:t>
    </dgm:pt>
    <dgm:pt modelId="{D1A73D09-5ABB-4F2A-91CB-628F26FA8DAE}" type="sibTrans" cxnId="{B42D4D25-9D28-4B67-B2A9-0A6D0E9DF1A7}">
      <dgm:prSet/>
      <dgm:spPr/>
      <dgm:t>
        <a:bodyPr/>
        <a:lstStyle/>
        <a:p>
          <a:endParaRPr lang="en-US"/>
        </a:p>
      </dgm:t>
    </dgm:pt>
    <dgm:pt modelId="{09041648-E5A4-45F8-81B0-29B6CFA18DDF}" type="pres">
      <dgm:prSet presAssocID="{FEA930E6-C3A8-49F3-9474-865859BB394B}" presName="linear" presStyleCnt="0">
        <dgm:presLayoutVars>
          <dgm:animLvl val="lvl"/>
          <dgm:resizeHandles val="exact"/>
        </dgm:presLayoutVars>
      </dgm:prSet>
      <dgm:spPr/>
    </dgm:pt>
    <dgm:pt modelId="{CB80F0DD-0A09-4967-8683-E226DD2D7640}" type="pres">
      <dgm:prSet presAssocID="{865B8BC0-2E00-4249-9189-F4F376D07A3E}" presName="parentText" presStyleLbl="node1" presStyleIdx="0" presStyleCnt="5">
        <dgm:presLayoutVars>
          <dgm:chMax val="0"/>
          <dgm:bulletEnabled val="1"/>
        </dgm:presLayoutVars>
      </dgm:prSet>
      <dgm:spPr/>
    </dgm:pt>
    <dgm:pt modelId="{2CF5E916-FFCC-4BD3-92EA-0628D5A8A465}" type="pres">
      <dgm:prSet presAssocID="{5283497D-0473-4500-89B6-46DAE0733527}" presName="spacer" presStyleCnt="0"/>
      <dgm:spPr/>
    </dgm:pt>
    <dgm:pt modelId="{96FA6D30-B707-4660-8F0E-60FCCE613E75}" type="pres">
      <dgm:prSet presAssocID="{A05D1BA3-CB23-4C4B-B70C-BA4E0DBD7343}" presName="parentText" presStyleLbl="node1" presStyleIdx="1" presStyleCnt="5">
        <dgm:presLayoutVars>
          <dgm:chMax val="0"/>
          <dgm:bulletEnabled val="1"/>
        </dgm:presLayoutVars>
      </dgm:prSet>
      <dgm:spPr/>
    </dgm:pt>
    <dgm:pt modelId="{441355EA-AC95-430F-8512-C882E7096548}" type="pres">
      <dgm:prSet presAssocID="{8CA8F65E-CE9E-427A-BCCA-689256ECE444}" presName="spacer" presStyleCnt="0"/>
      <dgm:spPr/>
    </dgm:pt>
    <dgm:pt modelId="{E5205EC2-C44B-4D3B-92BB-D221822CC79A}" type="pres">
      <dgm:prSet presAssocID="{CDE7AD67-89A5-4057-8DDE-9EAFEFF14CC3}" presName="parentText" presStyleLbl="node1" presStyleIdx="2" presStyleCnt="5">
        <dgm:presLayoutVars>
          <dgm:chMax val="0"/>
          <dgm:bulletEnabled val="1"/>
        </dgm:presLayoutVars>
      </dgm:prSet>
      <dgm:spPr/>
    </dgm:pt>
    <dgm:pt modelId="{0CBC216A-6F96-4EF7-B03B-20A657CCE4E2}" type="pres">
      <dgm:prSet presAssocID="{544CADEA-0D01-4E45-99F6-AF67D5C76605}" presName="spacer" presStyleCnt="0"/>
      <dgm:spPr/>
    </dgm:pt>
    <dgm:pt modelId="{E2151BAD-87F0-4B24-B314-4C995A53C7F6}" type="pres">
      <dgm:prSet presAssocID="{A98DCBC2-96DF-44F0-A4B4-23D312F7C6FC}" presName="parentText" presStyleLbl="node1" presStyleIdx="3" presStyleCnt="5">
        <dgm:presLayoutVars>
          <dgm:chMax val="0"/>
          <dgm:bulletEnabled val="1"/>
        </dgm:presLayoutVars>
      </dgm:prSet>
      <dgm:spPr/>
    </dgm:pt>
    <dgm:pt modelId="{AE8AAA9C-AD5B-4394-BC40-42491587F8F3}" type="pres">
      <dgm:prSet presAssocID="{78988194-0FB3-4BCA-8773-DF967C689F13}" presName="spacer" presStyleCnt="0"/>
      <dgm:spPr/>
    </dgm:pt>
    <dgm:pt modelId="{A90FD5F8-BD1C-4D30-979C-EE77E3DC9A99}" type="pres">
      <dgm:prSet presAssocID="{C7D83DCE-1F4A-48C8-ADE8-3986987C4C19}" presName="parentText" presStyleLbl="node1" presStyleIdx="4" presStyleCnt="5">
        <dgm:presLayoutVars>
          <dgm:chMax val="0"/>
          <dgm:bulletEnabled val="1"/>
        </dgm:presLayoutVars>
      </dgm:prSet>
      <dgm:spPr/>
    </dgm:pt>
  </dgm:ptLst>
  <dgm:cxnLst>
    <dgm:cxn modelId="{A433B801-84A2-4A72-8156-FEB121689FDA}" type="presOf" srcId="{A98DCBC2-96DF-44F0-A4B4-23D312F7C6FC}" destId="{E2151BAD-87F0-4B24-B314-4C995A53C7F6}" srcOrd="0" destOrd="0" presId="urn:microsoft.com/office/officeart/2005/8/layout/vList2"/>
    <dgm:cxn modelId="{1CE5AA1F-E257-4EB8-879D-225E075B159F}" srcId="{FEA930E6-C3A8-49F3-9474-865859BB394B}" destId="{865B8BC0-2E00-4249-9189-F4F376D07A3E}" srcOrd="0" destOrd="0" parTransId="{D96133B4-6DF4-432B-B1C9-E19E69B1A15D}" sibTransId="{5283497D-0473-4500-89B6-46DAE0733527}"/>
    <dgm:cxn modelId="{B42D4D25-9D28-4B67-B2A9-0A6D0E9DF1A7}" srcId="{FEA930E6-C3A8-49F3-9474-865859BB394B}" destId="{C7D83DCE-1F4A-48C8-ADE8-3986987C4C19}" srcOrd="4" destOrd="0" parTransId="{2C2610C8-6E90-4606-9D2F-E1A9AA01D78F}" sibTransId="{D1A73D09-5ABB-4F2A-91CB-628F26FA8DAE}"/>
    <dgm:cxn modelId="{1973822E-206B-42B8-BF5D-9DD1BB80ED2F}" type="presOf" srcId="{A05D1BA3-CB23-4C4B-B70C-BA4E0DBD7343}" destId="{96FA6D30-B707-4660-8F0E-60FCCE613E75}" srcOrd="0" destOrd="0" presId="urn:microsoft.com/office/officeart/2005/8/layout/vList2"/>
    <dgm:cxn modelId="{058B2E31-7BE2-4727-B2D2-40131BCA4A6D}" srcId="{FEA930E6-C3A8-49F3-9474-865859BB394B}" destId="{CDE7AD67-89A5-4057-8DDE-9EAFEFF14CC3}" srcOrd="2" destOrd="0" parTransId="{4EBA640C-02AC-4212-A04D-58DFF066290E}" sibTransId="{544CADEA-0D01-4E45-99F6-AF67D5C76605}"/>
    <dgm:cxn modelId="{93B50D39-4E84-434F-878A-DCD24B15DBB4}" srcId="{FEA930E6-C3A8-49F3-9474-865859BB394B}" destId="{A05D1BA3-CB23-4C4B-B70C-BA4E0DBD7343}" srcOrd="1" destOrd="0" parTransId="{DC79B4C8-3986-4D5E-B09F-5A4278A0CBDA}" sibTransId="{8CA8F65E-CE9E-427A-BCCA-689256ECE444}"/>
    <dgm:cxn modelId="{F3DC9248-5826-42B2-80F6-C2E7A91292AB}" srcId="{FEA930E6-C3A8-49F3-9474-865859BB394B}" destId="{A98DCBC2-96DF-44F0-A4B4-23D312F7C6FC}" srcOrd="3" destOrd="0" parTransId="{F76E8509-E446-4A4B-B6E8-2DD7A3A411B9}" sibTransId="{78988194-0FB3-4BCA-8773-DF967C689F13}"/>
    <dgm:cxn modelId="{703B556E-6876-410C-A0FA-18CE17FD6C95}" type="presOf" srcId="{C7D83DCE-1F4A-48C8-ADE8-3986987C4C19}" destId="{A90FD5F8-BD1C-4D30-979C-EE77E3DC9A99}" srcOrd="0" destOrd="0" presId="urn:microsoft.com/office/officeart/2005/8/layout/vList2"/>
    <dgm:cxn modelId="{6646BD9D-FFEE-42E0-A005-CEC08323CA92}" type="presOf" srcId="{865B8BC0-2E00-4249-9189-F4F376D07A3E}" destId="{CB80F0DD-0A09-4967-8683-E226DD2D7640}" srcOrd="0" destOrd="0" presId="urn:microsoft.com/office/officeart/2005/8/layout/vList2"/>
    <dgm:cxn modelId="{53738AAE-FB81-4E40-AA06-812D06D97998}" type="presOf" srcId="{CDE7AD67-89A5-4057-8DDE-9EAFEFF14CC3}" destId="{E5205EC2-C44B-4D3B-92BB-D221822CC79A}" srcOrd="0" destOrd="0" presId="urn:microsoft.com/office/officeart/2005/8/layout/vList2"/>
    <dgm:cxn modelId="{0DBDA2B7-EBA1-47C8-82CB-7DAEBB7911FB}" type="presOf" srcId="{FEA930E6-C3A8-49F3-9474-865859BB394B}" destId="{09041648-E5A4-45F8-81B0-29B6CFA18DDF}" srcOrd="0" destOrd="0" presId="urn:microsoft.com/office/officeart/2005/8/layout/vList2"/>
    <dgm:cxn modelId="{DDC452E1-6B9D-47D5-9D41-E1ED049D705A}" type="presParOf" srcId="{09041648-E5A4-45F8-81B0-29B6CFA18DDF}" destId="{CB80F0DD-0A09-4967-8683-E226DD2D7640}" srcOrd="0" destOrd="0" presId="urn:microsoft.com/office/officeart/2005/8/layout/vList2"/>
    <dgm:cxn modelId="{82BAA0CC-C85B-41E1-95B1-05633DBCC033}" type="presParOf" srcId="{09041648-E5A4-45F8-81B0-29B6CFA18DDF}" destId="{2CF5E916-FFCC-4BD3-92EA-0628D5A8A465}" srcOrd="1" destOrd="0" presId="urn:microsoft.com/office/officeart/2005/8/layout/vList2"/>
    <dgm:cxn modelId="{D6617133-EBBB-4295-B193-73453B1AB7EA}" type="presParOf" srcId="{09041648-E5A4-45F8-81B0-29B6CFA18DDF}" destId="{96FA6D30-B707-4660-8F0E-60FCCE613E75}" srcOrd="2" destOrd="0" presId="urn:microsoft.com/office/officeart/2005/8/layout/vList2"/>
    <dgm:cxn modelId="{9ECB67F6-DD47-45AB-BE2C-AA69D05AB771}" type="presParOf" srcId="{09041648-E5A4-45F8-81B0-29B6CFA18DDF}" destId="{441355EA-AC95-430F-8512-C882E7096548}" srcOrd="3" destOrd="0" presId="urn:microsoft.com/office/officeart/2005/8/layout/vList2"/>
    <dgm:cxn modelId="{3934B01E-9481-4A2F-9929-1C6AB7078C16}" type="presParOf" srcId="{09041648-E5A4-45F8-81B0-29B6CFA18DDF}" destId="{E5205EC2-C44B-4D3B-92BB-D221822CC79A}" srcOrd="4" destOrd="0" presId="urn:microsoft.com/office/officeart/2005/8/layout/vList2"/>
    <dgm:cxn modelId="{81644053-316A-46EA-9809-BEA0F0B3CFB2}" type="presParOf" srcId="{09041648-E5A4-45F8-81B0-29B6CFA18DDF}" destId="{0CBC216A-6F96-4EF7-B03B-20A657CCE4E2}" srcOrd="5" destOrd="0" presId="urn:microsoft.com/office/officeart/2005/8/layout/vList2"/>
    <dgm:cxn modelId="{00CFEAE4-8778-473D-9C5C-717DA895F191}" type="presParOf" srcId="{09041648-E5A4-45F8-81B0-29B6CFA18DDF}" destId="{E2151BAD-87F0-4B24-B314-4C995A53C7F6}" srcOrd="6" destOrd="0" presId="urn:microsoft.com/office/officeart/2005/8/layout/vList2"/>
    <dgm:cxn modelId="{1A9EAEF3-E74B-4664-AC5F-0D8FCBC64EAF}" type="presParOf" srcId="{09041648-E5A4-45F8-81B0-29B6CFA18DDF}" destId="{AE8AAA9C-AD5B-4394-BC40-42491587F8F3}" srcOrd="7" destOrd="0" presId="urn:microsoft.com/office/officeart/2005/8/layout/vList2"/>
    <dgm:cxn modelId="{8C2264AE-8CF1-4A67-B8EA-D610E2CCFC62}" type="presParOf" srcId="{09041648-E5A4-45F8-81B0-29B6CFA18DDF}" destId="{A90FD5F8-BD1C-4D30-979C-EE77E3DC9A9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0F0DD-0A09-4967-8683-E226DD2D7640}">
      <dsp:nvSpPr>
        <dsp:cNvPr id="0" name=""/>
        <dsp:cNvSpPr/>
      </dsp:nvSpPr>
      <dsp:spPr>
        <a:xfrm>
          <a:off x="0" y="100247"/>
          <a:ext cx="4941945" cy="95340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Real-world applications:</a:t>
          </a:r>
        </a:p>
      </dsp:txBody>
      <dsp:txXfrm>
        <a:off x="46541" y="146788"/>
        <a:ext cx="4848863" cy="860321"/>
      </dsp:txXfrm>
    </dsp:sp>
    <dsp:sp modelId="{96FA6D30-B707-4660-8F0E-60FCCE613E75}">
      <dsp:nvSpPr>
        <dsp:cNvPr id="0" name=""/>
        <dsp:cNvSpPr/>
      </dsp:nvSpPr>
      <dsp:spPr>
        <a:xfrm>
          <a:off x="0" y="1122770"/>
          <a:ext cx="4941945" cy="953403"/>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Surveillance</a:t>
          </a:r>
        </a:p>
      </dsp:txBody>
      <dsp:txXfrm>
        <a:off x="46541" y="1169311"/>
        <a:ext cx="4848863" cy="860321"/>
      </dsp:txXfrm>
    </dsp:sp>
    <dsp:sp modelId="{E5205EC2-C44B-4D3B-92BB-D221822CC79A}">
      <dsp:nvSpPr>
        <dsp:cNvPr id="0" name=""/>
        <dsp:cNvSpPr/>
      </dsp:nvSpPr>
      <dsp:spPr>
        <a:xfrm>
          <a:off x="0" y="2145294"/>
          <a:ext cx="4941945" cy="953403"/>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Rescue missions</a:t>
          </a:r>
        </a:p>
      </dsp:txBody>
      <dsp:txXfrm>
        <a:off x="46541" y="2191835"/>
        <a:ext cx="4848863" cy="860321"/>
      </dsp:txXfrm>
    </dsp:sp>
    <dsp:sp modelId="{E2151BAD-87F0-4B24-B314-4C995A53C7F6}">
      <dsp:nvSpPr>
        <dsp:cNvPr id="0" name=""/>
        <dsp:cNvSpPr/>
      </dsp:nvSpPr>
      <dsp:spPr>
        <a:xfrm>
          <a:off x="0" y="3167818"/>
          <a:ext cx="4941945" cy="953403"/>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Autonomous exploration</a:t>
          </a:r>
        </a:p>
      </dsp:txBody>
      <dsp:txXfrm>
        <a:off x="46541" y="3214359"/>
        <a:ext cx="4848863" cy="860321"/>
      </dsp:txXfrm>
    </dsp:sp>
    <dsp:sp modelId="{A90FD5F8-BD1C-4D30-979C-EE77E3DC9A99}">
      <dsp:nvSpPr>
        <dsp:cNvPr id="0" name=""/>
        <dsp:cNvSpPr/>
      </dsp:nvSpPr>
      <dsp:spPr>
        <a:xfrm>
          <a:off x="0" y="4190342"/>
          <a:ext cx="4941945" cy="953403"/>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Potential impact on industries and future research directions.</a:t>
          </a:r>
        </a:p>
      </dsp:txBody>
      <dsp:txXfrm>
        <a:off x="46541" y="4236883"/>
        <a:ext cx="4848863" cy="8603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8:47:32.904"/>
    </inkml:context>
    <inkml:brush xml:id="br0">
      <inkml:brushProperty name="width" value="0.035" units="cm"/>
      <inkml:brushProperty name="height" value="0.035" units="cm"/>
    </inkml:brush>
  </inkml:definitions>
  <inkml:trace contextRef="#ctx0" brushRef="#br0">128 595 24575,'-1'3'0,"-1"1"0,1 0 0,-1 0 0,1 0 0,-1 0 0,1-1 0,-2 0 0,1 1 0,-1 0 0,0-1 0,-4 5 0,-8 11 0,12-14 0,2 0 0,-2 0 0,1 0 0,0 0 0,0 0 0,0 1 0,1-1 0,-1 10 0,2-14 0,0 0 0,0 0 0,0 0 0,0 0 0,1 0 0,-1 0 0,0 0 0,0 0 0,1 0 0,-1 0 0,0 0 0,0 0 0,1 0 0,-1 0 0,1 0 0,-1 0 0,1-1 0,0 1 0,0 0 0,0 1 0,1-2 0,0 1 0,-1 0 0,1-1 0,-1 1 0,0-1 0,1 1 0,0-1 0,-1 0 0,1 0 0,0 0 0,-1 0 0,0 0 0,1 0 0,0 0 0,0 0 0,-1-1 0,4 0 0,15-5 0,-1-2 0,1 0 0,-2-1 0,1-2 0,-2 1 0,22-17 0,-2 2 0,309-216 0,-285 191 0,-2-2 0,-1-3 0,67-86 0,-120 136 0,0-2 0,0 1 0,-1-1 0,0 0 0,0 0 0,-2 0 0,5-9 0,-7 15 0,1 0 0,-1 0 0,0-1 0,0 2 0,0-1 0,0 0 0,0 0 0,0-1 0,0 1 0,0 0 0,0 0 0,-1-1 0,1 1 0,0 0 0,-1 1 0,1-1 0,-1 0 0,0 0 0,1 0 0,-1 0 0,-1-2 0,1 2 0,-1-1 0,0 1 0,0 0 0,0 1 0,0-1 0,0 0 0,0 0 0,0 0 0,-1 1 0,1-1 0,-1 1 0,2-1 0,-1 1 0,-1 0 0,-2 0 0,-11 1 0,0 0 0,-1 1 0,1 0 0,0 1 0,-19 7 0,-78 32 0,112-41 0,-34 12 0,1 2 0,2 2 0,-1 0 0,2 2 0,0 1 0,-30 27 0,19-14 0,32-26 0,0 1 0,1-1 0,-1 1 0,2 1 0,-9 10 0,8-10 0,1 1 0,-1-1 0,-2-1 0,2 1 0,-21 10 0,-25 24 0,39-29 0,-6 7 0,-24 28 0,-17 35-1365,-5 15-5461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8:48:11.193"/>
    </inkml:context>
    <inkml:brush xml:id="br0">
      <inkml:brushProperty name="width" value="0.35" units="cm"/>
      <inkml:brushProperty name="height" value="0.35" units="cm"/>
      <inkml:brushProperty name="color" value="#FFFFFF"/>
    </inkml:brush>
  </inkml:definitions>
  <inkml:trace contextRef="#ctx0" brushRef="#br0">849 101 24575,'-9'4'0,"2"1"0,-1 0 0,2 0 0,-12 11 0,1 0 0,-356 277 0,366-288 0,-1 0 0,-1 0 0,1-1 0,0 1 0,-2-2 0,2 0 0,-14 4 0,18-6 0,-1 0 0,2-1 0,-2 0 0,1 0 0,0 0 0,0 0 0,-1 0 0,2 0 0,-2 0 0,1-1 0,0 0 0,0-1 0,0 1 0,0-1 0,0 0 0,0 0 0,1 0 0,-7-4 0,5 2 0,-1 0 0,2 0 0,-2-1 0,1 2 0,1-2 0,0-1 0,-1 2 0,2-2 0,-1 1 0,0-1 0,-2-5 0,-25-47 0,23 44 0,0-2 0,0 1 0,-8-24 0,3 0 0,-20-37 0,18 43 0,-20-62 0,33 196 0,-9-31 0,7-51 0,1 0 0,-1 21 0,3-27 0,3 210 0,1-203 0,0-2 0,2 1 0,8 23 0,4 14 0,-10-21 0,-4-19 0,1-1 0,-1 0 0,12 27 0,-14-40 0,0 0 0,0-1 0,0 0 0,0 1 0,0-1 0,0 1 0,0-1 0,0 0 0,1 1 0,-1-1 0,1 0 0,-1 0 0,1-1 0,0 1 0,-2 0 0,2 0 0,0-1 0,0 1 0,-1 0 0,1-1 0,0 0 0,0 1 0,-1-1 0,1 0 0,0 0 0,0 0 0,0 0 0,0 0 0,-1 0 0,0-1 0,1 1 0,0-1 0,0 1 0,0-1 0,1 0 0,8-4 0,0 0 0,0-1 0,-1-1 0,13-9 0,1 0 0,8-4 0,-24 14 0,1 0 0,-1 1 0,1 0 0,13-5 0,5 2 0,0 1 0,1 1 0,29-3 0,-12-1 0,-40 8 0,2-1 0,-1 2 0,1 0 0,-1-1 0,2 1 0,-2 1 0,1-1 0,-1 1 0,2 0 0,-2 1 0,1 0 0,6 2 0,-11-3 0,0 1 0,0 1 0,1-1 0,-1 1 0,-1-1 0,1 1 0,-1 0 0,1 0 0,0-1 0,0 1 0,-1 0 0,0 1 0,1-1 0,-2 0 0,1 0 0,0 0 0,0 1 0,0-1 0,-1 1 0,1-2 0,-1 2 0,1-1 0,-1 1 0,0 2 0,0-2 0,0 0 0,0 0 0,1 0 0,-1-1 0,1 1 0,0 0 0,0 0 0,0-1 0,0 0 0,-1 1 0,2 0 0,-1-1 0,1 0 0,-1 0 0,1 0 0,0 1 0,0-1 0,-1 0 0,1 0 0,5 2 0,-5-3 0,0 1 0,0-1 0,1 0 0,0 0 0,-1 0 0,0-1 0,1 1 0,-1 0 0,1-1 0,0 0 0,-1 0 0,1 0 0,-1 0 0,1 0 0,0 0 0,-1-1 0,0 0 0,1 1 0,0-1 0,1-1 0,3-2 0,-2 0 0,2 1 0,-1-2 0,-1 0 0,9-7 0,10-11 0,-14 14 0,0-1 0,0 0 0,-1-1 0,-1-1 0,1 0 0,-2 0 0,10-21 0,-6 13 0,22-32 0,-5 13 0,-18 22 0,2 1 0,20-21 0,-9 11 0,-19 21 0,-1-1 0,2 2 0,0-1 0,-1 0 0,1 1 0,0-1 0,11-5 0,-3 2 0,0-1 0,-1 0 0,0-1 0,14-14 0,16-14 0,-27 27 0,0-2 0,0 0 0,-1-1 0,18-23 0,-29 33 0,0-1 0,0 1 0,0 0 0,-1-1 0,0 1 0,0-1 0,0 0 0,0 0 0,0 0 0,-1 0 0,-1 0 0,1 0 0,-1 0 0,1-1 0,-1 2 0,-1-2 0,1 2 0,-1-2 0,1 1 0,-1 0 0,0 0 0,-4-7 0,4 9 0,0 2 0,-1-2 0,0 1 0,2 0 0,-2 0 0,0 0 0,0 1 0,-1-1 0,1 0 0,1 0 0,-1 1 0,-1-1 0,1 1 0,-1 0 0,0-1 0,2 2 0,-2 0 0,0-1 0,1 0 0,-1 0 0,-5 1 0,-6-2 0,0 1 0,-26 3 0,22-1 0,-60 0 0,-35 2 0,108-3 0,-1 2 0,0-1 0,0 1 0,1 0 0,0 0 0,-10 5 0,13-6 0,1 0 0,-1 0 0,1 0 0,0 0 0,0 0 0,0 0 0,0 0 0,-1 0 0,1 0 0,0 1 0,0-1 0,-1 4 0,2-4 0,-1 0 0,1-1 0,0 1 0,0-1 0,0 1 0,0 0 0,0 0 0,0 0 0,0 0 0,0 0 0,1 0 0,-1 0 0,0 0 0,1 0 0,-1-1 0,0 1 0,1 0 0,-1 0 0,1-1 0,-1 0 0,1 1 0,-1 0 0,1 0 0,0-1 0,1 2 0,0 0 0,1 0 0,0 0 0,0-1 0,0 1 0,0 0 0,0-1 0,1 1 0,-1-1 0,0 0 0,1 0 0,-1-1 0,0 1 0,5 0 0,51-1 0,-40-1 0,-2 2 0,0 0 0,1 2 0,-2 1 0,1 0 0,-1 0 0,0 2 0,21 10 0,21 7 0,-52-21 0,2-1 0,-2 2 0,1 0 0,-2 0 0,2 0 0,-2 1 0,2 0 0,-2 1 0,1-1 0,5 6 0,-7-5 0,-2-1 0,1 0 0,0 1 0,0 0 0,-1 0 0,0 0 0,-1-1 0,1 2 0,-1-1 0,0 0 0,0 1 0,0-2 0,0 12 0,0-5 0,1-1 0,-1 1 0,1 0 0,1-1 0,1 0 0,0 0 0,-1 0 0,10 14 0,5 14 0,41 126 0,-34-98 0,-17-42 0,21 41 0,-28-63 0,0 1 0,1-1 0,0-1 0,-1 1 0,0 1 0,1-2 0,0 1 0,0 0 0,0 0 0,0-1 0,1 0 0,-2 0 0,1 1 0,1-1 0,-1 0 0,1 0 0,2 1 0,0-1 0,-1 0 0,1-1 0,0 1 0,-1-1 0,1-1 0,0 1 0,-1-1 0,1 1 0,4-3 0,6-2 0,-1 1 0,0-2 0,0 0 0,24-16 0,-35 20 20,1-1 0,-1-1 0,1 1 1,-1 0-1,0-1 0,0 0 0,0 0 0,-1 1 0,0-2 0,1 1 0,-1 0 0,0 0 0,0-1 0,-2 1 0,2-1 0,0-7 1,0 5-211,-1-2 0,0 1 1,-1 1-1,0-2 0,0 1 1,-1 1-1,0-2 1,-4-14-1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8:50:12.968"/>
    </inkml:context>
    <inkml:brush xml:id="br0">
      <inkml:brushProperty name="width" value="0.35" units="cm"/>
      <inkml:brushProperty name="height" value="0.35" units="cm"/>
      <inkml:brushProperty name="color" value="#FFFFFF"/>
    </inkml:brush>
  </inkml:definitions>
  <inkml:trace contextRef="#ctx0" brushRef="#br0">614 561 24575,'11'-10'0,"1"0"0,0 1 0,1 0 0,0 1 0,16-8 0,74-28 0,-89 39 0,31-10 0,1 2 0,1 2 0,0 2 0,57-3 0,-47 6 0,-41 2 0,0 0 0,0 0 0,0-1 0,-1-1 0,20-11 0,-22 11 0,0-1 0,1 2 0,0 0 0,0 0 0,0 1 0,24-3 0,-225 14 0,-324 65 0,473-63 0,25-5 0,-1-1 0,0 0 0,-1-1 0,1 0 0,-27-1 0,38-2 0,-1 1 0,1-1 0,0 0 0,0 0 0,0 0 0,0 0 0,0 0 0,0-1 0,0 1 0,0-1 0,0 0 0,1 0 0,-1 0 0,0 0 0,1 0 0,0-1 0,0 1 0,0-1 0,0 1 0,0-1 0,0 0 0,1 0 0,-1 0 0,1 0 0,0 0 0,-1 0 0,2 0 0,-1-1 0,0 1 0,0-6 0,1-3 0,0-1 0,0 1 0,1 0 0,1 0 0,0 0 0,0 0 0,6-15 0,3-18 0,-9 39 0,0 0 0,0 1 0,1-1 0,-1 0 0,1 1 0,0 0 0,1 0 0,0 0 0,-1 0 0,2 0 0,-1 1 0,0-1 0,1 1 0,0 1 0,0-1 0,0 0 0,0 1 0,11-5 0,7-2 0,1 0 0,0 2 0,28-7 0,-18 7 0,-18 5 0,0-1 0,0-1 0,24-10 0,-45 13 0,0 1 0,-1 0 0,1 0 0,-1 0 0,-7 1 0,-37-1 0,1 3 0,0 2 0,1 2 0,-50 12 0,49-8 0,0-3 0,0-2 0,0-2 0,-57-4 0,59 1 0,42-1 0,1 1 0,0 1 0,-1-1 0,1 0 0,0 1 0,0 0 0,-1 0 0,1 1 0,0-1 0,0 1 0,0-1 0,0 1 0,0 1 0,1-1 0,-1 0 0,-4 5 0,5-4 0,0 1 0,0 0 0,0 0 0,1 0 0,0 1 0,-1-1 0,1 1 0,1-1 0,-1 1 0,1 0 0,0 0 0,0-1 0,0 1 0,0 6 0,-1 30 0,5 58 0,0 25 0,-4-109 0,0-1 0,-1 1 0,-1 0 0,0-1 0,-1 0 0,-8 17 0,6-14 0,0 0 0,1 1 0,1-1 0,1 1 0,0-1 0,2 1 0,0 0 0,0 0 0,5 31 0,-3-42 0,1 1 0,0-1 0,0 1 0,1-1 0,0 0 0,0 0 0,1 0 0,7 12 0,44 51 0,-43-55 0,-3-7 0,0-1 0,1 1 0,-1-1 0,1-1 0,0 0 0,1 0 0,11 4 0,2 1 0,-19-8 0,0-1 0,0 1 0,0-1 0,0 0 0,0-1 0,1 1 0,-1-1 0,0 0 0,1-1 0,-1 1 0,1-1 0,0 0 0,-1 0 0,1-1 0,-1 0 0,11-2 0,-10 0 0,1 0 0,0-1 0,-1 1 0,0-1 0,0-1 0,0 1 0,-1-1 0,1 0 0,-1 0 0,0-1 0,-1 1 0,6-8 0,-6 7 0,1-1 0,-1 0 0,0 1 0,-1-1 0,0 0 0,0-1 0,0 1 0,2-14 0,-4 18 0,-1-1 0,0 1 0,0-1 0,0 0 0,0 1 0,0-1 0,-1 1 0,0-1 0,1 0 0,-1 1 0,-1 0 0,1-1 0,0 1 0,-1 0 0,0-1 0,0 1 0,0 0 0,0 0 0,0 1 0,-1-1 0,-2-2 0,-9-9 0,-22-19 0,2-2 0,1-1 0,-30-43 0,-55-85 0,117 163 0,0-1 0,0 0 0,0 0 0,0 0 0,0 0 0,0 0 0,0 0 0,0 0 0,1 0 0,-1 0 0,1-2 0,0 3 0,0 0 0,0 0 0,0 1 0,0-1 0,0 0 0,0 0 0,1 1 0,-1-1 0,0 0 0,0 0 0,1 1 0,-1-1 0,0 0 0,1 1 0,-1-1 0,1 0 0,-1 1 0,1-1 0,0 1 0,-1-1 0,1 0 0,3-1 0,-1 1 0,1-1 0,0 1 0,0 0 0,0 0 0,-1 0 0,1 0 0,0 1 0,0 0 0,6-1 0,174 5 0,-168-1 0,-1 1 0,1 1 0,-1 0 0,0 1 0,0 0 0,0 2 0,-1 0 0,17 12 0,45 22 0,-28-24 0,0-1 0,2-3 0,51 8 0,73 21 0,-114-21 0,99 54 0,-87-39 0,-61-31 0,-1 0 0,0 1 0,-1 0 0,11 11 0,-10-9 0,0-1 0,0 0 0,11 6 0,-19-13 0,-1-1 0,1 1 0,0-1 0,-1 1 0,1-1 0,-1 0 0,1 0 0,0 0 0,-1 0 0,1 0 0,0 0 0,-1 0 0,1 0 0,0-1 0,-1 1 0,1 0 0,-1-1 0,1 0 0,-1 1 0,1-1 0,-1 0 0,1 0 0,-1 0 0,0 0 0,1 0 0,-1 0 0,2-2 0,5-5 0,0-1 0,14-19 0,-8 9 0,-7 12 0,-1 0 0,1 1 0,0 0 0,1 1 0,-1 0 0,1 0 0,0 0 0,0 1 0,11-4 0,8-1 0,45-10 0,-43 13 0,38-14 0,29-24 0,-56 25 0,47-16 0,-37 19 0,9-2 0,0-3 0,68-34 0,-111 48 0,1 1 0,0 1 0,0 0 0,0 1 0,25-2 0,-12 1 0,-13 3 0,-9 1 0,0 0 0,-1-1 0,1 1 0,0-2 0,-1 1 0,13-6 0,-18 6 0,1 0 0,-1 1 0,0-1 0,0 0 0,0 0 0,-1 0 0,1 0 0,0-1 0,-1 1 0,1 0 0,-1-1 0,0 1 0,0-1 0,0 1 0,0-1 0,0 1 0,-1-1 0,1 0 0,-1 1 0,1-1 0,-1 0 0,0 0 0,0 1 0,-1-4 0,1 0 0,-1 0 0,0 0 0,0 0 0,-1 0 0,1 0 0,-1 0 0,0 1 0,-1-1 0,0 1 0,0-1 0,0 1 0,0 0 0,-1 0 0,0 1 0,0-1 0,0 1 0,0-1 0,-1 1 0,0 1 0,0-1 0,0 1 0,0 0 0,0 0 0,-1 0 0,1 1 0,-1-1 0,-10-1 0,8 0 0,1 1 0,0-1 0,0 0 0,0-1 0,0 0 0,1 0 0,-12-11 0,-13-11 0,20 19 0,-1 1 0,1 1 0,-1 0 0,0 1 0,0 0 0,-1 0 0,1 2 0,-1-1 0,-14 0 0,2 1 0,1 1 0,-1 2 0,-47 4 0,65-3 0,0 1 0,0 0 0,1 0 0,-1 0 0,1 0 0,0 1 0,-1 0 0,1 1 0,1-1 0,-1 1 0,-6 5 0,-6 8 0,-29 33 0,26-28 0,15-15 0,-1 0 0,1 1 0,1 0 0,-1 0 0,1 0 0,1 0 0,-1 1 0,-4 14 0,9-20 0,-1-1 0,0 1 0,1 0 0,0-1 0,-1 1 0,1 0 0,0-1 0,0 1 0,1 0 0,-1-1 0,1 1 0,-1 0 0,1-1 0,0 1 0,0-1 0,0 1 0,0-1 0,0 1 0,1-1 0,-1 0 0,1 0 0,-1 1 0,1-1 0,0 0 0,0-1 0,0 1 0,0 0 0,0 0 0,0-1 0,1 0 0,-1 1 0,0-1 0,1 0 0,2 1 0,6 2 0,-1 0 0,0-1 0,1-1 0,-1 1 0,1-2 0,15 1 0,70-3 0,-47-1 0,-44 2 0,1 0 0,-1-1 0,1 0 0,-1 0 0,0 0 0,1 0 0,-1-1 0,0 0 0,0 0 0,0 0 0,7-6 0,-1 0 0,-1 0 0,0-1 0,12-15 0,-18 19 0,10-7-1365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10:57.090"/>
    </inkml:context>
    <inkml:brush xml:id="br0">
      <inkml:brushProperty name="width" value="0.35" units="cm"/>
      <inkml:brushProperty name="height" value="0.35" units="cm"/>
      <inkml:brushProperty name="color" value="#FFFFFF"/>
    </inkml:brush>
  </inkml:definitions>
  <inkml:trace contextRef="#ctx0" brushRef="#br0">2482 115 24575,'-14'-1'0,"0"-1"0,1 0 0,-24-6 0,-23-5 0,12 12 0,39 2 0,1 0 0,0-1 0,-1 0 0,1-1 0,0 0 0,-1 0 0,1-1 0,0 0 0,0 0 0,0-1 0,-12-5 0,11 2 0,-1 1 0,1 0 0,-1 0 0,-1 1 0,1 0 0,-1 1 0,1 0 0,-1 1 0,0 0 0,0 1 0,-15 0 0,11-1 0,-69-10 0,50 6 0,-48-2 0,-257 8 0,335 0 0,-1 0 0,1 0 0,0 1 0,0-1 0,-1 1 0,1 0 0,0 0 0,0 0 0,0 1 0,0-1 0,0 1 0,0 0 0,0 0 0,1 1 0,-1-1 0,1 1 0,-1 0 0,1 0 0,0 0 0,0 0 0,0 0 0,1 0 0,-1 1 0,1 0 0,0-1 0,0 1 0,0 0 0,0 0 0,1 0 0,0 0 0,-1 1 0,2-1 0,-2 8 0,2-10 0,0 0 0,-1 0 0,2 0 0,-1-1 0,0 1 0,0 0 0,0 0 0,1 0 0,-1 0 0,1 0 0,0-1 0,-1 1 0,1 0 0,0-1 0,0 1 0,0 0 0,0-1 0,1 1 0,-1-1 0,0 0 0,0 1 0,1-1 0,-1 0 0,1 0 0,-1 0 0,1 0 0,0 0 0,-1 0 0,1 0 0,0-1 0,0 1 0,0 0 0,-1-1 0,1 0 0,4 1 0,7 1 0,1 0 0,-1-1 0,26-1 0,-28-1 0,667-2 0,-572 3 0,-300-15 0,3 0 0,160 14 0,-55-11 0,53 6 0,-45-2 0,-393 7 0,226 3 0,214 0 0,0 1 0,0 2 0,1 2 0,-49 16 0,-21 4 0,80-21 0,0 0 0,1 1 0,-20 11 0,-8 3 0,27-15 0,0 0 0,-1-1 0,-30 3 0,-11 2 0,23-5 0,0-1 0,0-1 0,-53-5 0,30 1 0,55 1 0,0 0 0,0-1 0,0 0 0,1 0 0,-14-5 0,18 6 0,1 0 0,-1-1 0,1 1 0,0-1 0,-1 0 0,1 0 0,0 1 0,-1-1 0,1 0 0,0 0 0,0 0 0,0 0 0,0 0 0,0 0 0,0-1 0,0 1 0,0 0 0,1 0 0,-1-1 0,0 1 0,1 0 0,-1-1 0,1 1 0,-1-1 0,1 1 0,0-1 0,0 1 0,-1-1 0,1 1 0,0-1 0,0 1 0,1-1 0,-1 1 0,0-2 0,1 1 0,-1 0 0,1 1 0,-1-1 0,1 0 0,0 1 0,-1-1 0,1 1 0,0 0 0,0-1 0,0 1 0,0-1 0,0 1 0,1 0 0,-1 0 0,0 0 0,0 0 0,1 0 0,-1 0 0,1 0 0,-1 0 0,1 0 0,-1 1 0,1-1 0,0 1 0,-1-1 0,1 1 0,-1 0 0,1-1 0,0 1 0,0 0 0,-1 0 0,1 0 0,0 0 0,2 1 0,2 0 0,0 0 0,0 0 0,-1 1 0,1 0 0,0 0 0,-1 0 0,1 1 0,6 4 0,5 5 0,-2 1 0,1 1 0,16 20 0,-2-3 0,132 109 0,-42-41 0,-39-29 0,50 46 0,-112-99 0,2-2 0,32 21 0,-49-33 0,16 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11:05.354"/>
    </inkml:context>
    <inkml:brush xml:id="br0">
      <inkml:brushProperty name="width" value="0.35" units="cm"/>
      <inkml:brushProperty name="height" value="0.35" units="cm"/>
      <inkml:brushProperty name="color" value="#FFFFFF"/>
    </inkml:brush>
  </inkml:definitions>
  <inkml:trace contextRef="#ctx0" brushRef="#br0">0 1 24575,'5'0'0,"6"0"0,7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9:11:16.289"/>
    </inkml:context>
    <inkml:brush xml:id="br0">
      <inkml:brushProperty name="width" value="0.35" units="cm"/>
      <inkml:brushProperty name="height" value="0.35" units="cm"/>
      <inkml:brushProperty name="color" value="#FFFFFF"/>
    </inkml:brush>
  </inkml:definitions>
  <inkml:trace contextRef="#ctx0" brushRef="#br0">1131 210 24575,'-1045'0'0,"1040"0"0,1 0 0,-1 0 0,0 1 0,1 0 0,-1 0 0,0 0 0,1 0 0,0 1 0,-1 0 0,1 0 0,0 0 0,0 0 0,0 1 0,-5 3 0,8-4 0,-1-1 0,1 1 0,0 0 0,-1-1 0,1 1 0,0 0 0,0 0 0,0-1 0,0 1 0,1 0 0,-1 0 0,1 0 0,-1 0 0,1 0 0,-1 1 0,1-1 0,0 0 0,0 0 0,0 0 0,0 0 0,1 0 0,-1 0 0,0 0 0,1 0 0,-1 0 0,1 0 0,0 0 0,0 0 0,0 0 0,0 0 0,0-1 0,0 1 0,0 0 0,3 2 0,1 4 0,1-1 0,0 0 0,0 0 0,1 0 0,-1-1 0,12 9 0,-12-12 0,-1 0 0,1 0 0,0-1 0,0 0 0,0 0 0,0 0 0,0-1 0,0 1 0,1-2 0,8 2 0,6-1 0,1-1 0,-1 0 0,0-2 0,37-6 0,-47 5 0,-1 0 0,0-1 0,0 0 0,0 0 0,0-1 0,-1-1 0,1 1 0,-1-2 0,-1 1 0,1-1 0,8-9 0,10-19 0,-23 29 0,0 1 0,0-1 0,1 1 0,-1 0 0,1 0 0,0 1 0,0-1 0,1 1 0,6-4 0,-1 1 0,0-1 0,0 0 0,0 0 0,14-16 0,-16 15 0,0 0 0,0 1 0,1 0 0,0 1 0,15-9 0,-16 11 0,-1 0 0,1-1 0,-1 0 0,10-10 0,-14 13 0,-1 0 0,0 0 0,0-1 0,0 1 0,0-1 0,0 0 0,-1 0 0,0 1 0,0-2 0,0 1 0,2-7 0,-6-3-1365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47825" y="735283"/>
            <a:ext cx="3733800" cy="3165045"/>
          </a:xfrm>
        </p:spPr>
        <p:txBody>
          <a:bodyPr anchor="b">
            <a:normAutofit/>
          </a:bodyPr>
          <a:lstStyle/>
          <a:p>
            <a:pPr algn="l">
              <a:lnSpc>
                <a:spcPct val="90000"/>
              </a:lnSpc>
            </a:pPr>
            <a:r>
              <a:rPr lang="en-US" sz="3500"/>
              <a:t>Advanced Multi-Robot and UAV Navigation with Deep Reinforcement Learning</a:t>
            </a:r>
          </a:p>
        </p:txBody>
      </p:sp>
      <p:sp>
        <p:nvSpPr>
          <p:cNvPr id="3" name="Subtitle 2"/>
          <p:cNvSpPr>
            <a:spLocks noGrp="1"/>
          </p:cNvSpPr>
          <p:nvPr>
            <p:ph type="subTitle" idx="1"/>
          </p:nvPr>
        </p:nvSpPr>
        <p:spPr>
          <a:xfrm>
            <a:off x="1647825" y="4078423"/>
            <a:ext cx="3733800" cy="2058657"/>
          </a:xfrm>
        </p:spPr>
        <p:txBody>
          <a:bodyPr>
            <a:normAutofit/>
          </a:bodyPr>
          <a:lstStyle/>
          <a:p>
            <a:pPr algn="l"/>
            <a:r>
              <a:rPr dirty="0"/>
              <a:t>A Comparative Study</a:t>
            </a:r>
            <a:endParaRPr lang="en-IN"/>
          </a:p>
          <a:p>
            <a:pPr algn="l"/>
            <a:r>
              <a:rPr lang="en-IN" dirty="0"/>
              <a:t>Shivansh Vishwakarma</a:t>
            </a:r>
            <a:endParaRPr lang="en-IN"/>
          </a:p>
          <a:p>
            <a:pPr algn="l"/>
            <a:endParaRPr lang="en-IN"/>
          </a:p>
        </p:txBody>
      </p:sp>
      <p:pic>
        <p:nvPicPr>
          <p:cNvPr id="7" name="Graphic 6" descr="Robot">
            <a:extLst>
              <a:ext uri="{FF2B5EF4-FFF2-40B4-BE49-F238E27FC236}">
                <a16:creationId xmlns:a16="http://schemas.microsoft.com/office/drawing/2014/main" id="{74804B79-8F06-D6D3-9A23-A3404AF04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9" name="Graphic 8" descr="Robot">
            <a:extLst>
              <a:ext uri="{FF2B5EF4-FFF2-40B4-BE49-F238E27FC236}">
                <a16:creationId xmlns:a16="http://schemas.microsoft.com/office/drawing/2014/main" id="{E921D68C-947F-45F8-AD2F-611E4AE173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Environment</a:t>
            </a:r>
          </a:p>
        </p:txBody>
      </p:sp>
      <p:sp>
        <p:nvSpPr>
          <p:cNvPr id="3" name="Content Placeholder 2"/>
          <p:cNvSpPr>
            <a:spLocks noGrp="1"/>
          </p:cNvSpPr>
          <p:nvPr>
            <p:ph idx="1"/>
          </p:nvPr>
        </p:nvSpPr>
        <p:spPr/>
        <p:txBody>
          <a:bodyPr/>
          <a:lstStyle/>
          <a:p>
            <a:r>
              <a:rPr lang="en-US" dirty="0"/>
              <a:t>The environment for training and testing the navigation policy consists of:</a:t>
            </a:r>
          </a:p>
          <a:p>
            <a:pPr>
              <a:buFont typeface="Arial" panose="020B0604020202020204" pitchFamily="34" charset="0"/>
              <a:buChar char="•"/>
            </a:pPr>
            <a:r>
              <a:rPr lang="en-US" b="1" dirty="0"/>
              <a:t>Simulated Environment</a:t>
            </a:r>
            <a:r>
              <a:rPr lang="en-US" dirty="0"/>
              <a:t>: Used for initial training with precise control over robot dynamics.</a:t>
            </a:r>
          </a:p>
          <a:p>
            <a:pPr>
              <a:buFont typeface="Arial" panose="020B0604020202020204" pitchFamily="34" charset="0"/>
              <a:buChar char="•"/>
            </a:pPr>
            <a:r>
              <a:rPr lang="en-US" b="1" dirty="0"/>
              <a:t>Real World</a:t>
            </a:r>
            <a:r>
              <a:rPr lang="en-US" dirty="0"/>
              <a:t>: Used for testing and validating the policy, where real-world uncertainties and sensor noise are present.</a:t>
            </a:r>
          </a:p>
          <a:p>
            <a:pPr mar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a:t>Results</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57542060-667A-9200-7CB4-E8B8562D87E3}"/>
              </a:ext>
            </a:extLst>
          </p:cNvPr>
          <p:cNvSpPr>
            <a:spLocks noGrp="1" noChangeArrowheads="1"/>
          </p:cNvSpPr>
          <p:nvPr>
            <p:ph idx="1"/>
          </p:nvPr>
        </p:nvSpPr>
        <p:spPr bwMode="auto">
          <a:xfrm>
            <a:off x="628650" y="1825625"/>
            <a:ext cx="78867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800" b="0" i="0" u="none" strike="noStrike" cap="none" normalizeH="0" baseline="0">
                <a:ln>
                  <a:noFill/>
                </a:ln>
                <a:effectLst/>
                <a:latin typeface="Arial" panose="020B0604020202020204" pitchFamily="34" charset="0"/>
              </a:rPr>
              <a:t>The results from experiments demonstrate:</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sz="1800" b="1" i="0" u="none" strike="noStrike" cap="none" normalizeH="0" baseline="0">
                <a:ln>
                  <a:noFill/>
                </a:ln>
                <a:effectLst/>
                <a:latin typeface="Arial" panose="020B0604020202020204" pitchFamily="34" charset="0"/>
              </a:rPr>
              <a:t>Simulation and Real-World Performance</a:t>
            </a:r>
            <a:r>
              <a:rPr kumimoji="0" lang="en-US" altLang="en-US" sz="1800" b="0" i="0" u="none" strike="noStrike" cap="none" normalizeH="0" baseline="0">
                <a:ln>
                  <a:noFill/>
                </a:ln>
                <a:effectLst/>
                <a:latin typeface="Arial" panose="020B0604020202020204" pitchFamily="34" charset="0"/>
              </a:rPr>
              <a:t>: The proposed policy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0" i="0" u="none" strike="noStrike" cap="none" normalizeH="0" baseline="0">
                <a:ln>
                  <a:noFill/>
                </a:ln>
                <a:effectLst/>
                <a:latin typeface="Arial" panose="020B0604020202020204" pitchFamily="34" charset="0"/>
              </a:rPr>
              <a:t>  shows high success rates and reduced extra travel time in both</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simulated and real-world environments compared to baseline</a:t>
            </a:r>
            <a:endParaRPr lang="en-US" altLang="en-US" sz="1800">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0" i="0" u="none" strike="noStrike" cap="none" normalizeH="0" baseline="0">
                <a:ln>
                  <a:noFill/>
                </a:ln>
                <a:effectLst/>
                <a:latin typeface="Arial" panose="020B0604020202020204" pitchFamily="34" charset="0"/>
              </a:rPr>
              <a:t>  methods.</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800" b="1" i="0" u="none" strike="noStrike" cap="none" normalizeH="0" baseline="0">
                <a:ln>
                  <a:noFill/>
                </a:ln>
                <a:effectLst/>
                <a:latin typeface="Arial" panose="020B0604020202020204" pitchFamily="34" charset="0"/>
              </a:rPr>
              <a:t>Effectiveness of Randomized Dynamics</a:t>
            </a:r>
            <a:r>
              <a:rPr kumimoji="0" lang="en-US" altLang="en-US" sz="1800" b="0" i="0" u="none" strike="noStrike" cap="none" normalizeH="0" baseline="0">
                <a:ln>
                  <a:noFill/>
                </a:ln>
                <a:effectLst/>
                <a:latin typeface="Arial" panose="020B0604020202020204" pitchFamily="34" charset="0"/>
              </a:rPr>
              <a:t>: The deterioration in </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performance when</a:t>
            </a: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transitioning from simulation to the real world is</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 significantly mitigated using</a:t>
            </a: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randomized dynamics parameters.</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800" b="1" i="0" u="none" strike="noStrike" cap="none" normalizeH="0" baseline="0">
                <a:ln>
                  <a:noFill/>
                </a:ln>
                <a:effectLst/>
                <a:latin typeface="Arial" panose="020B0604020202020204" pitchFamily="34" charset="0"/>
              </a:rPr>
              <a:t>Quantitative Improvements</a:t>
            </a:r>
            <a:r>
              <a:rPr kumimoji="0" lang="en-US" altLang="en-US" sz="1800" b="0" i="0" u="none" strike="noStrike" cap="none" normalizeH="0" baseline="0">
                <a:ln>
                  <a:noFill/>
                </a:ln>
                <a:effectLst/>
                <a:latin typeface="Arial" panose="020B0604020202020204" pitchFamily="34" charset="0"/>
              </a:rPr>
              <a:t>: The target location allocation</a:t>
            </a:r>
            <a:r>
              <a:rPr lang="en-US" altLang="en-US" sz="1800">
                <a:latin typeface="Arial" panose="020B0604020202020204" pitchFamily="34" charset="0"/>
              </a:rPr>
              <a:t> </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800" b="0" i="0" u="none" strike="noStrike" cap="none" normalizeH="0" baseline="0">
                <a:ln>
                  <a:noFill/>
                </a:ln>
                <a:effectLst/>
                <a:latin typeface="Arial" panose="020B0604020202020204" pitchFamily="34" charset="0"/>
              </a:rPr>
              <a:t>   algorithm saves about</a:t>
            </a: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14.32% of extra travel time compared to</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other methods. The performance</a:t>
            </a: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deterioration in real-world </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applications is reduced to a 1.62% decrease in success</a:t>
            </a: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rate and a</a:t>
            </a:r>
          </a:p>
          <a:p>
            <a:pPr marL="0" marR="0" lvl="0" indent="0" defTabSz="914400" rtl="0" eaLnBrk="0" fontAlgn="base" latinLnBrk="0" hangingPunct="0">
              <a:lnSpc>
                <a:spcPct val="90000"/>
              </a:lnSpc>
              <a:spcBef>
                <a:spcPct val="0"/>
              </a:spcBef>
              <a:spcAft>
                <a:spcPts val="600"/>
              </a:spcAft>
              <a:buClrTx/>
              <a:buSzTx/>
              <a:buNone/>
              <a:tabLst/>
            </a:pPr>
            <a:r>
              <a:rPr lang="en-US" altLang="en-US" sz="1800">
                <a:latin typeface="Arial" panose="020B0604020202020204" pitchFamily="34" charset="0"/>
              </a:rPr>
              <a:t>  </a:t>
            </a:r>
            <a:r>
              <a:rPr kumimoji="0" lang="en-US" altLang="en-US" sz="1800" b="0" i="0" u="none" strike="noStrike" cap="none" normalizeH="0" baseline="0">
                <a:ln>
                  <a:noFill/>
                </a:ln>
                <a:effectLst/>
                <a:latin typeface="Arial" panose="020B0604020202020204" pitchFamily="34" charset="0"/>
              </a:rPr>
              <a:t> 9.76% increase in travel time​​.</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800" b="0" i="0" u="none" strike="noStrike" cap="none" normalizeH="0" baseline="0">
              <a:ln>
                <a:noFill/>
              </a:ln>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a:t>Limitations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CA40E2D-F13E-FDBD-7DFE-603A9664BEB4}"/>
              </a:ext>
            </a:extLst>
          </p:cNvPr>
          <p:cNvSpPr>
            <a:spLocks noGrp="1" noChangeArrowheads="1"/>
          </p:cNvSpPr>
          <p:nvPr>
            <p:ph idx="1"/>
          </p:nvPr>
        </p:nvSpPr>
        <p:spPr bwMode="auto">
          <a:xfrm>
            <a:off x="628650" y="1929384"/>
            <a:ext cx="78867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a:ln>
                  <a:noFill/>
                </a:ln>
                <a:effectLst/>
                <a:latin typeface="Arial" panose="020B0604020202020204" pitchFamily="34" charset="0"/>
              </a:rPr>
              <a:t>1. Complex Dynamic Environments</a:t>
            </a:r>
            <a:r>
              <a:rPr kumimoji="0" lang="en-US" altLang="en-US" sz="1900" b="0" i="0" u="none" strike="noStrike" cap="none" normalizeH="0" baseline="0">
                <a:ln>
                  <a:noFill/>
                </a:ln>
                <a:effectLst/>
                <a:latin typeface="Arial" panose="020B0604020202020204" pitchFamily="34" charset="0"/>
              </a:rPr>
              <a:t>: The current approach may not</a:t>
            </a:r>
            <a:endParaRPr lang="en-US" altLang="en-US" sz="190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900" b="0" i="0" u="none" strike="noStrike" cap="none" normalizeH="0" baseline="0">
                <a:ln>
                  <a:noFill/>
                </a:ln>
                <a:effectLst/>
                <a:latin typeface="Arial" panose="020B0604020202020204" pitchFamily="34" charset="0"/>
              </a:rPr>
              <a:t>    fully address</a:t>
            </a: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more complex dynamic environments with higher</a:t>
            </a:r>
          </a:p>
          <a:p>
            <a:pPr marL="0" marR="0" lvl="0" indent="0" defTabSz="914400" rtl="0" eaLnBrk="0" fontAlgn="base" latinLnBrk="0" hangingPunct="0">
              <a:spcBef>
                <a:spcPct val="0"/>
              </a:spcBef>
              <a:spcAft>
                <a:spcPts val="600"/>
              </a:spcAft>
              <a:buClrTx/>
              <a:buSzTx/>
              <a:buNone/>
              <a:tabLst/>
            </a:pP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levels of uncertainty and more</a:t>
            </a: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intricate obstacle arrangements.</a:t>
            </a:r>
          </a:p>
          <a:p>
            <a:pPr marL="0" marR="0" lvl="0" indent="0" defTabSz="914400" rtl="0" eaLnBrk="0" fontAlgn="base" latinLnBrk="0" hangingPunct="0">
              <a:spcBef>
                <a:spcPct val="0"/>
              </a:spcBef>
              <a:spcAft>
                <a:spcPts val="600"/>
              </a:spcAft>
              <a:buClrTx/>
              <a:buSzTx/>
              <a:buNone/>
              <a:tabLst/>
            </a:pPr>
            <a:r>
              <a:rPr lang="en-US" altLang="en-US" sz="1900" b="1">
                <a:latin typeface="Arial" panose="020B0604020202020204" pitchFamily="34" charset="0"/>
              </a:rPr>
              <a:t>2. </a:t>
            </a:r>
            <a:r>
              <a:rPr kumimoji="0" lang="en-US" altLang="en-US" sz="1900" b="1" i="0" u="none" strike="noStrike" cap="none" normalizeH="0" baseline="0">
                <a:ln>
                  <a:noFill/>
                </a:ln>
                <a:effectLst/>
                <a:latin typeface="Arial" panose="020B0604020202020204" pitchFamily="34" charset="0"/>
              </a:rPr>
              <a:t>Dependency on External Sensors</a:t>
            </a:r>
            <a:r>
              <a:rPr kumimoji="0" lang="en-US" altLang="en-US" sz="1900" b="0" i="0" u="none" strike="noStrike" cap="none" normalizeH="0" baseline="0">
                <a:ln>
                  <a:noFill/>
                </a:ln>
                <a:effectLst/>
                <a:latin typeface="Arial" panose="020B0604020202020204" pitchFamily="34" charset="0"/>
              </a:rPr>
              <a:t>: The approach still relies on</a:t>
            </a:r>
          </a:p>
          <a:p>
            <a:pPr marL="0" marR="0" lvl="0" indent="0" defTabSz="914400" rtl="0" eaLnBrk="0" fontAlgn="base" latinLnBrk="0" hangingPunct="0">
              <a:spcBef>
                <a:spcPct val="0"/>
              </a:spcBef>
              <a:spcAft>
                <a:spcPts val="600"/>
              </a:spcAft>
              <a:buClrTx/>
              <a:buSzTx/>
              <a:buNone/>
              <a:tabLst/>
            </a:pP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 numerous</a:t>
            </a: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external sensors for accurate state estimation, which</a:t>
            </a:r>
          </a:p>
          <a:p>
            <a:pPr marL="0" marR="0" lvl="0" indent="0" defTabSz="914400" rtl="0" eaLnBrk="0" fontAlgn="base" latinLnBrk="0" hangingPunct="0">
              <a:spcBef>
                <a:spcPct val="0"/>
              </a:spcBef>
              <a:spcAft>
                <a:spcPts val="600"/>
              </a:spcAft>
              <a:buClrTx/>
              <a:buSzTx/>
              <a:buNone/>
              <a:tabLst/>
            </a:pP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might not be feasible in all</a:t>
            </a: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real-world</a:t>
            </a: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scenarios.</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a:ln>
                  <a:noFill/>
                </a:ln>
                <a:effectLst/>
                <a:latin typeface="Arial" panose="020B0604020202020204" pitchFamily="34" charset="0"/>
              </a:rPr>
              <a:t>3. Training Time</a:t>
            </a:r>
            <a:r>
              <a:rPr kumimoji="0" lang="en-US" altLang="en-US" sz="1900" b="0" i="0" u="none" strike="noStrike" cap="none" normalizeH="0" baseline="0">
                <a:ln>
                  <a:noFill/>
                </a:ln>
                <a:effectLst/>
                <a:latin typeface="Arial" panose="020B0604020202020204" pitchFamily="34" charset="0"/>
              </a:rPr>
              <a:t>: The need for extensive training time due to the use</a:t>
            </a:r>
          </a:p>
          <a:p>
            <a:pPr marL="0" marR="0" lvl="0" indent="0" defTabSz="914400" rtl="0" eaLnBrk="0" fontAlgn="base" latinLnBrk="0" hangingPunct="0">
              <a:spcBef>
                <a:spcPct val="0"/>
              </a:spcBef>
              <a:spcAft>
                <a:spcPts val="600"/>
              </a:spcAft>
              <a:buClrTx/>
              <a:buSzTx/>
              <a:buNone/>
              <a:tabLst/>
            </a:pPr>
            <a:r>
              <a:rPr lang="en-US" altLang="en-US" sz="1900">
                <a:latin typeface="Arial" panose="020B0604020202020204" pitchFamily="34" charset="0"/>
              </a:rPr>
              <a:t>   </a:t>
            </a:r>
            <a:r>
              <a:rPr kumimoji="0" lang="en-US" altLang="en-US" sz="1900" b="0" i="0" u="none" strike="noStrike" cap="none" normalizeH="0" baseline="0">
                <a:ln>
                  <a:noFill/>
                </a:ln>
                <a:effectLst/>
                <a:latin typeface="Arial" panose="020B0604020202020204" pitchFamily="34" charset="0"/>
              </a:rPr>
              <a:t> of simulated environments and the complexity of the DRL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220196"/>
            <a:ext cx="7066893"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2099696"/>
            <a:ext cx="1456680"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836384" y="1866059"/>
            <a:ext cx="2987899"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3028950" y="1939159"/>
            <a:ext cx="5733470" cy="2751086"/>
          </a:xfrm>
        </p:spPr>
        <p:txBody>
          <a:bodyPr vert="horz" lIns="91440" tIns="45720" rIns="91440" bIns="45720" rtlCol="0" anchor="b">
            <a:normAutofit/>
          </a:bodyPr>
          <a:lstStyle/>
          <a:p>
            <a:pPr algn="r" defTabSz="914400">
              <a:lnSpc>
                <a:spcPct val="90000"/>
              </a:lnSpc>
            </a:pPr>
            <a:r>
              <a:rPr lang="en-US" sz="3800" kern="1200">
                <a:solidFill>
                  <a:schemeClr val="tx1"/>
                </a:solidFill>
                <a:latin typeface="+mj-lt"/>
                <a:ea typeface="+mj-ea"/>
                <a:cs typeface="+mj-cs"/>
              </a:rPr>
              <a:t>Multi-Agent Deep Reinforcement Learning for UAVs Navigation in Unknown Complex Environment</a:t>
            </a:r>
          </a:p>
        </p:txBody>
      </p:sp>
      <p:sp>
        <p:nvSpPr>
          <p:cNvPr id="3" name="Content Placeholder 2"/>
          <p:cNvSpPr>
            <a:spLocks noGrp="1"/>
          </p:cNvSpPr>
          <p:nvPr>
            <p:ph idx="1"/>
          </p:nvPr>
        </p:nvSpPr>
        <p:spPr>
          <a:xfrm>
            <a:off x="3028950" y="4782320"/>
            <a:ext cx="5733470" cy="1329443"/>
          </a:xfrm>
        </p:spPr>
        <p:txBody>
          <a:bodyPr vert="horz" lIns="91440" tIns="45720" rIns="91440" bIns="45720" rtlCol="0">
            <a:normAutofit/>
          </a:bodyPr>
          <a:lstStyle/>
          <a:p>
            <a:pPr marL="0" indent="0" algn="r" defTabSz="914400">
              <a:lnSpc>
                <a:spcPct val="90000"/>
              </a:lnSpc>
              <a:spcBef>
                <a:spcPts val="1000"/>
              </a:spcBef>
              <a:buNone/>
            </a:pPr>
            <a:r>
              <a:rPr lang="en-US" sz="2400" kern="1200">
                <a:solidFill>
                  <a:schemeClr val="tx1"/>
                </a:solidFill>
                <a:latin typeface="+mn-lt"/>
                <a:ea typeface="+mn-ea"/>
                <a:cs typeface="+mn-cs"/>
              </a:rPr>
              <a:t>: Focuses on UAV navigation in unknown and complex environments using multi-agent DRL.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a:t>Contributions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p:cNvSpPr>
            <a:spLocks noGrp="1"/>
          </p:cNvSpPr>
          <p:nvPr>
            <p:ph idx="1"/>
          </p:nvPr>
        </p:nvSpPr>
        <p:spPr>
          <a:xfrm>
            <a:off x="836676" y="2481943"/>
            <a:ext cx="7626096" cy="3695020"/>
          </a:xfrm>
        </p:spPr>
        <p:txBody>
          <a:bodyPr>
            <a:normAutofit/>
          </a:bodyPr>
          <a:lstStyle/>
          <a:p>
            <a:pPr marL="0" indent="0">
              <a:lnSpc>
                <a:spcPct val="90000"/>
              </a:lnSpc>
              <a:buNone/>
            </a:pPr>
            <a:r>
              <a:rPr lang="en-US" sz="1500" dirty="0"/>
              <a:t>The paper presents several key contributions to the field of multi-agent UAV navigation:</a:t>
            </a:r>
          </a:p>
          <a:p>
            <a:pPr>
              <a:lnSpc>
                <a:spcPct val="90000"/>
              </a:lnSpc>
              <a:buFont typeface="+mj-lt"/>
              <a:buAutoNum type="arabicPeriod"/>
            </a:pPr>
            <a:r>
              <a:rPr lang="en-US" sz="1500" b="1" dirty="0"/>
              <a:t>Modeling the Navigation Problem</a:t>
            </a:r>
            <a:r>
              <a:rPr lang="en-US" sz="1500" dirty="0"/>
              <a:t>: The paper models the navigation of multiple UAVs in an unknown and complex environment as a decentralized partially observable Markov decision process (Dec-POMDP). A centralized training and decentralized execution multi-agent deep reinforcement learning (MADRL) algorithm is proposed to solve this problem. This approach allows each UAV to consider the policies of other UAVs during training and to operate independently during execution without communication.</a:t>
            </a:r>
          </a:p>
          <a:p>
            <a:pPr>
              <a:lnSpc>
                <a:spcPct val="90000"/>
              </a:lnSpc>
              <a:buFont typeface="+mj-lt"/>
              <a:buAutoNum type="arabicPeriod"/>
            </a:pPr>
            <a:r>
              <a:rPr lang="en-US" sz="1500" b="1" dirty="0"/>
              <a:t>Introduction of MARDPG Algorithm</a:t>
            </a:r>
            <a:r>
              <a:rPr lang="en-US" sz="1500" dirty="0"/>
              <a:t>: The paper proposes the Multi-Agent Recurrent Deterministic Policy Gradient (MARDPG) algorithm. This algorithm integrates recurrent neural networks into MADRL to capture latent state information, which is particularly beneficial for navigation decisions in environments where UAVs have limited field of view.</a:t>
            </a:r>
          </a:p>
          <a:p>
            <a:pPr>
              <a:lnSpc>
                <a:spcPct val="90000"/>
              </a:lnSpc>
              <a:buFont typeface="+mj-lt"/>
              <a:buAutoNum type="arabicPeriod"/>
            </a:pPr>
            <a:r>
              <a:rPr lang="en-US" sz="1500" b="1" dirty="0"/>
              <a:t>Enhanced Training Methods</a:t>
            </a:r>
            <a:r>
              <a:rPr lang="en-US" sz="1500" dirty="0"/>
              <a:t>: To expedite the training process, the paper designs comprehensive state and reward information using domain knowledge. The use of distance information from rangefinders helps bridge the gap between the simulated environment and real-world applications. The proposed strategy is experimentally validated to extend easily to other unseen complex environments</a:t>
            </a:r>
          </a:p>
          <a:p>
            <a:pPr>
              <a:lnSpc>
                <a:spcPct val="90000"/>
              </a:lnSpc>
            </a:pPr>
            <a:endParaRPr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IN" sz="3700">
                <a:solidFill>
                  <a:srgbClr val="FFFFFF"/>
                </a:solidFill>
              </a:rPr>
              <a:t>Problems Addressed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0" indent="0">
              <a:lnSpc>
                <a:spcPct val="90000"/>
              </a:lnSpc>
              <a:buNone/>
            </a:pPr>
            <a:r>
              <a:rPr lang="en-US" sz="3000"/>
              <a:t>The primary problem addressed in this paper is the navigation and collision avoidance of multiple UAVs in an unknown and complex environment. This problem is challenging due to the high dimensionality and uncertainty of the environment, limited field of view of UAVs, and the need for each UAV to operate independently without real-time communication with other UAVs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IN">
                <a:solidFill>
                  <a:srgbClr val="FFFFFF"/>
                </a:solidFill>
              </a:rPr>
              <a:t>Methods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0" indent="0">
              <a:lnSpc>
                <a:spcPct val="90000"/>
              </a:lnSpc>
              <a:buNone/>
            </a:pPr>
            <a:r>
              <a:rPr lang="en-US" sz="1500"/>
              <a:t>                 The methods used in the paper include:</a:t>
            </a:r>
          </a:p>
          <a:p>
            <a:pPr>
              <a:lnSpc>
                <a:spcPct val="90000"/>
              </a:lnSpc>
              <a:buFont typeface="+mj-lt"/>
              <a:buAutoNum type="arabicPeriod"/>
            </a:pPr>
            <a:r>
              <a:rPr lang="en-US" sz="1500" b="1"/>
              <a:t>Dec-POMDP Framework</a:t>
            </a:r>
            <a:r>
              <a:rPr lang="en-US" sz="1500"/>
              <a:t>: The navigation problem is framed as a Dec-POMDP, allowing for a formal definition of the environment and agent interactions.</a:t>
            </a:r>
          </a:p>
          <a:p>
            <a:pPr>
              <a:lnSpc>
                <a:spcPct val="90000"/>
              </a:lnSpc>
              <a:buFont typeface="+mj-lt"/>
              <a:buAutoNum type="arabicPeriod"/>
            </a:pPr>
            <a:r>
              <a:rPr lang="en-US" sz="1500" b="1"/>
              <a:t>Centralized Training, Decentralized Execution</a:t>
            </a:r>
            <a:r>
              <a:rPr lang="en-US" sz="1500"/>
              <a:t>: During the training phase, each UAV has access to global information, but during execution, each UAV operates independently based on local observations. This method ensures that UAVs can operate without real-time communication, which is often impractical in real-world scenarios.</a:t>
            </a:r>
          </a:p>
          <a:p>
            <a:pPr>
              <a:lnSpc>
                <a:spcPct val="90000"/>
              </a:lnSpc>
              <a:buFont typeface="+mj-lt"/>
              <a:buAutoNum type="arabicPeriod"/>
            </a:pPr>
            <a:r>
              <a:rPr lang="en-US" sz="1500" b="1"/>
              <a:t>MARDPG Algorithm</a:t>
            </a:r>
            <a:r>
              <a:rPr lang="en-US" sz="1500"/>
              <a:t>: The MARDPG algorithm is used for training. This algorithm incorporates recurrent neural networks to process historical observations and improve decision-making based on the estimated policies of other agents.</a:t>
            </a:r>
          </a:p>
          <a:p>
            <a:pPr>
              <a:lnSpc>
                <a:spcPct val="90000"/>
              </a:lnSpc>
              <a:buFont typeface="+mj-lt"/>
              <a:buAutoNum type="arabicPeriod"/>
            </a:pPr>
            <a:r>
              <a:rPr lang="en-US" sz="1500" b="1"/>
              <a:t>Domain Knowledge Integration</a:t>
            </a:r>
            <a:r>
              <a:rPr lang="en-US" sz="1500"/>
              <a:t>: The training process is enhanced with domain-specific state and reward information, which improves the learning efficiency and effectiveness of the algorithm.</a:t>
            </a:r>
          </a:p>
          <a:p>
            <a:pPr>
              <a:lnSpc>
                <a:spcPct val="90000"/>
              </a:lnSpc>
              <a:buFont typeface="+mj-lt"/>
              <a:buAutoNum type="arabicPeriod"/>
            </a:pPr>
            <a:r>
              <a:rPr lang="en-US" sz="1500" b="1"/>
              <a:t>Rangefinder Data Utilization</a:t>
            </a:r>
            <a:r>
              <a:rPr lang="en-US" sz="1500"/>
              <a:t>: Distance information collected by rangefinders is used to enhance the training process, making the simulation environment more reflective of real-world conditions.</a:t>
            </a:r>
          </a:p>
          <a:p>
            <a:pPr>
              <a:lnSpc>
                <a:spcPct val="90000"/>
              </a:lnSpc>
            </a:pPr>
            <a:endParaRPr lang="en-US" sz="1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3FEF4-57BA-76F1-628D-31A5CA1E995D}"/>
              </a:ext>
            </a:extLst>
          </p:cNvPr>
          <p:cNvSpPr>
            <a:spLocks noGrp="1"/>
          </p:cNvSpPr>
          <p:nvPr>
            <p:ph type="title"/>
          </p:nvPr>
        </p:nvSpPr>
        <p:spPr>
          <a:xfrm>
            <a:off x="596646" y="386930"/>
            <a:ext cx="7606349" cy="1300554"/>
          </a:xfrm>
        </p:spPr>
        <p:txBody>
          <a:bodyPr vert="horz" lIns="91440" tIns="45720" rIns="91440" bIns="45720" rtlCol="0" anchor="b">
            <a:normAutofit/>
          </a:bodyPr>
          <a:lstStyle/>
          <a:p>
            <a:pPr defTabSz="914400">
              <a:lnSpc>
                <a:spcPct val="90000"/>
              </a:lnSpc>
            </a:pPr>
            <a:r>
              <a:rPr lang="en-US" sz="1700" kern="1200">
                <a:latin typeface="+mj-lt"/>
                <a:ea typeface="+mj-ea"/>
                <a:cs typeface="+mj-cs"/>
              </a:rPr>
              <a:t>Schematic diagram of multi-UAV navigation observability in complex environment. The left side shows the reinforcement learning interaction process, and the right side shows the navigation behavior of multi-UAV in the environment. The blue cone in front of the UAV shows its perception range, and the red arrow indicates that the drone is encouraged to move towards the target.</a:t>
            </a:r>
          </a:p>
        </p:txBody>
      </p:sp>
      <p:sp>
        <p:nvSpPr>
          <p:cNvPr id="28" name="Rectangle 2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065064D-F6D0-0EA4-2C72-D236AC83A14B}"/>
              </a:ext>
            </a:extLst>
          </p:cNvPr>
          <p:cNvPicPr>
            <a:picLocks noChangeAspect="1"/>
          </p:cNvPicPr>
          <p:nvPr/>
        </p:nvPicPr>
        <p:blipFill>
          <a:blip r:embed="rId2"/>
          <a:stretch>
            <a:fillRect/>
          </a:stretch>
        </p:blipFill>
        <p:spPr>
          <a:xfrm>
            <a:off x="523390" y="2293272"/>
            <a:ext cx="8094266" cy="4087603"/>
          </a:xfrm>
          <a:prstGeom prst="rect">
            <a:avLst/>
          </a:prstGeom>
        </p:spPr>
      </p:pic>
      <p:sp>
        <p:nvSpPr>
          <p:cNvPr id="23" name="Content Placeholder 22">
            <a:extLst>
              <a:ext uri="{FF2B5EF4-FFF2-40B4-BE49-F238E27FC236}">
                <a16:creationId xmlns:a16="http://schemas.microsoft.com/office/drawing/2014/main" id="{FCD16684-968A-D3F9-93BD-AB810BD3E0BA}"/>
              </a:ext>
            </a:extLst>
          </p:cNvPr>
          <p:cNvSpPr>
            <a:spLocks noGrp="1"/>
          </p:cNvSpPr>
          <p:nvPr>
            <p:ph idx="1"/>
          </p:nvPr>
        </p:nvSpPr>
        <p:spPr>
          <a:xfrm flipH="1" flipV="1">
            <a:off x="8202994" y="6238958"/>
            <a:ext cx="107885" cy="45719"/>
          </a:xfrm>
        </p:spPr>
        <p:txBody>
          <a:bodyPr anchor="ctr">
            <a:normAutofit fontScale="25000" lnSpcReduction="20000"/>
          </a:bodyPr>
          <a:lstStyle/>
          <a:p>
            <a:endParaRPr lang="en-US" sz="1700" dirty="0"/>
          </a:p>
        </p:txBody>
      </p:sp>
      <p:sp>
        <p:nvSpPr>
          <p:cNvPr id="32" name="Rectangle 3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438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7031F6C-5BEF-31EE-513B-60992F1E108C}"/>
              </a:ext>
            </a:extLst>
          </p:cNvPr>
          <p:cNvPicPr>
            <a:picLocks noGrp="1" noChangeAspect="1"/>
          </p:cNvPicPr>
          <p:nvPr>
            <p:ph idx="1"/>
          </p:nvPr>
        </p:nvPicPr>
        <p:blipFill>
          <a:blip r:embed="rId2"/>
          <a:stretch>
            <a:fillRect/>
          </a:stretch>
        </p:blipFill>
        <p:spPr>
          <a:xfrm>
            <a:off x="1722291" y="-14755"/>
            <a:ext cx="5642770" cy="681905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6981CA91-33CE-9D52-DCD2-D5DD3778CF77}"/>
                  </a:ext>
                </a:extLst>
              </p14:cNvPr>
              <p14:cNvContentPartPr/>
              <p14:nvPr/>
            </p14:nvContentPartPr>
            <p14:xfrm>
              <a:off x="1555280" y="2966120"/>
              <a:ext cx="893520" cy="290520"/>
            </p14:xfrm>
          </p:contentPart>
        </mc:Choice>
        <mc:Fallback xmlns="">
          <p:pic>
            <p:nvPicPr>
              <p:cNvPr id="6" name="Ink 5">
                <a:extLst>
                  <a:ext uri="{FF2B5EF4-FFF2-40B4-BE49-F238E27FC236}">
                    <a16:creationId xmlns:a16="http://schemas.microsoft.com/office/drawing/2014/main" id="{6981CA91-33CE-9D52-DCD2-D5DD3778CF77}"/>
                  </a:ext>
                </a:extLst>
              </p:cNvPr>
              <p:cNvPicPr/>
              <p:nvPr/>
            </p:nvPicPr>
            <p:blipFill>
              <a:blip r:embed="rId4"/>
              <a:stretch>
                <a:fillRect/>
              </a:stretch>
            </p:blipFill>
            <p:spPr>
              <a:xfrm>
                <a:off x="1492280" y="2903480"/>
                <a:ext cx="101916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C7716AC2-24D9-B8A9-25CB-F2B70AC25C5A}"/>
                  </a:ext>
                </a:extLst>
              </p14:cNvPr>
              <p14:cNvContentPartPr/>
              <p14:nvPr/>
            </p14:nvContentPartPr>
            <p14:xfrm>
              <a:off x="2174120" y="3088160"/>
              <a:ext cx="12600" cy="360"/>
            </p14:xfrm>
          </p:contentPart>
        </mc:Choice>
        <mc:Fallback xmlns="">
          <p:pic>
            <p:nvPicPr>
              <p:cNvPr id="7" name="Ink 6">
                <a:extLst>
                  <a:ext uri="{FF2B5EF4-FFF2-40B4-BE49-F238E27FC236}">
                    <a16:creationId xmlns:a16="http://schemas.microsoft.com/office/drawing/2014/main" id="{C7716AC2-24D9-B8A9-25CB-F2B70AC25C5A}"/>
                  </a:ext>
                </a:extLst>
              </p:cNvPr>
              <p:cNvPicPr/>
              <p:nvPr/>
            </p:nvPicPr>
            <p:blipFill>
              <a:blip r:embed="rId6"/>
              <a:stretch>
                <a:fillRect/>
              </a:stretch>
            </p:blipFill>
            <p:spPr>
              <a:xfrm>
                <a:off x="2111120" y="3025520"/>
                <a:ext cx="138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73ACA71C-30CD-3C6A-DFAE-B3E7B7C395C8}"/>
                  </a:ext>
                </a:extLst>
              </p14:cNvPr>
              <p14:cNvContentPartPr/>
              <p14:nvPr/>
            </p14:nvContentPartPr>
            <p14:xfrm>
              <a:off x="2010680" y="6233840"/>
              <a:ext cx="407520" cy="138240"/>
            </p14:xfrm>
          </p:contentPart>
        </mc:Choice>
        <mc:Fallback xmlns="">
          <p:pic>
            <p:nvPicPr>
              <p:cNvPr id="8" name="Ink 7">
                <a:extLst>
                  <a:ext uri="{FF2B5EF4-FFF2-40B4-BE49-F238E27FC236}">
                    <a16:creationId xmlns:a16="http://schemas.microsoft.com/office/drawing/2014/main" id="{73ACA71C-30CD-3C6A-DFAE-B3E7B7C395C8}"/>
                  </a:ext>
                </a:extLst>
              </p:cNvPr>
              <p:cNvPicPr/>
              <p:nvPr/>
            </p:nvPicPr>
            <p:blipFill>
              <a:blip r:embed="rId8"/>
              <a:stretch>
                <a:fillRect/>
              </a:stretch>
            </p:blipFill>
            <p:spPr>
              <a:xfrm>
                <a:off x="1947680" y="6170840"/>
                <a:ext cx="533160" cy="263880"/>
              </a:xfrm>
              <a:prstGeom prst="rect">
                <a:avLst/>
              </a:prstGeom>
            </p:spPr>
          </p:pic>
        </mc:Fallback>
      </mc:AlternateContent>
    </p:spTree>
    <p:extLst>
      <p:ext uri="{BB962C8B-B14F-4D97-AF65-F5344CB8AC3E}">
        <p14:creationId xmlns:p14="http://schemas.microsoft.com/office/powerpoint/2010/main" val="163376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rmAutofit/>
          </a:bodyPr>
          <a:lstStyle/>
          <a:p>
            <a:r>
              <a:t>Environment</a:t>
            </a:r>
          </a:p>
        </p:txBody>
      </p:sp>
      <p:pic>
        <p:nvPicPr>
          <p:cNvPr id="5" name="Picture 4">
            <a:extLst>
              <a:ext uri="{FF2B5EF4-FFF2-40B4-BE49-F238E27FC236}">
                <a16:creationId xmlns:a16="http://schemas.microsoft.com/office/drawing/2014/main" id="{0EB1CB1A-8D63-BEFC-33AA-26CBC12F0E0A}"/>
              </a:ext>
            </a:extLst>
          </p:cNvPr>
          <p:cNvPicPr>
            <a:picLocks noChangeAspect="1"/>
          </p:cNvPicPr>
          <p:nvPr/>
        </p:nvPicPr>
        <p:blipFill rotWithShape="1">
          <a:blip r:embed="rId2"/>
          <a:srcRect l="12540" r="64362"/>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a:bodyPr>
          <a:lstStyle/>
          <a:p>
            <a:pPr marL="0" indent="0">
              <a:buNone/>
            </a:pPr>
            <a:r>
              <a:rPr lang="en-US" sz="2000" dirty="0"/>
              <a:t>The environment used for the experiments is a simulated unknown and complex environment with obstacles and limited visibility. UAVs in this environment have a restricted field of view and need to rely on historical data and local observations to navigate effectively. The simulation environment is designed to closely mimic real-world conditions, including the use of distance information from rangefinders​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Content Placeholder 2"/>
          <p:cNvSpPr>
            <a:spLocks noGrp="1"/>
          </p:cNvSpPr>
          <p:nvPr>
            <p:ph idx="1"/>
          </p:nvPr>
        </p:nvSpPr>
        <p:spPr/>
        <p:txBody>
          <a:bodyPr>
            <a:normAutofit fontScale="92500" lnSpcReduction="20000"/>
          </a:bodyPr>
          <a:lstStyle/>
          <a:p>
            <a:r>
              <a:rPr dirty="0"/>
              <a:t> - Importance of navigation in dynamic environments for robots and UAVs.</a:t>
            </a:r>
          </a:p>
          <a:p>
            <a:r>
              <a:rPr dirty="0"/>
              <a:t> - Brief introduction to DRL.</a:t>
            </a:r>
          </a:p>
          <a:p>
            <a:r>
              <a:rPr dirty="0"/>
              <a:t> - Papers overview:</a:t>
            </a:r>
          </a:p>
          <a:p>
            <a:r>
              <a:rPr dirty="0"/>
              <a:t>   - 'Cooperative Multi-Robot Navigation in Dynamic Environment with Deep Reinforcement Learning'</a:t>
            </a:r>
          </a:p>
          <a:p>
            <a:r>
              <a:rPr dirty="0"/>
              <a:t>   - 'Multi-Agent Deep Reinforcement Learning for UAVs Navigation in Unknown Complex Environment'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r>
              <a:t>Results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168866" cy="4351338"/>
          </a:xfrm>
        </p:spPr>
        <p:txBody>
          <a:bodyPr>
            <a:normAutofit/>
          </a:bodyPr>
          <a:lstStyle/>
          <a:p>
            <a:pPr marL="0" indent="0">
              <a:lnSpc>
                <a:spcPct val="90000"/>
              </a:lnSpc>
              <a:buNone/>
            </a:pPr>
            <a:r>
              <a:rPr lang="en-US" sz="2000"/>
              <a:t>The results of the experiments demonstrate that the proposed MADRL algorithm with the MARDPG method can effectively navigate multiple UAVs in an unknown and complex environment. The integration of recurrent neural networks and domain-specific state and reward information significantly improves the decision-making capabilities of the UAVs. The experimental validation shows that the strategy can be easily extended to other unseen environments, highlighting its robustness and adaptability​</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21743" y="290261"/>
            <a:ext cx="2290722" cy="655319"/>
          </a:xfrm>
        </p:spPr>
        <p:txBody>
          <a:bodyPr anchor="ctr">
            <a:normAutofit/>
          </a:bodyPr>
          <a:lstStyle/>
          <a:p>
            <a:r>
              <a:rPr lang="en-IN" sz="3500" dirty="0"/>
              <a:t>Limitations</a:t>
            </a:r>
          </a:p>
        </p:txBody>
      </p:sp>
      <p:sp>
        <p:nvSpPr>
          <p:cNvPr id="3" name="Content Placeholder 2"/>
          <p:cNvSpPr>
            <a:spLocks noGrp="1"/>
          </p:cNvSpPr>
          <p:nvPr>
            <p:ph idx="1"/>
          </p:nvPr>
        </p:nvSpPr>
        <p:spPr>
          <a:xfrm>
            <a:off x="137160" y="956466"/>
            <a:ext cx="4873752" cy="5371182"/>
          </a:xfrm>
        </p:spPr>
        <p:txBody>
          <a:bodyPr anchor="ctr">
            <a:normAutofit/>
          </a:bodyPr>
          <a:lstStyle/>
          <a:p>
            <a:pPr marL="0" indent="0">
              <a:lnSpc>
                <a:spcPct val="90000"/>
              </a:lnSpc>
              <a:buNone/>
            </a:pPr>
            <a:r>
              <a:rPr lang="en-US" sz="1600" dirty="0"/>
              <a:t>             Some limitations identified in the paper include:</a:t>
            </a:r>
          </a:p>
          <a:p>
            <a:pPr>
              <a:lnSpc>
                <a:spcPct val="90000"/>
              </a:lnSpc>
              <a:buFont typeface="+mj-lt"/>
              <a:buAutoNum type="arabicPeriod"/>
            </a:pPr>
            <a:r>
              <a:rPr lang="en-US" sz="1600" b="1" dirty="0"/>
              <a:t>Scalability</a:t>
            </a:r>
            <a:r>
              <a:rPr lang="en-US" sz="1600" dirty="0"/>
              <a:t>: The computational complexity of the centralized training phase can increase significantly with the number of UAVs and the complexity of the environment.</a:t>
            </a:r>
          </a:p>
          <a:p>
            <a:pPr>
              <a:lnSpc>
                <a:spcPct val="90000"/>
              </a:lnSpc>
              <a:buFont typeface="+mj-lt"/>
              <a:buAutoNum type="arabicPeriod"/>
            </a:pPr>
            <a:r>
              <a:rPr lang="en-US" sz="1600" b="1" dirty="0"/>
              <a:t>Communication Constraints</a:t>
            </a:r>
            <a:r>
              <a:rPr lang="en-US" sz="1600" dirty="0"/>
              <a:t>: While the decentralized execution phase does not require real-time communication, the lack of communication can limit the ability of UAVs to coordinate in real-time, potentially leading to suboptimal navigation decisions in highly dynamic environments.</a:t>
            </a:r>
          </a:p>
          <a:p>
            <a:pPr>
              <a:lnSpc>
                <a:spcPct val="90000"/>
              </a:lnSpc>
              <a:buFont typeface="+mj-lt"/>
              <a:buAutoNum type="arabicPeriod"/>
            </a:pPr>
            <a:r>
              <a:rPr lang="en-US" sz="1600" b="1" dirty="0"/>
              <a:t>Real-World Validation</a:t>
            </a:r>
            <a:r>
              <a:rPr lang="en-US" sz="1600" dirty="0"/>
              <a:t>: Although the simulation environment is designed to mimic real-world conditions, there is still a gap between simulation and real-world applications. The effectiveness of the proposed methods in actual real-world scenarios needs further validation</a:t>
            </a:r>
          </a:p>
          <a:p>
            <a:pPr marL="0" indent="0">
              <a:lnSpc>
                <a:spcPct val="90000"/>
              </a:lnSpc>
              <a:buNone/>
            </a:pPr>
            <a:endParaRPr lang="en-US" sz="1600" dirty="0"/>
          </a:p>
        </p:txBody>
      </p:sp>
      <p:pic>
        <p:nvPicPr>
          <p:cNvPr id="5" name="Picture 4" descr="Graph on document with pen">
            <a:extLst>
              <a:ext uri="{FF2B5EF4-FFF2-40B4-BE49-F238E27FC236}">
                <a16:creationId xmlns:a16="http://schemas.microsoft.com/office/drawing/2014/main" id="{C101438C-BAD0-3492-0396-78EEC11B416E}"/>
              </a:ext>
            </a:extLst>
          </p:cNvPr>
          <p:cNvPicPr>
            <a:picLocks noChangeAspect="1"/>
          </p:cNvPicPr>
          <p:nvPr/>
        </p:nvPicPr>
        <p:blipFill rotWithShape="1">
          <a:blip r:embed="rId2"/>
          <a:srcRect l="37422" r="2370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a:t>Comparative Analysis</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Content Placeholder 2"/>
          <p:cNvSpPr>
            <a:spLocks noGrp="1"/>
          </p:cNvSpPr>
          <p:nvPr>
            <p:ph idx="1"/>
          </p:nvPr>
        </p:nvSpPr>
        <p:spPr>
          <a:xfrm>
            <a:off x="836676" y="2481943"/>
            <a:ext cx="7626096" cy="3695020"/>
          </a:xfrm>
        </p:spPr>
        <p:txBody>
          <a:bodyPr>
            <a:normAutofit/>
          </a:bodyPr>
          <a:lstStyle/>
          <a:p>
            <a:r>
              <a:rPr lang="en-IN" sz="1900"/>
              <a:t> - Methodologies:</a:t>
            </a:r>
          </a:p>
          <a:p>
            <a:r>
              <a:rPr lang="en-IN" sz="1900"/>
              <a:t>   - Paper 1: Cooperative multi-robot navigation.</a:t>
            </a:r>
          </a:p>
          <a:p>
            <a:r>
              <a:rPr lang="en-IN" sz="1900"/>
              <a:t>   - Paper 2: Multi-agent UAV navigation.</a:t>
            </a:r>
          </a:p>
          <a:p>
            <a:r>
              <a:rPr lang="en-IN" sz="1900"/>
              <a:t> - DRL Frameworks:</a:t>
            </a:r>
          </a:p>
          <a:p>
            <a:r>
              <a:rPr lang="en-IN" sz="1900"/>
              <a:t>   - Paper 1: Actor-critic model.</a:t>
            </a:r>
          </a:p>
          <a:p>
            <a:r>
              <a:rPr lang="en-IN" sz="1900"/>
              <a:t>   - Paper 2: Specific DRL algorithms for UAVs.</a:t>
            </a:r>
          </a:p>
          <a:p>
            <a:r>
              <a:rPr lang="en-IN" sz="1900"/>
              <a:t> - Key Contributions:</a:t>
            </a:r>
          </a:p>
          <a:p>
            <a:r>
              <a:rPr lang="en-IN" sz="1900"/>
              <a:t>   - Paper 1: Focus on real-world application with dynamics randomization.</a:t>
            </a:r>
          </a:p>
          <a:p>
            <a:r>
              <a:rPr lang="en-IN" sz="1900"/>
              <a:t>   - Paper 2: Focus on collaboration in unknown environments.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8725" y="675564"/>
            <a:ext cx="2707375" cy="5204085"/>
          </a:xfrm>
        </p:spPr>
        <p:txBody>
          <a:bodyPr>
            <a:normAutofit/>
          </a:bodyPr>
          <a:lstStyle/>
          <a:p>
            <a:r>
              <a:rPr lang="en-IN" sz="3700"/>
              <a:t>Applications and Implications</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82EA6F-6863-58EE-73BC-A7FFE0E53C02}"/>
              </a:ext>
            </a:extLst>
          </p:cNvPr>
          <p:cNvGraphicFramePr>
            <a:graphicFrameLocks noGrp="1"/>
          </p:cNvGraphicFramePr>
          <p:nvPr>
            <p:ph idx="1"/>
            <p:extLst>
              <p:ext uri="{D42A27DB-BD31-4B8C-83A1-F6EECF244321}">
                <p14:modId xmlns:p14="http://schemas.microsoft.com/office/powerpoint/2010/main" val="2211186624"/>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17908" y="741391"/>
            <a:ext cx="3368866" cy="1616203"/>
          </a:xfrm>
        </p:spPr>
        <p:txBody>
          <a:bodyPr anchor="b">
            <a:normAutofit/>
          </a:bodyPr>
          <a:lstStyle/>
          <a:p>
            <a:r>
              <a:rPr lang="en-IN" sz="2800"/>
              <a:t>Conclusion</a:t>
            </a:r>
          </a:p>
        </p:txBody>
      </p:sp>
      <p:pic>
        <p:nvPicPr>
          <p:cNvPr id="18" name="Picture 17" descr="Glasses on top of a book">
            <a:extLst>
              <a:ext uri="{FF2B5EF4-FFF2-40B4-BE49-F238E27FC236}">
                <a16:creationId xmlns:a16="http://schemas.microsoft.com/office/drawing/2014/main" id="{06982B5E-259F-2BBA-DBB6-B94F7D88FE77}"/>
              </a:ext>
            </a:extLst>
          </p:cNvPr>
          <p:cNvPicPr>
            <a:picLocks noChangeAspect="1"/>
          </p:cNvPicPr>
          <p:nvPr/>
        </p:nvPicPr>
        <p:blipFill rotWithShape="1">
          <a:blip r:embed="rId2"/>
          <a:srcRect l="15251" r="40583" b="-1"/>
          <a:stretch/>
        </p:blipFill>
        <p:spPr>
          <a:xfrm>
            <a:off x="20" y="10"/>
            <a:ext cx="4571980" cy="6857990"/>
          </a:xfrm>
          <a:prstGeom prst="rect">
            <a:avLst/>
          </a:prstGeom>
        </p:spPr>
      </p:pic>
      <p:grpSp>
        <p:nvGrpSpPr>
          <p:cNvPr id="19" name="Group 1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2521"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2"/>
          <p:cNvSpPr>
            <a:spLocks noGrp="1"/>
          </p:cNvSpPr>
          <p:nvPr>
            <p:ph idx="1"/>
          </p:nvPr>
        </p:nvSpPr>
        <p:spPr>
          <a:xfrm>
            <a:off x="5117908" y="2533476"/>
            <a:ext cx="3368865" cy="3447832"/>
          </a:xfrm>
        </p:spPr>
        <p:txBody>
          <a:bodyPr anchor="t">
            <a:normAutofit/>
          </a:bodyPr>
          <a:lstStyle/>
          <a:p>
            <a:pPr>
              <a:lnSpc>
                <a:spcPct val="90000"/>
              </a:lnSpc>
            </a:pPr>
            <a:r>
              <a:rPr sz="1700"/>
              <a:t> - Key takeaways:</a:t>
            </a:r>
          </a:p>
          <a:p>
            <a:pPr>
              <a:lnSpc>
                <a:spcPct val="90000"/>
              </a:lnSpc>
            </a:pPr>
            <a:r>
              <a:rPr sz="1700"/>
              <a:t>   - Both papers contribute significantly to DRL in navigation.</a:t>
            </a:r>
          </a:p>
          <a:p>
            <a:pPr>
              <a:lnSpc>
                <a:spcPct val="90000"/>
              </a:lnSpc>
            </a:pPr>
            <a:r>
              <a:rPr sz="1700"/>
              <a:t>   - Paper 1 emphasizes cooperative multi-robot systems.</a:t>
            </a:r>
          </a:p>
          <a:p>
            <a:pPr>
              <a:lnSpc>
                <a:spcPct val="90000"/>
              </a:lnSpc>
            </a:pPr>
            <a:r>
              <a:rPr sz="1700"/>
              <a:t>   - Paper 2 focuses on collaborative UAV navigation.</a:t>
            </a:r>
          </a:p>
          <a:p>
            <a:pPr>
              <a:lnSpc>
                <a:spcPct val="90000"/>
              </a:lnSpc>
            </a:pPr>
            <a:r>
              <a:rPr sz="1700"/>
              <a:t> - Future research directions:</a:t>
            </a:r>
          </a:p>
          <a:p>
            <a:pPr>
              <a:lnSpc>
                <a:spcPct val="90000"/>
              </a:lnSpc>
            </a:pPr>
            <a:r>
              <a:rPr sz="1700"/>
              <a:t>   - Enhancing DRL frameworks</a:t>
            </a:r>
          </a:p>
          <a:p>
            <a:pPr>
              <a:lnSpc>
                <a:spcPct val="90000"/>
              </a:lnSpc>
            </a:pPr>
            <a:r>
              <a:rPr sz="1700"/>
              <a:t>   - Broader real-world applications</a:t>
            </a:r>
          </a:p>
          <a:p>
            <a:pPr marL="0" indent="0">
              <a:lnSpc>
                <a:spcPct val="90000"/>
              </a:lnSpc>
              <a:buNone/>
            </a:pP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Autofit/>
          </a:bodyPr>
          <a:lstStyle/>
          <a:p>
            <a:pPr>
              <a:lnSpc>
                <a:spcPct val="90000"/>
              </a:lnSpc>
            </a:pPr>
            <a:r>
              <a:rPr lang="en-US" sz="3200" dirty="0"/>
              <a:t>Cooperative Multi-Robot Navigation in Dynamic Environment with Deep Reinforcement Learning</a:t>
            </a:r>
          </a:p>
        </p:txBody>
      </p:sp>
      <p:pic>
        <p:nvPicPr>
          <p:cNvPr id="5" name="Picture 4" descr="A network formed by white dots">
            <a:extLst>
              <a:ext uri="{FF2B5EF4-FFF2-40B4-BE49-F238E27FC236}">
                <a16:creationId xmlns:a16="http://schemas.microsoft.com/office/drawing/2014/main" id="{79FBB910-8847-8975-3FC1-699527BB36FF}"/>
              </a:ext>
            </a:extLst>
          </p:cNvPr>
          <p:cNvPicPr>
            <a:picLocks noChangeAspect="1"/>
          </p:cNvPicPr>
          <p:nvPr/>
        </p:nvPicPr>
        <p:blipFill rotWithShape="1">
          <a:blip r:embed="rId2"/>
          <a:srcRect l="55398" r="12984" b="-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816352"/>
            <a:ext cx="5086350" cy="3286336"/>
          </a:xfrm>
        </p:spPr>
        <p:txBody>
          <a:bodyPr anchor="t">
            <a:normAutofit/>
          </a:bodyPr>
          <a:lstStyle/>
          <a:p>
            <a:pPr marL="0" indent="0">
              <a:buNone/>
            </a:pPr>
            <a:r>
              <a:rPr lang="en-US" sz="1700" dirty="0"/>
              <a:t> </a:t>
            </a:r>
            <a:r>
              <a:rPr lang="en-US" sz="2400" dirty="0"/>
              <a:t>Abstract: Addresses challenges in navigating dynamic environments with uncertainties and partial observability. Proposes a cooperative approach using DRL.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54"/>
            <a:ext cx="9144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29000" y="601744"/>
            <a:ext cx="5086350" cy="1338696"/>
          </a:xfrm>
        </p:spPr>
        <p:txBody>
          <a:bodyPr>
            <a:normAutofit/>
          </a:bodyPr>
          <a:lstStyle/>
          <a:p>
            <a:r>
              <a:t>Contributions</a:t>
            </a:r>
          </a:p>
        </p:txBody>
      </p:sp>
      <p:pic>
        <p:nvPicPr>
          <p:cNvPr id="5" name="Picture 4" descr="Top view of cubes connected with black lines">
            <a:extLst>
              <a:ext uri="{FF2B5EF4-FFF2-40B4-BE49-F238E27FC236}">
                <a16:creationId xmlns:a16="http://schemas.microsoft.com/office/drawing/2014/main" id="{498F6C98-45C2-BD50-1CD6-7B64BA8071BF}"/>
              </a:ext>
            </a:extLst>
          </p:cNvPr>
          <p:cNvPicPr>
            <a:picLocks noChangeAspect="1"/>
          </p:cNvPicPr>
          <p:nvPr/>
        </p:nvPicPr>
        <p:blipFill rotWithShape="1">
          <a:blip r:embed="rId2"/>
          <a:srcRect l="39563" r="29641"/>
          <a:stretch/>
        </p:blipFill>
        <p:spPr>
          <a:xfrm>
            <a:off x="20" y="10"/>
            <a:ext cx="281604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p:cNvSpPr>
            <a:spLocks noGrp="1"/>
          </p:cNvSpPr>
          <p:nvPr>
            <p:ph idx="1"/>
          </p:nvPr>
        </p:nvSpPr>
        <p:spPr>
          <a:xfrm>
            <a:off x="3429000" y="2201958"/>
            <a:ext cx="5086350" cy="3900730"/>
          </a:xfrm>
        </p:spPr>
        <p:txBody>
          <a:bodyPr anchor="t">
            <a:normAutofit/>
          </a:bodyPr>
          <a:lstStyle/>
          <a:p>
            <a:pPr marL="0" indent="0">
              <a:lnSpc>
                <a:spcPct val="90000"/>
              </a:lnSpc>
              <a:buNone/>
            </a:pPr>
            <a:r>
              <a:rPr lang="en-US" sz="1600"/>
              <a:t>The paper presents a novel Deep Reinforcement Learning (DRL) based navigation policy designed for multiple robots operating in dynamic environments. The main contributions include: </a:t>
            </a:r>
          </a:p>
          <a:p>
            <a:pPr marL="0" indent="0">
              <a:lnSpc>
                <a:spcPct val="90000"/>
              </a:lnSpc>
              <a:buNone/>
            </a:pPr>
            <a:r>
              <a:rPr lang="en-US" sz="1600" b="1"/>
              <a:t>Shared and Updated Navigation Policy</a:t>
            </a:r>
            <a:r>
              <a:rPr lang="en-US" sz="1600"/>
              <a:t>: Development of a shared navigation policy optimized for all robots in a dynamic environment. </a:t>
            </a:r>
          </a:p>
          <a:p>
            <a:pPr marL="0" indent="0">
              <a:lnSpc>
                <a:spcPct val="90000"/>
              </a:lnSpc>
              <a:buNone/>
            </a:pPr>
            <a:r>
              <a:rPr lang="en-US" sz="1600" b="1"/>
              <a:t>Target Location Allocation Algorithm: </a:t>
            </a:r>
            <a:r>
              <a:rPr lang="en-US" sz="1600"/>
              <a:t>A method to allocate target locations to robots to minimize total travel time. </a:t>
            </a:r>
          </a:p>
          <a:p>
            <a:pPr marL="0" indent="0">
              <a:lnSpc>
                <a:spcPct val="90000"/>
              </a:lnSpc>
              <a:buNone/>
            </a:pPr>
            <a:r>
              <a:rPr lang="en-US" sz="1600" b="1"/>
              <a:t>Randomized Dynamics Parameters:</a:t>
            </a:r>
            <a:r>
              <a:rPr lang="en-US" sz="1600"/>
              <a:t> Introduction of randomized dynamics parameters during training to improve real-world adaptability.</a:t>
            </a:r>
          </a:p>
          <a:p>
            <a:pPr marL="0" indent="0">
              <a:lnSpc>
                <a:spcPct val="90000"/>
              </a:lnSpc>
              <a:buNone/>
            </a:pPr>
            <a:r>
              <a:rPr lang="en-US" sz="1600" b="1"/>
              <a:t>Performance Evaluation: </a:t>
            </a:r>
            <a:r>
              <a:rPr lang="en-US" sz="1600"/>
              <a:t>Comprehensive simulation and real-world experiments demonstrating the superior performance of the proposed policy.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IN" sz="3700">
                <a:solidFill>
                  <a:srgbClr val="FFFFFF"/>
                </a:solidFill>
              </a:rPr>
              <a:t>Problems Addressed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sz="3000"/>
              <a:t>The primary problem addressed is the efficient and collision-free navigation of multiple robots in a dynamic environment. Specifically, the goal is to develop a navigation policy that minimizes the travel time for robots to reach their target positions while avoiding collisions with other robots and obstacles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pPr>
              <a:lnSpc>
                <a:spcPct val="90000"/>
              </a:lnSpc>
            </a:pPr>
            <a:r>
              <a:rPr lang="en-IN"/>
              <a:t>Methods</a:t>
            </a:r>
            <a:br>
              <a:rPr lang="en-IN"/>
            </a:br>
            <a:endParaRPr lang="en-IN"/>
          </a:p>
        </p:txBody>
      </p:sp>
      <p:sp>
        <p:nvSpPr>
          <p:cNvPr id="21" name="Freeform: Shape 2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Rectangle 2">
            <a:extLst>
              <a:ext uri="{FF2B5EF4-FFF2-40B4-BE49-F238E27FC236}">
                <a16:creationId xmlns:a16="http://schemas.microsoft.com/office/drawing/2014/main" id="{F605F93E-F316-E989-84E3-D1BEE06E1B62}"/>
              </a:ext>
            </a:extLst>
          </p:cNvPr>
          <p:cNvSpPr>
            <a:spLocks noGrp="1" noChangeArrowheads="1"/>
          </p:cNvSpPr>
          <p:nvPr>
            <p:ph idx="1"/>
          </p:nvPr>
        </p:nvSpPr>
        <p:spPr bwMode="auto">
          <a:xfrm>
            <a:off x="628650" y="1825625"/>
            <a:ext cx="4168866"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1. Deep Reinforcement Learning Framework</a:t>
            </a:r>
            <a:r>
              <a:rPr kumimoji="0" lang="en-US" altLang="en-US" sz="1300" b="0" i="0" u="none" strike="noStrike" cap="none" normalizeH="0" baseline="0">
                <a:ln>
                  <a:noFill/>
                </a:ln>
                <a:effectLst/>
                <a:latin typeface="Arial" panose="020B0604020202020204" pitchFamily="34" charset="0"/>
              </a:rPr>
              <a:t>: Utilizes an actor-critic model where each robot selects actions based on a shared stochastic policy.</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    State Space</a:t>
            </a:r>
            <a:r>
              <a:rPr kumimoji="0" lang="en-US" altLang="en-US" sz="1300" b="0" i="0" u="none" strike="noStrike" cap="none" normalizeH="0" baseline="0">
                <a:ln>
                  <a:noFill/>
                </a:ln>
                <a:effectLst/>
                <a:latin typeface="Arial" panose="020B0604020202020204" pitchFamily="34" charset="0"/>
              </a:rPr>
              <a:t>: Includes the current robot's state, other robots' states, obstacles’ states, and target positions.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    Action Space</a:t>
            </a:r>
            <a:r>
              <a:rPr kumimoji="0" lang="en-US" altLang="en-US" sz="1300" b="0" i="0" u="none" strike="noStrike" cap="none" normalizeH="0" baseline="0">
                <a:ln>
                  <a:noFill/>
                </a:ln>
                <a:effectLst/>
                <a:latin typeface="Arial" panose="020B0604020202020204" pitchFamily="34" charset="0"/>
              </a:rPr>
              <a:t>: Consists of continuous actions for transitional and rotational velocities.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    Reward Design</a:t>
            </a:r>
            <a:r>
              <a:rPr kumimoji="0" lang="en-US" altLang="en-US" sz="1300" b="0" i="0" u="none" strike="noStrike" cap="none" normalizeH="0" baseline="0">
                <a:ln>
                  <a:noFill/>
                </a:ln>
                <a:effectLst/>
                <a:latin typeface="Arial" panose="020B0604020202020204" pitchFamily="34" charset="0"/>
              </a:rPr>
              <a:t>: Combines rewards for reaching target locations and penalties for collisions​​.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2. Actor-Critic Model</a:t>
            </a:r>
            <a:r>
              <a:rPr kumimoji="0" lang="en-US" altLang="en-US" sz="13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    Actor</a:t>
            </a:r>
            <a:r>
              <a:rPr kumimoji="0" lang="en-US" altLang="en-US" sz="1300" b="0" i="0" u="none" strike="noStrike" cap="none" normalizeH="0" baseline="0">
                <a:ln>
                  <a:noFill/>
                </a:ln>
                <a:effectLst/>
                <a:latin typeface="Arial" panose="020B0604020202020204" pitchFamily="34" charset="0"/>
              </a:rPr>
              <a:t>: A neural network with three hidden layers to map states to actions.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    Critic</a:t>
            </a:r>
            <a:r>
              <a:rPr kumimoji="0" lang="en-US" altLang="en-US" sz="1300" b="0" i="0" u="none" strike="noStrike" cap="none" normalizeH="0" baseline="0">
                <a:ln>
                  <a:noFill/>
                </a:ln>
                <a:effectLst/>
                <a:latin typeface="Arial" panose="020B0604020202020204" pitchFamily="34" charset="0"/>
              </a:rPr>
              <a:t>: A neural network with two hidden layers to estimate the value of actions taken at specific states​​.</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300" b="1" i="0" u="none" strike="noStrike" cap="none" normalizeH="0" baseline="0">
                <a:ln>
                  <a:noFill/>
                </a:ln>
                <a:effectLst/>
                <a:latin typeface="Arial" panose="020B0604020202020204" pitchFamily="34" charset="0"/>
              </a:rPr>
              <a:t>3. Dynamics Randomization</a:t>
            </a:r>
            <a:r>
              <a:rPr kumimoji="0" lang="en-US" altLang="en-US" sz="1300" b="0" i="0" u="none" strike="noStrike" cap="none" normalizeH="0" baseline="0">
                <a:ln>
                  <a:noFill/>
                </a:ln>
                <a:effectLst/>
                <a:latin typeface="Arial" panose="020B0604020202020204" pitchFamily="34" charset="0"/>
              </a:rPr>
              <a:t>: Incorporates Gaussian noise into various dynamics</a:t>
            </a:r>
            <a:r>
              <a:rPr lang="en-US" altLang="en-US" sz="1300">
                <a:latin typeface="Arial" panose="020B0604020202020204" pitchFamily="34" charset="0"/>
              </a:rPr>
              <a:t> </a:t>
            </a:r>
            <a:r>
              <a:rPr kumimoji="0" lang="en-US" altLang="en-US" sz="1300" b="0" i="0" u="none" strike="noStrike" cap="none" normalizeH="0" baseline="0">
                <a:ln>
                  <a:noFill/>
                </a:ln>
                <a:effectLst/>
                <a:latin typeface="Arial" panose="020B0604020202020204" pitchFamily="34" charset="0"/>
              </a:rPr>
              <a:t>parameters during training to simulate real-world uncertainties and enhance policy robustness​ </a:t>
            </a:r>
          </a:p>
        </p:txBody>
      </p:sp>
      <p:sp>
        <p:nvSpPr>
          <p:cNvPr id="23" name="Oval 2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Block Arc 2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3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9B3F-1667-7CEC-E319-5E8C043F92C1}"/>
              </a:ext>
            </a:extLst>
          </p:cNvPr>
          <p:cNvSpPr>
            <a:spLocks noGrp="1"/>
          </p:cNvSpPr>
          <p:nvPr>
            <p:ph type="title"/>
          </p:nvPr>
        </p:nvSpPr>
        <p:spPr>
          <a:xfrm>
            <a:off x="628650" y="171162"/>
            <a:ext cx="2130136" cy="2371148"/>
          </a:xfrm>
        </p:spPr>
        <p:txBody>
          <a:bodyPr vert="horz" lIns="91440" tIns="45720" rIns="91440" bIns="45720" rtlCol="0" anchor="ctr">
            <a:normAutofit/>
          </a:bodyPr>
          <a:lstStyle/>
          <a:p>
            <a:pPr algn="l" defTabSz="914400">
              <a:lnSpc>
                <a:spcPct val="90000"/>
              </a:lnSpc>
            </a:pPr>
            <a:r>
              <a:rPr lang="en-US" sz="2800" kern="1200">
                <a:solidFill>
                  <a:srgbClr val="FFFFFF"/>
                </a:solidFill>
                <a:latin typeface="+mj-lt"/>
                <a:ea typeface="+mj-ea"/>
                <a:cs typeface="+mj-cs"/>
              </a:rPr>
              <a:t>Multi-robot navigation in dynamic environment</a:t>
            </a:r>
          </a:p>
        </p:txBody>
      </p:sp>
      <p:pic>
        <p:nvPicPr>
          <p:cNvPr id="5" name="Content Placeholder 4">
            <a:extLst>
              <a:ext uri="{FF2B5EF4-FFF2-40B4-BE49-F238E27FC236}">
                <a16:creationId xmlns:a16="http://schemas.microsoft.com/office/drawing/2014/main" id="{78314319-8001-38E9-208C-539EF2D5FB18}"/>
              </a:ext>
            </a:extLst>
          </p:cNvPr>
          <p:cNvPicPr>
            <a:picLocks noGrp="1" noChangeAspect="1"/>
          </p:cNvPicPr>
          <p:nvPr>
            <p:ph idx="1"/>
          </p:nvPr>
        </p:nvPicPr>
        <p:blipFill>
          <a:blip r:embed="rId2"/>
          <a:stretch>
            <a:fillRect/>
          </a:stretch>
        </p:blipFill>
        <p:spPr>
          <a:xfrm>
            <a:off x="2677575" y="1769916"/>
            <a:ext cx="6364948" cy="4916922"/>
          </a:xfrm>
          <a:prstGeom prst="rect">
            <a:avLst/>
          </a:prstGeom>
        </p:spPr>
      </p:pic>
    </p:spTree>
    <p:extLst>
      <p:ext uri="{BB962C8B-B14F-4D97-AF65-F5344CB8AC3E}">
        <p14:creationId xmlns:p14="http://schemas.microsoft.com/office/powerpoint/2010/main" val="31919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92CF72-88DA-88B0-94E8-092C0087CD89}"/>
              </a:ext>
            </a:extLst>
          </p:cNvPr>
          <p:cNvPicPr>
            <a:picLocks noChangeAspect="1"/>
          </p:cNvPicPr>
          <p:nvPr/>
        </p:nvPicPr>
        <p:blipFill>
          <a:blip r:embed="rId2"/>
          <a:stretch>
            <a:fillRect/>
          </a:stretch>
        </p:blipFill>
        <p:spPr>
          <a:xfrm>
            <a:off x="482600" y="826317"/>
            <a:ext cx="8178799" cy="520536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683B6AB-5D93-12FA-9D37-D538E1FE9ECA}"/>
                  </a:ext>
                </a:extLst>
              </p14:cNvPr>
              <p14:cNvContentPartPr/>
              <p14:nvPr/>
            </p14:nvContentPartPr>
            <p14:xfrm>
              <a:off x="950050" y="5609550"/>
              <a:ext cx="353814" cy="267778"/>
            </p14:xfrm>
          </p:contentPart>
        </mc:Choice>
        <mc:Fallback>
          <p:pic>
            <p:nvPicPr>
              <p:cNvPr id="6" name="Ink 5">
                <a:extLst>
                  <a:ext uri="{FF2B5EF4-FFF2-40B4-BE49-F238E27FC236}">
                    <a16:creationId xmlns:a16="http://schemas.microsoft.com/office/drawing/2014/main" id="{6683B6AB-5D93-12FA-9D37-D538E1FE9ECA}"/>
                  </a:ext>
                </a:extLst>
              </p:cNvPr>
              <p:cNvPicPr/>
              <p:nvPr/>
            </p:nvPicPr>
            <p:blipFill>
              <a:blip r:embed="rId4"/>
              <a:stretch>
                <a:fillRect/>
              </a:stretch>
            </p:blipFill>
            <p:spPr>
              <a:xfrm>
                <a:off x="943931" y="5603431"/>
                <a:ext cx="366052" cy="28001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1171532A-5881-AED1-675D-23DDC16821CD}"/>
                  </a:ext>
                </a:extLst>
              </p14:cNvPr>
              <p14:cNvContentPartPr/>
              <p14:nvPr/>
            </p14:nvContentPartPr>
            <p14:xfrm>
              <a:off x="834669" y="5677245"/>
              <a:ext cx="620926" cy="289788"/>
            </p14:xfrm>
          </p:contentPart>
        </mc:Choice>
        <mc:Fallback>
          <p:pic>
            <p:nvPicPr>
              <p:cNvPr id="8" name="Ink 7">
                <a:extLst>
                  <a:ext uri="{FF2B5EF4-FFF2-40B4-BE49-F238E27FC236}">
                    <a16:creationId xmlns:a16="http://schemas.microsoft.com/office/drawing/2014/main" id="{1171532A-5881-AED1-675D-23DDC16821CD}"/>
                  </a:ext>
                </a:extLst>
              </p:cNvPr>
              <p:cNvPicPr/>
              <p:nvPr/>
            </p:nvPicPr>
            <p:blipFill>
              <a:blip r:embed="rId6"/>
              <a:stretch>
                <a:fillRect/>
              </a:stretch>
            </p:blipFill>
            <p:spPr>
              <a:xfrm>
                <a:off x="771677" y="5614248"/>
                <a:ext cx="746551" cy="415423"/>
              </a:xfrm>
              <a:prstGeom prst="rect">
                <a:avLst/>
              </a:prstGeom>
            </p:spPr>
          </p:pic>
        </mc:Fallback>
      </mc:AlternateContent>
    </p:spTree>
    <p:extLst>
      <p:ext uri="{BB962C8B-B14F-4D97-AF65-F5344CB8AC3E}">
        <p14:creationId xmlns:p14="http://schemas.microsoft.com/office/powerpoint/2010/main" val="424964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88C52C-DC90-F63E-6921-71DB863B2A7B}"/>
              </a:ext>
            </a:extLst>
          </p:cNvPr>
          <p:cNvPicPr>
            <a:picLocks noGrp="1" noChangeAspect="1"/>
          </p:cNvPicPr>
          <p:nvPr>
            <p:ph idx="1"/>
          </p:nvPr>
        </p:nvPicPr>
        <p:blipFill>
          <a:blip r:embed="rId2"/>
          <a:stretch>
            <a:fillRect/>
          </a:stretch>
        </p:blipFill>
        <p:spPr>
          <a:xfrm>
            <a:off x="121025" y="402336"/>
            <a:ext cx="8888505" cy="604418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527D6DDF-C657-F404-2C1E-E33875266B10}"/>
                  </a:ext>
                </a:extLst>
              </p14:cNvPr>
              <p14:cNvContentPartPr/>
              <p14:nvPr/>
            </p14:nvContentPartPr>
            <p14:xfrm>
              <a:off x="2558952" y="6079896"/>
              <a:ext cx="918000" cy="356400"/>
            </p14:xfrm>
          </p:contentPart>
        </mc:Choice>
        <mc:Fallback xmlns="">
          <p:pic>
            <p:nvPicPr>
              <p:cNvPr id="6" name="Ink 5">
                <a:extLst>
                  <a:ext uri="{FF2B5EF4-FFF2-40B4-BE49-F238E27FC236}">
                    <a16:creationId xmlns:a16="http://schemas.microsoft.com/office/drawing/2014/main" id="{527D6DDF-C657-F404-2C1E-E33875266B10}"/>
                  </a:ext>
                </a:extLst>
              </p:cNvPr>
              <p:cNvPicPr/>
              <p:nvPr/>
            </p:nvPicPr>
            <p:blipFill>
              <a:blip r:embed="rId4"/>
              <a:stretch>
                <a:fillRect/>
              </a:stretch>
            </p:blipFill>
            <p:spPr>
              <a:xfrm>
                <a:off x="2495952" y="6016896"/>
                <a:ext cx="1043640" cy="482040"/>
              </a:xfrm>
              <a:prstGeom prst="rect">
                <a:avLst/>
              </a:prstGeom>
            </p:spPr>
          </p:pic>
        </mc:Fallback>
      </mc:AlternateContent>
    </p:spTree>
    <p:extLst>
      <p:ext uri="{BB962C8B-B14F-4D97-AF65-F5344CB8AC3E}">
        <p14:creationId xmlns:p14="http://schemas.microsoft.com/office/powerpoint/2010/main" val="340512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TotalTime>
  <Words>1572</Words>
  <Application>Microsoft Office PowerPoint</Application>
  <PresentationFormat>On-screen Show (4:3)</PresentationFormat>
  <Paragraphs>106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Advanced Multi-Robot and UAV Navigation with Deep Reinforcement Learning</vt:lpstr>
      <vt:lpstr>Introduction</vt:lpstr>
      <vt:lpstr>Cooperative Multi-Robot Navigation in Dynamic Environment with Deep Reinforcement Learning</vt:lpstr>
      <vt:lpstr>Contributions</vt:lpstr>
      <vt:lpstr>Problems Addressed</vt:lpstr>
      <vt:lpstr>Methods </vt:lpstr>
      <vt:lpstr>Multi-robot navigation in dynamic environment</vt:lpstr>
      <vt:lpstr>PowerPoint Presentation</vt:lpstr>
      <vt:lpstr>PowerPoint Presentation</vt:lpstr>
      <vt:lpstr>Environment</vt:lpstr>
      <vt:lpstr>Results</vt:lpstr>
      <vt:lpstr>Limitations</vt:lpstr>
      <vt:lpstr>Multi-Agent Deep Reinforcement Learning for UAVs Navigation in Unknown Complex Environment</vt:lpstr>
      <vt:lpstr>Contributions</vt:lpstr>
      <vt:lpstr>Problems Addressed</vt:lpstr>
      <vt:lpstr>Methods</vt:lpstr>
      <vt:lpstr>Schematic diagram of multi-UAV navigation observability in complex environment. The left side shows the reinforcement learning interaction process, and the right side shows the navigation behavior of multi-UAV in the environment. The blue cone in front of the UAV shows its perception range, and the red arrow indicates that the drone is encouraged to move towards the target.</vt:lpstr>
      <vt:lpstr>PowerPoint Presentation</vt:lpstr>
      <vt:lpstr>Environment</vt:lpstr>
      <vt:lpstr>Results</vt:lpstr>
      <vt:lpstr>Limitations</vt:lpstr>
      <vt:lpstr>Comparative Analysis</vt:lpstr>
      <vt:lpstr>Applications and Implications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Shivansh Vishwakarma</dc:creator>
  <cp:keywords/>
  <dc:description>generated using python-pptx</dc:description>
  <cp:lastModifiedBy>Shivansh Vishwakarma</cp:lastModifiedBy>
  <cp:revision>3</cp:revision>
  <dcterms:created xsi:type="dcterms:W3CDTF">2013-01-27T09:14:16Z</dcterms:created>
  <dcterms:modified xsi:type="dcterms:W3CDTF">2024-06-18T04:44:02Z</dcterms:modified>
  <cp:category/>
</cp:coreProperties>
</file>