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79" r:id="rId2"/>
  </p:sldMasterIdLst>
  <p:notesMasterIdLst>
    <p:notesMasterId r:id="rId13"/>
  </p:notesMasterIdLst>
  <p:sldIdLst>
    <p:sldId id="256" r:id="rId3"/>
    <p:sldId id="257" r:id="rId4"/>
    <p:sldId id="258" r:id="rId5"/>
    <p:sldId id="259" r:id="rId6"/>
    <p:sldId id="261" r:id="rId7"/>
    <p:sldId id="262" r:id="rId8"/>
    <p:sldId id="263" r:id="rId9"/>
    <p:sldId id="266" r:id="rId10"/>
    <p:sldId id="265" r:id="rId11"/>
    <p:sldId id="264" r:id="rId12"/>
  </p:sldIdLst>
  <p:sldSz cx="1219835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73">
          <p15:clr>
            <a:srgbClr val="A4A3A4"/>
          </p15:clr>
        </p15:guide>
        <p15:guide id="2" pos="382">
          <p15:clr>
            <a:srgbClr val="A4A3A4"/>
          </p15:clr>
        </p15:guide>
        <p15:guide id="3" pos="7302">
          <p15:clr>
            <a:srgbClr val="A4A3A4"/>
          </p15:clr>
        </p15:guide>
        <p15:guide id="4" orient="horz" pos="709">
          <p15:clr>
            <a:srgbClr val="A4A3A4"/>
          </p15:clr>
        </p15:guide>
        <p15:guide id="5" orient="horz" pos="4198">
          <p15:clr>
            <a:srgbClr val="A4A3A4"/>
          </p15:clr>
        </p15:guide>
        <p15:guide id="6" orient="horz" pos="3840">
          <p15:clr>
            <a:srgbClr val="A4A3A4"/>
          </p15:clr>
        </p15:guide>
        <p15:guide id="7" orient="horz" pos="3994">
          <p15:clr>
            <a:srgbClr val="A4A3A4"/>
          </p15:clr>
        </p15:guide>
        <p15:guide id="8" pos="7425">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5" roundtripDataSignature="AMtx7mgaTYkDSB7IgLP6RuoUogpQ0eFdj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AE022F-5163-47EA-994A-762ED42C4A2A}">
  <a:tblStyle styleId="{3EAE022F-5163-47EA-994A-762ED42C4A2A}" styleName="Table_0">
    <a:wholeTbl>
      <a:tcTxStyle b="off" i="off">
        <a:font>
          <a:latin typeface="EYInterstate Light"/>
          <a:ea typeface="EYInterstate Light"/>
          <a:cs typeface="EYInterstate Light"/>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guide orient="horz" pos="173"/>
        <p:guide pos="382"/>
        <p:guide pos="7302"/>
        <p:guide orient="horz" pos="709"/>
        <p:guide orient="horz" pos="4198"/>
        <p:guide orient="horz" pos="3840"/>
        <p:guide orient="horz" pos="3994"/>
        <p:guide pos="7425"/>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09"/>
        <p:guide pos="218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customschemas.google.com/relationships/presentationmetadata" Target="metadata"/><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11699" cy="461804"/>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36768" y="0"/>
            <a:ext cx="3011699" cy="461804"/>
          </a:xfrm>
          <a:prstGeom prst="rect">
            <a:avLst/>
          </a:prstGeom>
          <a:noFill/>
          <a:ln>
            <a:noFill/>
          </a:ln>
        </p:spPr>
        <p:txBody>
          <a:bodyPr spcFirstLastPara="1" wrap="square" lIns="92475" tIns="46225" rIns="92475" bIns="46225"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93700" y="692150"/>
            <a:ext cx="616267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772668"/>
            <a:ext cx="3011699" cy="461804"/>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36768" y="8772668"/>
            <a:ext cx="3011699" cy="461804"/>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1:notes"/>
          <p:cNvSpPr>
            <a:spLocks noGrp="1" noRot="1" noChangeAspect="1"/>
          </p:cNvSpPr>
          <p:nvPr>
            <p:ph type="sldImg" idx="2"/>
          </p:nvPr>
        </p:nvSpPr>
        <p:spPr>
          <a:xfrm>
            <a:off x="393700" y="692150"/>
            <a:ext cx="616267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4" name="Google Shape;564;p1:notes"/>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rmAutofit/>
          </a:bodyPr>
          <a:lstStyle/>
          <a:p>
            <a:pPr marL="0" lvl="0" indent="0" algn="l" rtl="0">
              <a:spcBef>
                <a:spcPts val="0"/>
              </a:spcBef>
              <a:spcAft>
                <a:spcPts val="0"/>
              </a:spcAft>
              <a:buNone/>
            </a:pPr>
            <a:endParaRPr/>
          </a:p>
        </p:txBody>
      </p:sp>
      <p:sp>
        <p:nvSpPr>
          <p:cNvPr id="565" name="Google Shape;565;p1:notes"/>
          <p:cNvSpPr txBox="1">
            <a:spLocks noGrp="1"/>
          </p:cNvSpPr>
          <p:nvPr>
            <p:ph type="sldNum" idx="12"/>
          </p:nvPr>
        </p:nvSpPr>
        <p:spPr>
          <a:xfrm>
            <a:off x="3936768" y="8772668"/>
            <a:ext cx="3011699" cy="461804"/>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2:notes"/>
          <p:cNvSpPr txBox="1">
            <a:spLocks noGrp="1"/>
          </p:cNvSpPr>
          <p:nvPr>
            <p:ph type="body" idx="1"/>
          </p:nvPr>
        </p:nvSpPr>
        <p:spPr>
          <a:xfrm>
            <a:off x="695008" y="4387136"/>
            <a:ext cx="5560060" cy="4156234"/>
          </a:xfrm>
          <a:prstGeom prst="rect">
            <a:avLst/>
          </a:prstGeom>
        </p:spPr>
        <p:txBody>
          <a:bodyPr spcFirstLastPara="1" wrap="square" lIns="92475" tIns="46225" rIns="92475" bIns="46225" anchor="t" anchorCtr="0">
            <a:noAutofit/>
          </a:bodyPr>
          <a:lstStyle/>
          <a:p>
            <a:pPr marL="0" lvl="0" indent="0" algn="l" rtl="0">
              <a:spcBef>
                <a:spcPts val="0"/>
              </a:spcBef>
              <a:spcAft>
                <a:spcPts val="0"/>
              </a:spcAft>
              <a:buNone/>
            </a:pPr>
            <a:endParaRPr/>
          </a:p>
        </p:txBody>
      </p:sp>
      <p:sp>
        <p:nvSpPr>
          <p:cNvPr id="571" name="Google Shape;571;p2:notes"/>
          <p:cNvSpPr>
            <a:spLocks noGrp="1" noRot="1" noChangeAspect="1"/>
          </p:cNvSpPr>
          <p:nvPr>
            <p:ph type="sldImg" idx="2"/>
          </p:nvPr>
        </p:nvSpPr>
        <p:spPr>
          <a:xfrm>
            <a:off x="393700" y="692150"/>
            <a:ext cx="6162675"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3:notes"/>
          <p:cNvSpPr>
            <a:spLocks noGrp="1" noRot="1" noChangeAspect="1"/>
          </p:cNvSpPr>
          <p:nvPr>
            <p:ph type="sldImg" idx="2"/>
          </p:nvPr>
        </p:nvSpPr>
        <p:spPr>
          <a:xfrm>
            <a:off x="393700" y="692150"/>
            <a:ext cx="616267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7" name="Google Shape;577;p3:notes"/>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rmAutofit/>
          </a:bodyPr>
          <a:lstStyle/>
          <a:p>
            <a:pPr marL="0" lvl="0" indent="0" algn="l" rtl="0">
              <a:spcBef>
                <a:spcPts val="0"/>
              </a:spcBef>
              <a:spcAft>
                <a:spcPts val="0"/>
              </a:spcAft>
              <a:buNone/>
            </a:pPr>
            <a:endParaRPr/>
          </a:p>
        </p:txBody>
      </p:sp>
      <p:sp>
        <p:nvSpPr>
          <p:cNvPr id="578" name="Google Shape;578;p3:notes"/>
          <p:cNvSpPr txBox="1">
            <a:spLocks noGrp="1"/>
          </p:cNvSpPr>
          <p:nvPr>
            <p:ph type="sldNum" idx="12"/>
          </p:nvPr>
        </p:nvSpPr>
        <p:spPr>
          <a:xfrm>
            <a:off x="3936768" y="8772668"/>
            <a:ext cx="3011699" cy="461804"/>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1_Cover">
  <p:cSld name="1_Cover">
    <p:spTree>
      <p:nvGrpSpPr>
        <p:cNvPr id="1" name="Shape 16"/>
        <p:cNvGrpSpPr/>
        <p:nvPr/>
      </p:nvGrpSpPr>
      <p:grpSpPr>
        <a:xfrm>
          <a:off x="0" y="0"/>
          <a:ext cx="0" cy="0"/>
          <a:chOff x="0" y="0"/>
          <a:chExt cx="0" cy="0"/>
        </a:xfrm>
      </p:grpSpPr>
      <p:sp>
        <p:nvSpPr>
          <p:cNvPr id="17" name="Google Shape;17;p5"/>
          <p:cNvSpPr/>
          <p:nvPr/>
        </p:nvSpPr>
        <p:spPr>
          <a:xfrm>
            <a:off x="498115" y="795662"/>
            <a:ext cx="4930412" cy="3581484"/>
          </a:xfrm>
          <a:custGeom>
            <a:avLst/>
            <a:gdLst/>
            <a:ahLst/>
            <a:cxnLst/>
            <a:rect l="l" t="t" r="r" b="b"/>
            <a:pathLst>
              <a:path w="4257675" h="3092804" extrusionOk="0">
                <a:moveTo>
                  <a:pt x="4238387" y="0"/>
                </a:moveTo>
                <a:lnTo>
                  <a:pt x="4257675" y="0"/>
                </a:lnTo>
                <a:lnTo>
                  <a:pt x="4257675" y="3092804"/>
                </a:lnTo>
                <a:lnTo>
                  <a:pt x="0" y="3092804"/>
                </a:lnTo>
                <a:lnTo>
                  <a:pt x="0" y="747342"/>
                </a:lnTo>
                <a:close/>
              </a:path>
            </a:pathLst>
          </a:custGeom>
          <a:solidFill>
            <a:srgbClr val="FFE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 name="Google Shape;18;p5"/>
          <p:cNvSpPr txBox="1">
            <a:spLocks noGrp="1"/>
          </p:cNvSpPr>
          <p:nvPr>
            <p:ph type="ctrTitle"/>
          </p:nvPr>
        </p:nvSpPr>
        <p:spPr>
          <a:xfrm>
            <a:off x="775504" y="1954221"/>
            <a:ext cx="4328932" cy="979702"/>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dk1"/>
              </a:buClr>
              <a:buSzPts val="3000"/>
              <a:buFont typeface="Inter Light"/>
              <a:buNone/>
              <a:defRPr sz="3000" b="0">
                <a:solidFill>
                  <a:schemeClr val="dk1"/>
                </a:solidFill>
                <a:latin typeface="Inter Light"/>
                <a:ea typeface="Inter Light"/>
                <a:cs typeface="Inter Light"/>
                <a:sym typeface="Inter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5"/>
          <p:cNvSpPr txBox="1">
            <a:spLocks noGrp="1"/>
          </p:cNvSpPr>
          <p:nvPr>
            <p:ph type="subTitle" idx="1"/>
          </p:nvPr>
        </p:nvSpPr>
        <p:spPr>
          <a:xfrm>
            <a:off x="775504" y="3046158"/>
            <a:ext cx="4328932" cy="1046323"/>
          </a:xfrm>
          <a:prstGeom prst="rect">
            <a:avLst/>
          </a:prstGeom>
          <a:noFill/>
          <a:ln>
            <a:noFill/>
          </a:ln>
        </p:spPr>
        <p:txBody>
          <a:bodyPr spcFirstLastPara="1" wrap="square" lIns="0" tIns="0" rIns="0" bIns="0" anchor="t" anchorCtr="0">
            <a:noAutofit/>
          </a:bodyPr>
          <a:lstStyle>
            <a:lvl1pPr lvl="0" algn="l">
              <a:spcBef>
                <a:spcPts val="400"/>
              </a:spcBef>
              <a:spcAft>
                <a:spcPts val="0"/>
              </a:spcAft>
              <a:buSzPts val="1400"/>
              <a:buNone/>
              <a:defRPr sz="2000">
                <a:solidFill>
                  <a:schemeClr val="dk1"/>
                </a:solidFill>
                <a:latin typeface="Inter"/>
                <a:ea typeface="Inter"/>
                <a:cs typeface="Inter"/>
                <a:sym typeface="Inter"/>
              </a:defRPr>
            </a:lvl1pPr>
            <a:lvl2pPr lvl="1" algn="l">
              <a:spcBef>
                <a:spcPts val="1200"/>
              </a:spcBef>
              <a:spcAft>
                <a:spcPts val="0"/>
              </a:spcAft>
              <a:buSzPts val="1120"/>
              <a:buNone/>
              <a:defRPr sz="1600" b="1">
                <a:solidFill>
                  <a:srgbClr val="404040"/>
                </a:solidFill>
              </a:defRPr>
            </a:lvl2pPr>
            <a:lvl3pPr lvl="2" algn="ctr">
              <a:spcBef>
                <a:spcPts val="320"/>
              </a:spcBef>
              <a:spcAft>
                <a:spcPts val="0"/>
              </a:spcAft>
              <a:buSzPts val="1120"/>
              <a:buNone/>
              <a:defRPr>
                <a:solidFill>
                  <a:srgbClr val="8C8C8E"/>
                </a:solidFill>
              </a:defRPr>
            </a:lvl3pPr>
            <a:lvl4pPr lvl="3" algn="ctr">
              <a:spcBef>
                <a:spcPts val="280"/>
              </a:spcBef>
              <a:spcAft>
                <a:spcPts val="0"/>
              </a:spcAft>
              <a:buSzPts val="980"/>
              <a:buNone/>
              <a:defRPr>
                <a:solidFill>
                  <a:srgbClr val="8C8C8E"/>
                </a:solidFill>
              </a:defRPr>
            </a:lvl4pPr>
            <a:lvl5pPr lvl="4" algn="ctr">
              <a:spcBef>
                <a:spcPts val="240"/>
              </a:spcBef>
              <a:spcAft>
                <a:spcPts val="0"/>
              </a:spcAft>
              <a:buSzPts val="840"/>
              <a:buNone/>
              <a:defRPr>
                <a:solidFill>
                  <a:srgbClr val="8C8C8E"/>
                </a:solidFill>
              </a:defRPr>
            </a:lvl5pPr>
            <a:lvl6pPr lvl="5" algn="ctr">
              <a:spcBef>
                <a:spcPts val="400"/>
              </a:spcBef>
              <a:spcAft>
                <a:spcPts val="0"/>
              </a:spcAft>
              <a:buClr>
                <a:srgbClr val="8C8C8E"/>
              </a:buClr>
              <a:buSzPts val="2000"/>
              <a:buNone/>
              <a:defRPr>
                <a:solidFill>
                  <a:srgbClr val="8C8C8E"/>
                </a:solidFill>
              </a:defRPr>
            </a:lvl6pPr>
            <a:lvl7pPr lvl="6" algn="ctr">
              <a:spcBef>
                <a:spcPts val="400"/>
              </a:spcBef>
              <a:spcAft>
                <a:spcPts val="0"/>
              </a:spcAft>
              <a:buClr>
                <a:srgbClr val="8C8C8E"/>
              </a:buClr>
              <a:buSzPts val="2000"/>
              <a:buNone/>
              <a:defRPr>
                <a:solidFill>
                  <a:srgbClr val="8C8C8E"/>
                </a:solidFill>
              </a:defRPr>
            </a:lvl7pPr>
            <a:lvl8pPr lvl="7" algn="ctr">
              <a:spcBef>
                <a:spcPts val="400"/>
              </a:spcBef>
              <a:spcAft>
                <a:spcPts val="0"/>
              </a:spcAft>
              <a:buClr>
                <a:srgbClr val="8C8C8E"/>
              </a:buClr>
              <a:buSzPts val="2000"/>
              <a:buNone/>
              <a:defRPr>
                <a:solidFill>
                  <a:srgbClr val="8C8C8E"/>
                </a:solidFill>
              </a:defRPr>
            </a:lvl8pPr>
            <a:lvl9pPr lvl="8" algn="ctr">
              <a:spcBef>
                <a:spcPts val="400"/>
              </a:spcBef>
              <a:spcAft>
                <a:spcPts val="0"/>
              </a:spcAft>
              <a:buClr>
                <a:srgbClr val="8C8C8E"/>
              </a:buClr>
              <a:buSzPts val="2000"/>
              <a:buNone/>
              <a:defRPr>
                <a:solidFill>
                  <a:srgbClr val="8C8C8E"/>
                </a:solidFill>
              </a:defRPr>
            </a:lvl9pPr>
          </a:lstStyle>
          <a:p>
            <a:endParaRPr/>
          </a:p>
        </p:txBody>
      </p:sp>
      <p:cxnSp>
        <p:nvCxnSpPr>
          <p:cNvPr id="20" name="Google Shape;20;p5"/>
          <p:cNvCxnSpPr/>
          <p:nvPr/>
        </p:nvCxnSpPr>
        <p:spPr>
          <a:xfrm>
            <a:off x="1333184" y="5709060"/>
            <a:ext cx="8122101" cy="0"/>
          </a:xfrm>
          <a:prstGeom prst="straightConnector1">
            <a:avLst/>
          </a:prstGeom>
          <a:noFill/>
          <a:ln w="9525" cap="flat" cmpd="sng">
            <a:solidFill>
              <a:srgbClr val="828290"/>
            </a:solidFill>
            <a:prstDash val="solid"/>
            <a:round/>
            <a:headEnd type="none" w="sm" len="sm"/>
            <a:tailEnd type="none" w="sm" len="sm"/>
          </a:ln>
        </p:spPr>
      </p:cxnSp>
      <p:pic>
        <p:nvPicPr>
          <p:cNvPr id="3" name="Picture 2" descr="A black and white sign with white text&#10;&#10;Description automatically generated">
            <a:extLst>
              <a:ext uri="{FF2B5EF4-FFF2-40B4-BE49-F238E27FC236}">
                <a16:creationId xmlns:a16="http://schemas.microsoft.com/office/drawing/2014/main" id="{C7E36962-7706-7B7A-9681-5B5A5B67F2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64788" y="4960938"/>
            <a:ext cx="1435720" cy="1557149"/>
          </a:xfrm>
          <a:prstGeom prst="rect">
            <a:avLst/>
          </a:prstGeom>
        </p:spPr>
      </p:pic>
    </p:spTree>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Standard slide">
  <p:cSld name="1_Standard slide">
    <p:spTree>
      <p:nvGrpSpPr>
        <p:cNvPr id="1" name="Shape 211"/>
        <p:cNvGrpSpPr/>
        <p:nvPr/>
      </p:nvGrpSpPr>
      <p:grpSpPr>
        <a:xfrm>
          <a:off x="0" y="0"/>
          <a:ext cx="0" cy="0"/>
          <a:chOff x="0" y="0"/>
          <a:chExt cx="0" cy="0"/>
        </a:xfrm>
      </p:grpSpPr>
      <p:sp>
        <p:nvSpPr>
          <p:cNvPr id="212" name="Google Shape;212;p14"/>
          <p:cNvSpPr>
            <a:spLocks noGrp="1"/>
          </p:cNvSpPr>
          <p:nvPr>
            <p:ph type="pic" idx="2"/>
          </p:nvPr>
        </p:nvSpPr>
        <p:spPr>
          <a:xfrm>
            <a:off x="0" y="0"/>
            <a:ext cx="2384460" cy="6857999"/>
          </a:xfrm>
          <a:prstGeom prst="rect">
            <a:avLst/>
          </a:prstGeom>
          <a:noFill/>
          <a:ln>
            <a:noFill/>
          </a:ln>
        </p:spPr>
      </p:sp>
      <p:sp>
        <p:nvSpPr>
          <p:cNvPr id="213" name="Google Shape;213;p14"/>
          <p:cNvSpPr txBox="1">
            <a:spLocks noGrp="1"/>
          </p:cNvSpPr>
          <p:nvPr>
            <p:ph type="title"/>
          </p:nvPr>
        </p:nvSpPr>
        <p:spPr>
          <a:xfrm>
            <a:off x="2695294" y="294200"/>
            <a:ext cx="8892000"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4" name="Google Shape;214;p14"/>
          <p:cNvSpPr txBox="1">
            <a:spLocks noGrp="1"/>
          </p:cNvSpPr>
          <p:nvPr>
            <p:ph type="body" idx="1"/>
          </p:nvPr>
        </p:nvSpPr>
        <p:spPr>
          <a:xfrm>
            <a:off x="2695293" y="1137921"/>
            <a:ext cx="2742882" cy="5018184"/>
          </a:xfrm>
          <a:prstGeom prst="rect">
            <a:avLst/>
          </a:prstGeom>
          <a:noFill/>
          <a:ln>
            <a:noFill/>
          </a:ln>
        </p:spPr>
        <p:txBody>
          <a:bodyPr spcFirstLastPara="1" wrap="square" lIns="0" tIns="0" rIns="0" bIns="0" anchor="t" anchorCtr="0">
            <a:noAutofit/>
          </a:bodyPr>
          <a:lstStyle>
            <a:lvl1pPr marL="457200" lvl="0" indent="-228600" algn="l">
              <a:spcBef>
                <a:spcPts val="360"/>
              </a:spcBef>
              <a:spcAft>
                <a:spcPts val="0"/>
              </a:spcAft>
              <a:buSzPts val="1260"/>
              <a:buNone/>
              <a:defRPr sz="1800">
                <a:solidFill>
                  <a:schemeClr val="lt1"/>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4"/>
          <p:cNvSpPr txBox="1">
            <a:spLocks noGrp="1"/>
          </p:cNvSpPr>
          <p:nvPr>
            <p:ph type="body" idx="3"/>
          </p:nvPr>
        </p:nvSpPr>
        <p:spPr>
          <a:xfrm>
            <a:off x="5727083" y="1137921"/>
            <a:ext cx="2803842" cy="5018184"/>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SzPts val="980"/>
              <a:buNone/>
              <a:defRPr sz="1400">
                <a:solidFill>
                  <a:schemeClr val="lt1"/>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4"/>
          <p:cNvSpPr txBox="1">
            <a:spLocks noGrp="1"/>
          </p:cNvSpPr>
          <p:nvPr>
            <p:ph type="body" idx="4"/>
          </p:nvPr>
        </p:nvSpPr>
        <p:spPr>
          <a:xfrm>
            <a:off x="8819832" y="1137921"/>
            <a:ext cx="2768600" cy="2796151"/>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SzPts val="980"/>
              <a:buNone/>
              <a:defRPr sz="1400">
                <a:solidFill>
                  <a:schemeClr val="lt1"/>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217" name="Google Shape;217;p14"/>
          <p:cNvCxnSpPr/>
          <p:nvPr/>
        </p:nvCxnSpPr>
        <p:spPr>
          <a:xfrm>
            <a:off x="2695294" y="907750"/>
            <a:ext cx="8892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tandard slide_no bullets" type="obj">
  <p:cSld name="OBJECT">
    <p:spTree>
      <p:nvGrpSpPr>
        <p:cNvPr id="1" name="Shape 218"/>
        <p:cNvGrpSpPr/>
        <p:nvPr/>
      </p:nvGrpSpPr>
      <p:grpSpPr>
        <a:xfrm>
          <a:off x="0" y="0"/>
          <a:ext cx="0" cy="0"/>
          <a:chOff x="0" y="0"/>
          <a:chExt cx="0" cy="0"/>
        </a:xfrm>
      </p:grpSpPr>
      <p:sp>
        <p:nvSpPr>
          <p:cNvPr id="219" name="Google Shape;219;p15"/>
          <p:cNvSpPr txBox="1">
            <a:spLocks noGrp="1"/>
          </p:cNvSpPr>
          <p:nvPr>
            <p:ph type="title"/>
          </p:nvPr>
        </p:nvSpPr>
        <p:spPr>
          <a:xfrm>
            <a:off x="609918" y="294200"/>
            <a:ext cx="10978515"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0" name="Google Shape;220;p15"/>
          <p:cNvSpPr txBox="1">
            <a:spLocks noGrp="1"/>
          </p:cNvSpPr>
          <p:nvPr>
            <p:ph type="body" idx="1"/>
          </p:nvPr>
        </p:nvSpPr>
        <p:spPr>
          <a:xfrm>
            <a:off x="609918" y="1137920"/>
            <a:ext cx="8238744" cy="48348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solidFill>
                  <a:schemeClr val="lt1"/>
                </a:solidFill>
              </a:defRPr>
            </a:lvl1pPr>
            <a:lvl2pPr marL="914400" lvl="1" indent="-228600" algn="l">
              <a:spcBef>
                <a:spcPts val="0"/>
              </a:spcBef>
              <a:spcAft>
                <a:spcPts val="0"/>
              </a:spcAft>
              <a:buSzPts val="1260"/>
              <a:buNone/>
              <a:defRPr sz="1800">
                <a:solidFill>
                  <a:schemeClr val="lt1"/>
                </a:solidFill>
              </a:defRPr>
            </a:lvl2pPr>
            <a:lvl3pPr marL="1371600" lvl="2" indent="-228600" algn="l">
              <a:spcBef>
                <a:spcPts val="0"/>
              </a:spcBef>
              <a:spcAft>
                <a:spcPts val="0"/>
              </a:spcAft>
              <a:buSzPts val="1120"/>
              <a:buNone/>
              <a:defRPr sz="1600">
                <a:solidFill>
                  <a:schemeClr val="lt1"/>
                </a:solidFill>
              </a:defRPr>
            </a:lvl3pPr>
            <a:lvl4pPr marL="1828800" lvl="3" indent="-228600" algn="l">
              <a:spcBef>
                <a:spcPts val="0"/>
              </a:spcBef>
              <a:spcAft>
                <a:spcPts val="0"/>
              </a:spcAft>
              <a:buSzPts val="980"/>
              <a:buNone/>
              <a:defRPr sz="1400">
                <a:solidFill>
                  <a:schemeClr val="lt1"/>
                </a:solidFill>
              </a:defRPr>
            </a:lvl4pPr>
            <a:lvl5pPr marL="2286000" lvl="4" indent="-228600" algn="l">
              <a:spcBef>
                <a:spcPts val="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221" name="Google Shape;221;p15"/>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_Standard slide_no bullets">
  <p:cSld name="3_Standard slide_no bullets">
    <p:spTree>
      <p:nvGrpSpPr>
        <p:cNvPr id="1" name="Shape 222"/>
        <p:cNvGrpSpPr/>
        <p:nvPr/>
      </p:nvGrpSpPr>
      <p:grpSpPr>
        <a:xfrm>
          <a:off x="0" y="0"/>
          <a:ext cx="0" cy="0"/>
          <a:chOff x="0" y="0"/>
          <a:chExt cx="0" cy="0"/>
        </a:xfrm>
      </p:grpSpPr>
      <p:sp>
        <p:nvSpPr>
          <p:cNvPr id="223" name="Google Shape;223;p16"/>
          <p:cNvSpPr txBox="1">
            <a:spLocks noGrp="1"/>
          </p:cNvSpPr>
          <p:nvPr>
            <p:ph type="body" idx="1"/>
          </p:nvPr>
        </p:nvSpPr>
        <p:spPr>
          <a:xfrm>
            <a:off x="352800" y="2851522"/>
            <a:ext cx="4447800" cy="1202318"/>
          </a:xfrm>
          <a:prstGeom prst="rect">
            <a:avLst/>
          </a:prstGeom>
          <a:noFill/>
          <a:ln>
            <a:noFill/>
          </a:ln>
        </p:spPr>
        <p:txBody>
          <a:bodyPr spcFirstLastPara="1" wrap="square" lIns="0" tIns="0" rIns="0" bIns="0" anchor="ctr" anchorCtr="0">
            <a:noAutofit/>
          </a:bodyPr>
          <a:lstStyle>
            <a:lvl1pPr marL="457200" lvl="0" indent="-228600" algn="l">
              <a:spcBef>
                <a:spcPts val="720"/>
              </a:spcBef>
              <a:spcAft>
                <a:spcPts val="0"/>
              </a:spcAft>
              <a:buSzPts val="2520"/>
              <a:buNone/>
              <a:defRPr sz="3600" b="0" i="0" u="none" strike="noStrike" cap="none">
                <a:solidFill>
                  <a:srgbClr val="FFFFFF"/>
                </a:solidFill>
                <a:latin typeface="Inter Light"/>
                <a:ea typeface="Inter Light"/>
                <a:cs typeface="Inter Light"/>
                <a:sym typeface="Inter Light"/>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_Standard slide_no bullets">
  <p:cSld name="2_Standard slide_no bullets">
    <p:spTree>
      <p:nvGrpSpPr>
        <p:cNvPr id="1" name="Shape 224"/>
        <p:cNvGrpSpPr/>
        <p:nvPr/>
      </p:nvGrpSpPr>
      <p:grpSpPr>
        <a:xfrm>
          <a:off x="0" y="0"/>
          <a:ext cx="0" cy="0"/>
          <a:chOff x="0" y="0"/>
          <a:chExt cx="0" cy="0"/>
        </a:xfrm>
      </p:grpSpPr>
      <p:sp>
        <p:nvSpPr>
          <p:cNvPr id="225" name="Google Shape;225;p17"/>
          <p:cNvSpPr>
            <a:spLocks noGrp="1"/>
          </p:cNvSpPr>
          <p:nvPr>
            <p:ph type="pic" idx="2"/>
          </p:nvPr>
        </p:nvSpPr>
        <p:spPr>
          <a:xfrm>
            <a:off x="6227180" y="0"/>
            <a:ext cx="5971170" cy="6858000"/>
          </a:xfrm>
          <a:prstGeom prst="rect">
            <a:avLst/>
          </a:prstGeom>
          <a:noFill/>
          <a:ln>
            <a:noFill/>
          </a:ln>
        </p:spPr>
      </p:sp>
      <p:sp>
        <p:nvSpPr>
          <p:cNvPr id="226" name="Google Shape;226;p17"/>
          <p:cNvSpPr txBox="1">
            <a:spLocks noGrp="1"/>
          </p:cNvSpPr>
          <p:nvPr>
            <p:ph type="body" idx="1"/>
          </p:nvPr>
        </p:nvSpPr>
        <p:spPr>
          <a:xfrm>
            <a:off x="369705" y="2578743"/>
            <a:ext cx="4537959" cy="1055708"/>
          </a:xfrm>
          <a:prstGeom prst="rect">
            <a:avLst/>
          </a:prstGeom>
          <a:noFill/>
          <a:ln>
            <a:noFill/>
          </a:ln>
        </p:spPr>
        <p:txBody>
          <a:bodyPr spcFirstLastPara="1" wrap="square" lIns="0" tIns="0" rIns="0" bIns="0" anchor="t" anchorCtr="0">
            <a:noAutofit/>
          </a:bodyPr>
          <a:lstStyle>
            <a:lvl1pPr marL="457200" lvl="0" indent="-228600" algn="l">
              <a:spcBef>
                <a:spcPts val="600"/>
              </a:spcBef>
              <a:spcAft>
                <a:spcPts val="0"/>
              </a:spcAft>
              <a:buSzPts val="2100"/>
              <a:buNone/>
              <a:defRPr sz="3000"/>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7" name="Google Shape;227;p17"/>
          <p:cNvSpPr txBox="1">
            <a:spLocks noGrp="1"/>
          </p:cNvSpPr>
          <p:nvPr>
            <p:ph type="body" idx="3"/>
          </p:nvPr>
        </p:nvSpPr>
        <p:spPr>
          <a:xfrm>
            <a:off x="369705" y="3840384"/>
            <a:ext cx="4537959" cy="1055708"/>
          </a:xfrm>
          <a:prstGeom prst="rect">
            <a:avLst/>
          </a:prstGeom>
          <a:noFill/>
          <a:ln>
            <a:noFill/>
          </a:ln>
        </p:spPr>
        <p:txBody>
          <a:bodyPr spcFirstLastPara="1" wrap="square" lIns="0" tIns="0" rIns="0" bIns="0" anchor="t" anchorCtr="0">
            <a:noAutofit/>
          </a:bodyPr>
          <a:lstStyle>
            <a:lvl1pPr marL="457200" lvl="0" indent="-228600" algn="l">
              <a:spcBef>
                <a:spcPts val="320"/>
              </a:spcBef>
              <a:spcAft>
                <a:spcPts val="0"/>
              </a:spcAft>
              <a:buSzPts val="1120"/>
              <a:buNone/>
              <a:defRPr sz="1600"/>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tandard slide_Quotes">
  <p:cSld name="Standard slide_Quotes">
    <p:spTree>
      <p:nvGrpSpPr>
        <p:cNvPr id="1" name="Shape 22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2_Standard slide_Quotes">
  <p:cSld name="2_Standard slide_Quotes">
    <p:spTree>
      <p:nvGrpSpPr>
        <p:cNvPr id="1" name="Shape 229"/>
        <p:cNvGrpSpPr/>
        <p:nvPr/>
      </p:nvGrpSpPr>
      <p:grpSpPr>
        <a:xfrm>
          <a:off x="0" y="0"/>
          <a:ext cx="0" cy="0"/>
          <a:chOff x="0" y="0"/>
          <a:chExt cx="0" cy="0"/>
        </a:xfrm>
      </p:grpSpPr>
      <p:sp>
        <p:nvSpPr>
          <p:cNvPr id="230" name="Google Shape;230;p19"/>
          <p:cNvSpPr txBox="1">
            <a:spLocks noGrp="1"/>
          </p:cNvSpPr>
          <p:nvPr>
            <p:ph type="body" idx="1"/>
          </p:nvPr>
        </p:nvSpPr>
        <p:spPr>
          <a:xfrm>
            <a:off x="3453175" y="2060235"/>
            <a:ext cx="5292000" cy="3025522"/>
          </a:xfrm>
          <a:prstGeom prst="rect">
            <a:avLst/>
          </a:prstGeom>
          <a:noFill/>
          <a:ln>
            <a:noFill/>
          </a:ln>
        </p:spPr>
        <p:txBody>
          <a:bodyPr spcFirstLastPara="1" wrap="square" lIns="0" tIns="0" rIns="0" bIns="0" anchor="t" anchorCtr="0">
            <a:noAutofit/>
          </a:bodyPr>
          <a:lstStyle>
            <a:lvl1pPr marL="457200" lvl="0" indent="-228600" algn="ctr">
              <a:spcBef>
                <a:spcPts val="560"/>
              </a:spcBef>
              <a:spcAft>
                <a:spcPts val="0"/>
              </a:spcAft>
              <a:buSzPts val="1960"/>
              <a:buNone/>
              <a:defRPr sz="2800">
                <a:latin typeface="Georgia"/>
                <a:ea typeface="Georgia"/>
                <a:cs typeface="Georgia"/>
                <a:sym typeface="Georgia"/>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1" name="Google Shape;231;p19"/>
          <p:cNvSpPr txBox="1">
            <a:spLocks noGrp="1"/>
          </p:cNvSpPr>
          <p:nvPr>
            <p:ph type="body" idx="2"/>
          </p:nvPr>
        </p:nvSpPr>
        <p:spPr>
          <a:xfrm>
            <a:off x="3453175" y="5506678"/>
            <a:ext cx="5292000" cy="316838"/>
          </a:xfrm>
          <a:prstGeom prst="rect">
            <a:avLst/>
          </a:prstGeom>
          <a:noFill/>
          <a:ln>
            <a:noFill/>
          </a:ln>
        </p:spPr>
        <p:txBody>
          <a:bodyPr spcFirstLastPara="1" wrap="square" lIns="0" tIns="0" rIns="0" bIns="0" anchor="t" anchorCtr="0">
            <a:noAutofit/>
          </a:bodyPr>
          <a:lstStyle>
            <a:lvl1pPr marL="457200" lvl="0" indent="-228600" algn="ctr">
              <a:spcBef>
                <a:spcPts val="320"/>
              </a:spcBef>
              <a:spcAft>
                <a:spcPts val="0"/>
              </a:spcAft>
              <a:buSzPts val="1120"/>
              <a:buNone/>
              <a:defRPr sz="1600">
                <a:solidFill>
                  <a:srgbClr val="FFE600"/>
                </a:solidFill>
                <a:latin typeface="Inter Light"/>
                <a:ea typeface="Inter Light"/>
                <a:cs typeface="Inter Light"/>
                <a:sym typeface="Inter Light"/>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2" name="Google Shape;232;p19"/>
          <p:cNvSpPr txBox="1">
            <a:spLocks noGrp="1"/>
          </p:cNvSpPr>
          <p:nvPr>
            <p:ph type="body" idx="3"/>
          </p:nvPr>
        </p:nvSpPr>
        <p:spPr>
          <a:xfrm>
            <a:off x="3453175" y="5818717"/>
            <a:ext cx="5292000" cy="316838"/>
          </a:xfrm>
          <a:prstGeom prst="rect">
            <a:avLst/>
          </a:prstGeom>
          <a:noFill/>
          <a:ln>
            <a:noFill/>
          </a:ln>
        </p:spPr>
        <p:txBody>
          <a:bodyPr spcFirstLastPara="1" wrap="square" lIns="0" tIns="0" rIns="0" bIns="0" anchor="t" anchorCtr="0">
            <a:noAutofit/>
          </a:bodyPr>
          <a:lstStyle>
            <a:lvl1pPr marL="457200" lvl="0" indent="-228600" algn="ctr">
              <a:spcBef>
                <a:spcPts val="320"/>
              </a:spcBef>
              <a:spcAft>
                <a:spcPts val="0"/>
              </a:spcAft>
              <a:buSzPts val="1120"/>
              <a:buNone/>
              <a:defRPr sz="1600">
                <a:latin typeface="Inter Light"/>
                <a:ea typeface="Inter Light"/>
                <a:cs typeface="Inter Light"/>
                <a:sym typeface="Inter Light"/>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9"/>
          <p:cNvSpPr txBox="1"/>
          <p:nvPr/>
        </p:nvSpPr>
        <p:spPr>
          <a:xfrm>
            <a:off x="4929981" y="979787"/>
            <a:ext cx="2338388" cy="882687"/>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Clr>
                <a:schemeClr val="dk2"/>
              </a:buClr>
              <a:buSzPts val="7840"/>
              <a:buFont typeface="Arial"/>
              <a:buNone/>
            </a:pPr>
            <a:r>
              <a:rPr lang="en-GB" sz="11200">
                <a:solidFill>
                  <a:schemeClr val="dk2"/>
                </a:solidFill>
                <a:latin typeface="Georgia"/>
                <a:ea typeface="Georgia"/>
                <a:cs typeface="Georgia"/>
                <a:sym typeface="Georgia"/>
              </a:rPr>
              <a:t>“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Standard slide_Quotes">
  <p:cSld name="1_Standard slide_Quotes">
    <p:spTree>
      <p:nvGrpSpPr>
        <p:cNvPr id="1" name="Shape 234"/>
        <p:cNvGrpSpPr/>
        <p:nvPr/>
      </p:nvGrpSpPr>
      <p:grpSpPr>
        <a:xfrm>
          <a:off x="0" y="0"/>
          <a:ext cx="0" cy="0"/>
          <a:chOff x="0" y="0"/>
          <a:chExt cx="0" cy="0"/>
        </a:xfrm>
      </p:grpSpPr>
      <p:sp>
        <p:nvSpPr>
          <p:cNvPr id="235" name="Google Shape;235;p20"/>
          <p:cNvSpPr txBox="1"/>
          <p:nvPr/>
        </p:nvSpPr>
        <p:spPr>
          <a:xfrm>
            <a:off x="477351" y="1488927"/>
            <a:ext cx="2338388" cy="8588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2"/>
              </a:buClr>
              <a:buSzPts val="7840"/>
              <a:buFont typeface="Arial"/>
              <a:buNone/>
            </a:pPr>
            <a:r>
              <a:rPr lang="en-GB" sz="11200">
                <a:solidFill>
                  <a:schemeClr val="dk2"/>
                </a:solidFill>
                <a:latin typeface="Georgia"/>
                <a:ea typeface="Georgia"/>
                <a:cs typeface="Georgia"/>
                <a:sym typeface="Georgia"/>
              </a:rPr>
              <a:t>“</a:t>
            </a:r>
            <a:endParaRPr/>
          </a:p>
        </p:txBody>
      </p:sp>
      <p:sp>
        <p:nvSpPr>
          <p:cNvPr id="236" name="Google Shape;236;p20"/>
          <p:cNvSpPr txBox="1">
            <a:spLocks noGrp="1"/>
          </p:cNvSpPr>
          <p:nvPr>
            <p:ph type="body" idx="1"/>
          </p:nvPr>
        </p:nvSpPr>
        <p:spPr>
          <a:xfrm>
            <a:off x="513350" y="2526765"/>
            <a:ext cx="5292000" cy="1800000"/>
          </a:xfrm>
          <a:prstGeom prst="rect">
            <a:avLst/>
          </a:prstGeom>
          <a:noFill/>
          <a:ln>
            <a:noFill/>
          </a:ln>
        </p:spPr>
        <p:txBody>
          <a:bodyPr spcFirstLastPara="1" wrap="square" lIns="90000" tIns="46800" rIns="90000" bIns="46800" anchor="t" anchorCtr="0">
            <a:noAutofit/>
          </a:bodyPr>
          <a:lstStyle>
            <a:lvl1pPr marL="457200" lvl="0" indent="-228600" algn="l">
              <a:spcBef>
                <a:spcPts val="560"/>
              </a:spcBef>
              <a:spcAft>
                <a:spcPts val="0"/>
              </a:spcAft>
              <a:buSzPts val="1960"/>
              <a:buNone/>
              <a:defRPr sz="2800">
                <a:latin typeface="Georgia"/>
                <a:ea typeface="Georgia"/>
                <a:cs typeface="Georgia"/>
                <a:sym typeface="Georgia"/>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7" name="Google Shape;237;p20"/>
          <p:cNvSpPr txBox="1">
            <a:spLocks noGrp="1"/>
          </p:cNvSpPr>
          <p:nvPr>
            <p:ph type="body" idx="2"/>
          </p:nvPr>
        </p:nvSpPr>
        <p:spPr>
          <a:xfrm>
            <a:off x="513350" y="4632765"/>
            <a:ext cx="5292000" cy="316838"/>
          </a:xfrm>
          <a:prstGeom prst="rect">
            <a:avLst/>
          </a:prstGeom>
          <a:noFill/>
          <a:ln>
            <a:noFill/>
          </a:ln>
        </p:spPr>
        <p:txBody>
          <a:bodyPr spcFirstLastPara="1" wrap="square" lIns="90000" tIns="46800" rIns="90000" bIns="46800" anchor="t" anchorCtr="0">
            <a:noAutofit/>
          </a:bodyPr>
          <a:lstStyle>
            <a:lvl1pPr marL="457200" lvl="0" indent="-228600" algn="l">
              <a:spcBef>
                <a:spcPts val="0"/>
              </a:spcBef>
              <a:spcAft>
                <a:spcPts val="0"/>
              </a:spcAft>
              <a:buClr>
                <a:schemeClr val="dk2"/>
              </a:buClr>
              <a:buSzPts val="1120"/>
              <a:buFont typeface="Arial"/>
              <a:buNone/>
              <a:defRPr sz="1600">
                <a:solidFill>
                  <a:schemeClr val="dk2"/>
                </a:solidFill>
                <a:latin typeface="Inter Light"/>
                <a:ea typeface="Inter Light"/>
                <a:cs typeface="Inter Light"/>
                <a:sym typeface="Inter Light"/>
              </a:defRPr>
            </a:lvl1pPr>
            <a:lvl2pPr marL="914400" lvl="1" indent="-228600" algn="l">
              <a:spcBef>
                <a:spcPts val="600"/>
              </a:spcBef>
              <a:spcAft>
                <a:spcPts val="0"/>
              </a:spcAft>
              <a:buSzPts val="1400"/>
              <a:buNone/>
              <a:defRPr sz="2000">
                <a:latin typeface="Inter Light"/>
                <a:ea typeface="Inter Light"/>
                <a:cs typeface="Inter Light"/>
                <a:sym typeface="Inter Light"/>
              </a:defRPr>
            </a:lvl2pPr>
            <a:lvl3pPr marL="1371600" lvl="2" indent="-308610" algn="l">
              <a:spcBef>
                <a:spcPts val="360"/>
              </a:spcBef>
              <a:spcAft>
                <a:spcPts val="0"/>
              </a:spcAft>
              <a:buSzPts val="1260"/>
              <a:buChar char="►"/>
              <a:defRPr sz="1800">
                <a:latin typeface="Inter Light"/>
                <a:ea typeface="Inter Light"/>
                <a:cs typeface="Inter Light"/>
                <a:sym typeface="Inter Light"/>
              </a:defRPr>
            </a:lvl3pPr>
            <a:lvl4pPr marL="1828800" lvl="3" indent="-299719" algn="l">
              <a:spcBef>
                <a:spcPts val="320"/>
              </a:spcBef>
              <a:spcAft>
                <a:spcPts val="0"/>
              </a:spcAft>
              <a:buSzPts val="1120"/>
              <a:buChar char="►"/>
              <a:defRPr sz="1600">
                <a:latin typeface="Inter Light"/>
                <a:ea typeface="Inter Light"/>
                <a:cs typeface="Inter Light"/>
                <a:sym typeface="Inter Light"/>
              </a:defRPr>
            </a:lvl4pPr>
            <a:lvl5pPr marL="2286000" lvl="4" indent="-299720" algn="l">
              <a:spcBef>
                <a:spcPts val="320"/>
              </a:spcBef>
              <a:spcAft>
                <a:spcPts val="0"/>
              </a:spcAft>
              <a:buSzPts val="1120"/>
              <a:buChar char="►"/>
              <a:defRPr sz="1600">
                <a:latin typeface="Inter Light"/>
                <a:ea typeface="Inter Light"/>
                <a:cs typeface="Inter Light"/>
                <a:sym typeface="Inter Light"/>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8" name="Google Shape;238;p20"/>
          <p:cNvSpPr txBox="1">
            <a:spLocks noGrp="1"/>
          </p:cNvSpPr>
          <p:nvPr>
            <p:ph type="body" idx="3"/>
          </p:nvPr>
        </p:nvSpPr>
        <p:spPr>
          <a:xfrm>
            <a:off x="513350" y="4971442"/>
            <a:ext cx="5292000" cy="316838"/>
          </a:xfrm>
          <a:prstGeom prst="rect">
            <a:avLst/>
          </a:prstGeom>
          <a:noFill/>
          <a:ln>
            <a:noFill/>
          </a:ln>
        </p:spPr>
        <p:txBody>
          <a:bodyPr spcFirstLastPara="1" wrap="square" lIns="90000" tIns="46800" rIns="90000" bIns="46800" anchor="t" anchorCtr="0">
            <a:noAutofit/>
          </a:bodyPr>
          <a:lstStyle>
            <a:lvl1pPr marL="457200" lvl="0" indent="-228600" algn="l">
              <a:spcBef>
                <a:spcPts val="0"/>
              </a:spcBef>
              <a:spcAft>
                <a:spcPts val="0"/>
              </a:spcAft>
              <a:buClr>
                <a:schemeClr val="dk2"/>
              </a:buClr>
              <a:buSzPts val="1120"/>
              <a:buFont typeface="Arial"/>
              <a:buNone/>
              <a:defRPr sz="1600">
                <a:solidFill>
                  <a:schemeClr val="lt1"/>
                </a:solidFill>
                <a:latin typeface="Inter Light"/>
                <a:ea typeface="Inter Light"/>
                <a:cs typeface="Inter Light"/>
                <a:sym typeface="Inter Light"/>
              </a:defRPr>
            </a:lvl1pPr>
            <a:lvl2pPr marL="914400" lvl="1" indent="-228600" algn="l">
              <a:spcBef>
                <a:spcPts val="600"/>
              </a:spcBef>
              <a:spcAft>
                <a:spcPts val="0"/>
              </a:spcAft>
              <a:buSzPts val="1400"/>
              <a:buNone/>
              <a:defRPr sz="2000">
                <a:latin typeface="Inter Light"/>
                <a:ea typeface="Inter Light"/>
                <a:cs typeface="Inter Light"/>
                <a:sym typeface="Inter Light"/>
              </a:defRPr>
            </a:lvl2pPr>
            <a:lvl3pPr marL="1371600" lvl="2" indent="-308610" algn="l">
              <a:spcBef>
                <a:spcPts val="360"/>
              </a:spcBef>
              <a:spcAft>
                <a:spcPts val="0"/>
              </a:spcAft>
              <a:buSzPts val="1260"/>
              <a:buChar char="►"/>
              <a:defRPr sz="1800">
                <a:latin typeface="Inter Light"/>
                <a:ea typeface="Inter Light"/>
                <a:cs typeface="Inter Light"/>
                <a:sym typeface="Inter Light"/>
              </a:defRPr>
            </a:lvl3pPr>
            <a:lvl4pPr marL="1828800" lvl="3" indent="-299719" algn="l">
              <a:spcBef>
                <a:spcPts val="320"/>
              </a:spcBef>
              <a:spcAft>
                <a:spcPts val="0"/>
              </a:spcAft>
              <a:buSzPts val="1120"/>
              <a:buChar char="►"/>
              <a:defRPr sz="1600">
                <a:latin typeface="Inter Light"/>
                <a:ea typeface="Inter Light"/>
                <a:cs typeface="Inter Light"/>
                <a:sym typeface="Inter Light"/>
              </a:defRPr>
            </a:lvl4pPr>
            <a:lvl5pPr marL="2286000" lvl="4" indent="-299720" algn="l">
              <a:spcBef>
                <a:spcPts val="320"/>
              </a:spcBef>
              <a:spcAft>
                <a:spcPts val="0"/>
              </a:spcAft>
              <a:buSzPts val="1120"/>
              <a:buChar char="►"/>
              <a:defRPr sz="1600">
                <a:latin typeface="Inter Light"/>
                <a:ea typeface="Inter Light"/>
                <a:cs typeface="Inter Light"/>
                <a:sym typeface="Inter Light"/>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tandard slide_no_first_level_bullets">
  <p:cSld name="Standard slide_no_first_level_bullets">
    <p:spTree>
      <p:nvGrpSpPr>
        <p:cNvPr id="1" name="Shape 239"/>
        <p:cNvGrpSpPr/>
        <p:nvPr/>
      </p:nvGrpSpPr>
      <p:grpSpPr>
        <a:xfrm>
          <a:off x="0" y="0"/>
          <a:ext cx="0" cy="0"/>
          <a:chOff x="0" y="0"/>
          <a:chExt cx="0" cy="0"/>
        </a:xfrm>
      </p:grpSpPr>
      <p:sp>
        <p:nvSpPr>
          <p:cNvPr id="240" name="Google Shape;240;p21"/>
          <p:cNvSpPr txBox="1">
            <a:spLocks noGrp="1"/>
          </p:cNvSpPr>
          <p:nvPr>
            <p:ph type="title"/>
          </p:nvPr>
        </p:nvSpPr>
        <p:spPr>
          <a:xfrm>
            <a:off x="609918" y="294200"/>
            <a:ext cx="10978515"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1" name="Google Shape;241;p21"/>
          <p:cNvSpPr txBox="1">
            <a:spLocks noGrp="1"/>
          </p:cNvSpPr>
          <p:nvPr>
            <p:ph type="body" idx="1"/>
          </p:nvPr>
        </p:nvSpPr>
        <p:spPr>
          <a:xfrm>
            <a:off x="609918" y="1137920"/>
            <a:ext cx="8238744" cy="4834800"/>
          </a:xfrm>
          <a:prstGeom prst="rect">
            <a:avLst/>
          </a:prstGeom>
          <a:noFill/>
          <a:ln>
            <a:noFill/>
          </a:ln>
        </p:spPr>
        <p:txBody>
          <a:bodyPr spcFirstLastPara="1" wrap="square" lIns="0" tIns="0" rIns="0" bIns="0" anchor="t" anchorCtr="0">
            <a:noAutofit/>
          </a:bodyPr>
          <a:lstStyle>
            <a:lvl1pPr marL="457200" lvl="0" indent="-228600" algn="l">
              <a:spcBef>
                <a:spcPts val="400"/>
              </a:spcBef>
              <a:spcAft>
                <a:spcPts val="0"/>
              </a:spcAft>
              <a:buSzPts val="1400"/>
              <a:buNone/>
              <a:defRPr>
                <a:solidFill>
                  <a:schemeClr val="lt1"/>
                </a:solidFill>
              </a:defRPr>
            </a:lvl1pPr>
            <a:lvl2pPr marL="914400" lvl="1" indent="-308610" algn="l">
              <a:spcBef>
                <a:spcPts val="360"/>
              </a:spcBef>
              <a:spcAft>
                <a:spcPts val="0"/>
              </a:spcAft>
              <a:buSzPts val="1260"/>
              <a:buChar char="►"/>
              <a:defRPr>
                <a:solidFill>
                  <a:schemeClr val="lt1"/>
                </a:solidFill>
              </a:defRPr>
            </a:lvl2pPr>
            <a:lvl3pPr marL="1371600" lvl="2" indent="-299719" algn="l">
              <a:spcBef>
                <a:spcPts val="320"/>
              </a:spcBef>
              <a:spcAft>
                <a:spcPts val="0"/>
              </a:spcAft>
              <a:buSzPts val="1120"/>
              <a:buChar char="►"/>
              <a:defRPr>
                <a:solidFill>
                  <a:schemeClr val="lt1"/>
                </a:solidFill>
              </a:defRPr>
            </a:lvl3pPr>
            <a:lvl4pPr marL="1828800" lvl="3" indent="-290830" algn="l">
              <a:spcBef>
                <a:spcPts val="280"/>
              </a:spcBef>
              <a:spcAft>
                <a:spcPts val="0"/>
              </a:spcAft>
              <a:buSzPts val="980"/>
              <a:buChar char="►"/>
              <a:defRPr>
                <a:solidFill>
                  <a:schemeClr val="lt1"/>
                </a:solidFill>
              </a:defRPr>
            </a:lvl4pPr>
            <a:lvl5pPr marL="2286000" lvl="4" indent="-281939" algn="l">
              <a:spcBef>
                <a:spcPts val="240"/>
              </a:spcBef>
              <a:spcAft>
                <a:spcPts val="0"/>
              </a:spcAft>
              <a:buSzPts val="840"/>
              <a:buChar char="►"/>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242" name="Google Shape;242;p21"/>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no line">
  <p:cSld name="Title only, no line">
    <p:spTree>
      <p:nvGrpSpPr>
        <p:cNvPr id="1" name="Shape 243"/>
        <p:cNvGrpSpPr/>
        <p:nvPr/>
      </p:nvGrpSpPr>
      <p:grpSpPr>
        <a:xfrm>
          <a:off x="0" y="0"/>
          <a:ext cx="0" cy="0"/>
          <a:chOff x="0" y="0"/>
          <a:chExt cx="0" cy="0"/>
        </a:xfrm>
      </p:grpSpPr>
      <p:sp>
        <p:nvSpPr>
          <p:cNvPr id="244" name="Google Shape;244;p22"/>
          <p:cNvSpPr txBox="1">
            <a:spLocks noGrp="1"/>
          </p:cNvSpPr>
          <p:nvPr>
            <p:ph type="title"/>
          </p:nvPr>
        </p:nvSpPr>
        <p:spPr>
          <a:xfrm>
            <a:off x="609918" y="294200"/>
            <a:ext cx="10978515" cy="59088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45" name="Google Shape;245;p22"/>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lumns, no headings" type="twoObj">
  <p:cSld name="TWO_OBJECTS">
    <p:spTree>
      <p:nvGrpSpPr>
        <p:cNvPr id="1" name="Shape 246"/>
        <p:cNvGrpSpPr/>
        <p:nvPr/>
      </p:nvGrpSpPr>
      <p:grpSpPr>
        <a:xfrm>
          <a:off x="0" y="0"/>
          <a:ext cx="0" cy="0"/>
          <a:chOff x="0" y="0"/>
          <a:chExt cx="0" cy="0"/>
        </a:xfrm>
      </p:grpSpPr>
      <p:sp>
        <p:nvSpPr>
          <p:cNvPr id="247" name="Google Shape;247;p23"/>
          <p:cNvSpPr txBox="1">
            <a:spLocks noGrp="1"/>
          </p:cNvSpPr>
          <p:nvPr>
            <p:ph type="title"/>
          </p:nvPr>
        </p:nvSpPr>
        <p:spPr>
          <a:xfrm>
            <a:off x="609918" y="294200"/>
            <a:ext cx="10978515" cy="59088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8" name="Google Shape;248;p23"/>
          <p:cNvSpPr txBox="1">
            <a:spLocks noGrp="1"/>
          </p:cNvSpPr>
          <p:nvPr>
            <p:ph type="body" idx="1"/>
          </p:nvPr>
        </p:nvSpPr>
        <p:spPr>
          <a:xfrm>
            <a:off x="609918" y="1137919"/>
            <a:ext cx="5387605" cy="4834800"/>
          </a:xfrm>
          <a:prstGeom prst="rect">
            <a:avLst/>
          </a:prstGeom>
          <a:noFill/>
          <a:ln>
            <a:noFill/>
          </a:ln>
        </p:spPr>
        <p:txBody>
          <a:bodyPr spcFirstLastPara="1" wrap="square" lIns="0" tIns="0" rIns="0" bIns="0" anchor="t" anchorCtr="0">
            <a:noAutofit/>
          </a:bodyPr>
          <a:lstStyle>
            <a:lvl1pPr marL="457200" lvl="0" indent="-317500" algn="l">
              <a:spcBef>
                <a:spcPts val="400"/>
              </a:spcBef>
              <a:spcAft>
                <a:spcPts val="0"/>
              </a:spcAft>
              <a:buSzPts val="1400"/>
              <a:buChar char="►"/>
              <a:defRPr sz="2000">
                <a:solidFill>
                  <a:schemeClr val="lt1"/>
                </a:solidFill>
              </a:defRPr>
            </a:lvl1pPr>
            <a:lvl2pPr marL="914400" lvl="1" indent="-308610" algn="l">
              <a:spcBef>
                <a:spcPts val="360"/>
              </a:spcBef>
              <a:spcAft>
                <a:spcPts val="0"/>
              </a:spcAft>
              <a:buSzPts val="1260"/>
              <a:buChar char="►"/>
              <a:defRPr sz="1800">
                <a:solidFill>
                  <a:schemeClr val="lt1"/>
                </a:solidFill>
              </a:defRPr>
            </a:lvl2pPr>
            <a:lvl3pPr marL="1371600" lvl="2" indent="-299719" algn="l">
              <a:spcBef>
                <a:spcPts val="320"/>
              </a:spcBef>
              <a:spcAft>
                <a:spcPts val="0"/>
              </a:spcAft>
              <a:buSzPts val="1120"/>
              <a:buChar char="►"/>
              <a:defRPr sz="1600">
                <a:solidFill>
                  <a:schemeClr val="lt1"/>
                </a:solidFill>
              </a:defRPr>
            </a:lvl3pPr>
            <a:lvl4pPr marL="1828800" lvl="3" indent="-290830" algn="l">
              <a:spcBef>
                <a:spcPts val="280"/>
              </a:spcBef>
              <a:spcAft>
                <a:spcPts val="0"/>
              </a:spcAft>
              <a:buSzPts val="980"/>
              <a:buChar char="►"/>
              <a:defRPr sz="1400">
                <a:solidFill>
                  <a:schemeClr val="lt1"/>
                </a:solidFill>
              </a:defRPr>
            </a:lvl4pPr>
            <a:lvl5pPr marL="2286000" lvl="4" indent="-281939" algn="l">
              <a:spcBef>
                <a:spcPts val="240"/>
              </a:spcBef>
              <a:spcAft>
                <a:spcPts val="0"/>
              </a:spcAft>
              <a:buSzPts val="840"/>
              <a:buChar char="►"/>
              <a:defRPr sz="1200">
                <a:solidFill>
                  <a:schemeClr val="lt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49" name="Google Shape;249;p23"/>
          <p:cNvSpPr txBox="1">
            <a:spLocks noGrp="1"/>
          </p:cNvSpPr>
          <p:nvPr>
            <p:ph type="body" idx="2"/>
          </p:nvPr>
        </p:nvSpPr>
        <p:spPr>
          <a:xfrm>
            <a:off x="6200828" y="1137919"/>
            <a:ext cx="5387605" cy="4834800"/>
          </a:xfrm>
          <a:prstGeom prst="rect">
            <a:avLst/>
          </a:prstGeom>
          <a:noFill/>
          <a:ln>
            <a:noFill/>
          </a:ln>
        </p:spPr>
        <p:txBody>
          <a:bodyPr spcFirstLastPara="1" wrap="square" lIns="0" tIns="0" rIns="0" bIns="0" anchor="t" anchorCtr="0">
            <a:noAutofit/>
          </a:bodyPr>
          <a:lstStyle>
            <a:lvl1pPr marL="457200" lvl="0" indent="-317500" algn="l">
              <a:spcBef>
                <a:spcPts val="400"/>
              </a:spcBef>
              <a:spcAft>
                <a:spcPts val="0"/>
              </a:spcAft>
              <a:buSzPts val="1400"/>
              <a:buChar char="►"/>
              <a:defRPr sz="2000">
                <a:solidFill>
                  <a:schemeClr val="lt1"/>
                </a:solidFill>
              </a:defRPr>
            </a:lvl1pPr>
            <a:lvl2pPr marL="914400" lvl="1" indent="-308610" algn="l">
              <a:spcBef>
                <a:spcPts val="360"/>
              </a:spcBef>
              <a:spcAft>
                <a:spcPts val="0"/>
              </a:spcAft>
              <a:buSzPts val="1260"/>
              <a:buChar char="►"/>
              <a:defRPr sz="1800">
                <a:solidFill>
                  <a:schemeClr val="lt1"/>
                </a:solidFill>
              </a:defRPr>
            </a:lvl2pPr>
            <a:lvl3pPr marL="1371600" lvl="2" indent="-299719" algn="l">
              <a:spcBef>
                <a:spcPts val="320"/>
              </a:spcBef>
              <a:spcAft>
                <a:spcPts val="0"/>
              </a:spcAft>
              <a:buSzPts val="1120"/>
              <a:buChar char="►"/>
              <a:defRPr sz="1600">
                <a:solidFill>
                  <a:schemeClr val="lt1"/>
                </a:solidFill>
              </a:defRPr>
            </a:lvl3pPr>
            <a:lvl4pPr marL="1828800" lvl="3" indent="-290830" algn="l">
              <a:spcBef>
                <a:spcPts val="280"/>
              </a:spcBef>
              <a:spcAft>
                <a:spcPts val="0"/>
              </a:spcAft>
              <a:buSzPts val="980"/>
              <a:buChar char="►"/>
              <a:defRPr sz="1400">
                <a:solidFill>
                  <a:schemeClr val="lt1"/>
                </a:solidFill>
              </a:defRPr>
            </a:lvl4pPr>
            <a:lvl5pPr marL="2286000" lvl="4" indent="-281939" algn="l">
              <a:spcBef>
                <a:spcPts val="240"/>
              </a:spcBef>
              <a:spcAft>
                <a:spcPts val="0"/>
              </a:spcAft>
              <a:buSzPts val="840"/>
              <a:buChar char="►"/>
              <a:defRPr sz="1200">
                <a:solidFill>
                  <a:schemeClr val="lt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cxnSp>
        <p:nvCxnSpPr>
          <p:cNvPr id="250" name="Google Shape;250;p23"/>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Standard slide_no bullets">
  <p:cSld name="1_Standard slide_no bullets">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09918" y="294200"/>
            <a:ext cx="10978515"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6"/>
          <p:cNvSpPr txBox="1">
            <a:spLocks noGrp="1"/>
          </p:cNvSpPr>
          <p:nvPr>
            <p:ph type="body" idx="1"/>
          </p:nvPr>
        </p:nvSpPr>
        <p:spPr>
          <a:xfrm>
            <a:off x="7133461" y="3813288"/>
            <a:ext cx="3089275" cy="180000"/>
          </a:xfrm>
          <a:prstGeom prst="rect">
            <a:avLst/>
          </a:prstGeom>
          <a:noFill/>
          <a:ln>
            <a:noFill/>
          </a:ln>
        </p:spPr>
        <p:txBody>
          <a:bodyPr spcFirstLastPara="1" wrap="square" lIns="0" tIns="0" rIns="0" bIns="0" anchor="t" anchorCtr="0">
            <a:noAutofit/>
          </a:bodyPr>
          <a:lstStyle>
            <a:lvl1pPr marL="457200" lvl="0" indent="-228600" algn="l">
              <a:spcBef>
                <a:spcPts val="240"/>
              </a:spcBef>
              <a:spcAft>
                <a:spcPts val="0"/>
              </a:spcAft>
              <a:buSzPts val="840"/>
              <a:buNone/>
              <a:defRPr sz="12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 name="Google Shape;27;p6"/>
          <p:cNvSpPr txBox="1">
            <a:spLocks noGrp="1"/>
          </p:cNvSpPr>
          <p:nvPr>
            <p:ph type="body" idx="2"/>
          </p:nvPr>
        </p:nvSpPr>
        <p:spPr>
          <a:xfrm>
            <a:off x="7133461" y="4055931"/>
            <a:ext cx="3089275" cy="180000"/>
          </a:xfrm>
          <a:prstGeom prst="rect">
            <a:avLst/>
          </a:prstGeom>
          <a:noFill/>
          <a:ln>
            <a:noFill/>
          </a:ln>
        </p:spPr>
        <p:txBody>
          <a:bodyPr spcFirstLastPara="1" wrap="square" lIns="0" tIns="0" rIns="0" bIns="0" anchor="t" anchorCtr="0">
            <a:noAutofit/>
          </a:bodyPr>
          <a:lstStyle>
            <a:lvl1pPr marL="457200" lvl="0" indent="-228600" algn="l">
              <a:spcBef>
                <a:spcPts val="240"/>
              </a:spcBef>
              <a:spcAft>
                <a:spcPts val="0"/>
              </a:spcAft>
              <a:buSzPts val="840"/>
              <a:buNone/>
              <a:defRPr sz="12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6"/>
          <p:cNvSpPr>
            <a:spLocks noGrp="1"/>
          </p:cNvSpPr>
          <p:nvPr>
            <p:ph type="pic" idx="3"/>
          </p:nvPr>
        </p:nvSpPr>
        <p:spPr>
          <a:xfrm>
            <a:off x="6123007" y="3578083"/>
            <a:ext cx="778959" cy="778959"/>
          </a:xfrm>
          <a:prstGeom prst="ellipse">
            <a:avLst/>
          </a:prstGeom>
          <a:noFill/>
          <a:ln>
            <a:noFill/>
          </a:ln>
        </p:spPr>
      </p:sp>
      <p:sp>
        <p:nvSpPr>
          <p:cNvPr id="29" name="Google Shape;29;p6"/>
          <p:cNvSpPr txBox="1">
            <a:spLocks noGrp="1"/>
          </p:cNvSpPr>
          <p:nvPr>
            <p:ph type="body" idx="4"/>
          </p:nvPr>
        </p:nvSpPr>
        <p:spPr>
          <a:xfrm>
            <a:off x="6123008" y="1137920"/>
            <a:ext cx="5465425" cy="373807"/>
          </a:xfrm>
          <a:prstGeom prst="rect">
            <a:avLst/>
          </a:prstGeom>
          <a:noFill/>
          <a:ln>
            <a:noFill/>
          </a:ln>
        </p:spPr>
        <p:txBody>
          <a:bodyPr spcFirstLastPara="1" wrap="square" lIns="0" tIns="0" rIns="0" bIns="0" anchor="t" anchorCtr="0">
            <a:noAutofit/>
          </a:bodyPr>
          <a:lstStyle>
            <a:lvl1pPr marL="457200" lvl="0" indent="-228600" algn="l">
              <a:spcBef>
                <a:spcPts val="400"/>
              </a:spcBef>
              <a:spcAft>
                <a:spcPts val="0"/>
              </a:spcAft>
              <a:buSzPts val="1400"/>
              <a:buNone/>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6"/>
          <p:cNvSpPr txBox="1">
            <a:spLocks noGrp="1"/>
          </p:cNvSpPr>
          <p:nvPr>
            <p:ph type="body" idx="5"/>
          </p:nvPr>
        </p:nvSpPr>
        <p:spPr>
          <a:xfrm>
            <a:off x="6123008" y="1635009"/>
            <a:ext cx="5465425" cy="1611554"/>
          </a:xfrm>
          <a:prstGeom prst="rect">
            <a:avLst/>
          </a:prstGeom>
          <a:noFill/>
          <a:ln>
            <a:noFill/>
          </a:ln>
        </p:spPr>
        <p:txBody>
          <a:bodyPr spcFirstLastPara="1" wrap="square" lIns="0" tIns="0" rIns="0" bIns="0" anchor="t" anchorCtr="0">
            <a:noAutofit/>
          </a:bodyPr>
          <a:lstStyle>
            <a:lvl1pPr marL="457200" lvl="0" indent="-228600" algn="l">
              <a:spcBef>
                <a:spcPts val="320"/>
              </a:spcBef>
              <a:spcAft>
                <a:spcPts val="0"/>
              </a:spcAft>
              <a:buSzPts val="1120"/>
              <a:buNone/>
              <a:defRPr sz="1600"/>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31" name="Google Shape;31;p6"/>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lumns with headings">
  <p:cSld name="Two columns with headings">
    <p:spTree>
      <p:nvGrpSpPr>
        <p:cNvPr id="1" name="Shape 251"/>
        <p:cNvGrpSpPr/>
        <p:nvPr/>
      </p:nvGrpSpPr>
      <p:grpSpPr>
        <a:xfrm>
          <a:off x="0" y="0"/>
          <a:ext cx="0" cy="0"/>
          <a:chOff x="0" y="0"/>
          <a:chExt cx="0" cy="0"/>
        </a:xfrm>
      </p:grpSpPr>
      <p:sp>
        <p:nvSpPr>
          <p:cNvPr id="252" name="Google Shape;252;p24"/>
          <p:cNvSpPr txBox="1">
            <a:spLocks noGrp="1"/>
          </p:cNvSpPr>
          <p:nvPr>
            <p:ph type="body" idx="1"/>
          </p:nvPr>
        </p:nvSpPr>
        <p:spPr>
          <a:xfrm>
            <a:off x="612648" y="1869440"/>
            <a:ext cx="5393208" cy="4256075"/>
          </a:xfrm>
          <a:prstGeom prst="rect">
            <a:avLst/>
          </a:prstGeom>
          <a:noFill/>
          <a:ln>
            <a:noFill/>
          </a:ln>
        </p:spPr>
        <p:txBody>
          <a:bodyPr spcFirstLastPara="1" wrap="square" lIns="0" tIns="0" rIns="0" bIns="0" anchor="t" anchorCtr="0">
            <a:noAutofit/>
          </a:bodyPr>
          <a:lstStyle>
            <a:lvl1pPr marL="457200" lvl="0" indent="-317500" algn="l">
              <a:spcBef>
                <a:spcPts val="400"/>
              </a:spcBef>
              <a:spcAft>
                <a:spcPts val="0"/>
              </a:spcAft>
              <a:buSzPts val="1400"/>
              <a:buChar char="►"/>
              <a:defRPr sz="2000">
                <a:solidFill>
                  <a:schemeClr val="lt1"/>
                </a:solidFill>
              </a:defRPr>
            </a:lvl1pPr>
            <a:lvl2pPr marL="914400" lvl="1" indent="-308610" algn="l">
              <a:spcBef>
                <a:spcPts val="360"/>
              </a:spcBef>
              <a:spcAft>
                <a:spcPts val="0"/>
              </a:spcAft>
              <a:buSzPts val="1260"/>
              <a:buChar char="►"/>
              <a:defRPr sz="1800">
                <a:solidFill>
                  <a:schemeClr val="lt1"/>
                </a:solidFill>
              </a:defRPr>
            </a:lvl2pPr>
            <a:lvl3pPr marL="1371600" lvl="2" indent="-299719" algn="l">
              <a:spcBef>
                <a:spcPts val="320"/>
              </a:spcBef>
              <a:spcAft>
                <a:spcPts val="0"/>
              </a:spcAft>
              <a:buSzPts val="1120"/>
              <a:buChar char="►"/>
              <a:defRPr sz="1600">
                <a:solidFill>
                  <a:schemeClr val="lt1"/>
                </a:solidFill>
              </a:defRPr>
            </a:lvl3pPr>
            <a:lvl4pPr marL="1828800" lvl="3" indent="-290830" algn="l">
              <a:spcBef>
                <a:spcPts val="280"/>
              </a:spcBef>
              <a:spcAft>
                <a:spcPts val="0"/>
              </a:spcAft>
              <a:buSzPts val="980"/>
              <a:buChar char="►"/>
              <a:defRPr sz="1400">
                <a:solidFill>
                  <a:schemeClr val="lt1"/>
                </a:solidFill>
              </a:defRPr>
            </a:lvl4pPr>
            <a:lvl5pPr marL="2286000" lvl="4" indent="-281939" algn="l">
              <a:spcBef>
                <a:spcPts val="240"/>
              </a:spcBef>
              <a:spcAft>
                <a:spcPts val="0"/>
              </a:spcAft>
              <a:buSzPts val="840"/>
              <a:buChar char="►"/>
              <a:defRPr sz="1200">
                <a:solidFill>
                  <a:schemeClr val="lt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53" name="Google Shape;253;p24"/>
          <p:cNvSpPr txBox="1">
            <a:spLocks noGrp="1"/>
          </p:cNvSpPr>
          <p:nvPr>
            <p:ph type="body" idx="2"/>
          </p:nvPr>
        </p:nvSpPr>
        <p:spPr>
          <a:xfrm>
            <a:off x="6199632" y="1869440"/>
            <a:ext cx="5393208" cy="4256075"/>
          </a:xfrm>
          <a:prstGeom prst="rect">
            <a:avLst/>
          </a:prstGeom>
          <a:noFill/>
          <a:ln>
            <a:noFill/>
          </a:ln>
        </p:spPr>
        <p:txBody>
          <a:bodyPr spcFirstLastPara="1" wrap="square" lIns="0" tIns="0" rIns="0" bIns="0" anchor="t" anchorCtr="0">
            <a:noAutofit/>
          </a:bodyPr>
          <a:lstStyle>
            <a:lvl1pPr marL="457200" lvl="0" indent="-317500" algn="l">
              <a:spcBef>
                <a:spcPts val="400"/>
              </a:spcBef>
              <a:spcAft>
                <a:spcPts val="0"/>
              </a:spcAft>
              <a:buSzPts val="1400"/>
              <a:buChar char="►"/>
              <a:defRPr sz="2000">
                <a:solidFill>
                  <a:schemeClr val="lt1"/>
                </a:solidFill>
              </a:defRPr>
            </a:lvl1pPr>
            <a:lvl2pPr marL="914400" lvl="1" indent="-308610" algn="l">
              <a:spcBef>
                <a:spcPts val="360"/>
              </a:spcBef>
              <a:spcAft>
                <a:spcPts val="0"/>
              </a:spcAft>
              <a:buSzPts val="1260"/>
              <a:buChar char="►"/>
              <a:defRPr sz="1800">
                <a:solidFill>
                  <a:schemeClr val="lt1"/>
                </a:solidFill>
              </a:defRPr>
            </a:lvl2pPr>
            <a:lvl3pPr marL="1371600" lvl="2" indent="-299719" algn="l">
              <a:spcBef>
                <a:spcPts val="320"/>
              </a:spcBef>
              <a:spcAft>
                <a:spcPts val="0"/>
              </a:spcAft>
              <a:buSzPts val="1120"/>
              <a:buChar char="►"/>
              <a:defRPr sz="1600">
                <a:solidFill>
                  <a:schemeClr val="lt1"/>
                </a:solidFill>
              </a:defRPr>
            </a:lvl3pPr>
            <a:lvl4pPr marL="1828800" lvl="3" indent="-290830" algn="l">
              <a:spcBef>
                <a:spcPts val="280"/>
              </a:spcBef>
              <a:spcAft>
                <a:spcPts val="0"/>
              </a:spcAft>
              <a:buSzPts val="980"/>
              <a:buChar char="►"/>
              <a:defRPr sz="1400">
                <a:solidFill>
                  <a:schemeClr val="lt1"/>
                </a:solidFill>
              </a:defRPr>
            </a:lvl4pPr>
            <a:lvl5pPr marL="2286000" lvl="4" indent="-281939" algn="l">
              <a:spcBef>
                <a:spcPts val="240"/>
              </a:spcBef>
              <a:spcAft>
                <a:spcPts val="0"/>
              </a:spcAft>
              <a:buSzPts val="840"/>
              <a:buChar char="►"/>
              <a:defRPr sz="1200">
                <a:solidFill>
                  <a:schemeClr val="lt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54" name="Google Shape;254;p24"/>
          <p:cNvSpPr txBox="1">
            <a:spLocks noGrp="1"/>
          </p:cNvSpPr>
          <p:nvPr>
            <p:ph type="body" idx="3"/>
          </p:nvPr>
        </p:nvSpPr>
        <p:spPr>
          <a:xfrm>
            <a:off x="609918" y="1137920"/>
            <a:ext cx="5393208" cy="640800"/>
          </a:xfrm>
          <a:prstGeom prst="rect">
            <a:avLst/>
          </a:prstGeom>
          <a:noFill/>
          <a:ln>
            <a:noFill/>
          </a:ln>
        </p:spPr>
        <p:txBody>
          <a:bodyPr spcFirstLastPara="1" wrap="square" lIns="0" tIns="0" rIns="0" bIns="0" anchor="t" anchorCtr="0">
            <a:noAutofit/>
          </a:bodyPr>
          <a:lstStyle>
            <a:lvl1pPr marL="457200" lvl="0" indent="-228600" algn="l">
              <a:spcBef>
                <a:spcPts val="400"/>
              </a:spcBef>
              <a:spcAft>
                <a:spcPts val="0"/>
              </a:spcAft>
              <a:buSzPts val="1400"/>
              <a:buNone/>
              <a:defRPr b="1">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24"/>
          <p:cNvSpPr txBox="1">
            <a:spLocks noGrp="1"/>
          </p:cNvSpPr>
          <p:nvPr>
            <p:ph type="body" idx="4"/>
          </p:nvPr>
        </p:nvSpPr>
        <p:spPr>
          <a:xfrm>
            <a:off x="6199632" y="1137920"/>
            <a:ext cx="5393208" cy="640800"/>
          </a:xfrm>
          <a:prstGeom prst="rect">
            <a:avLst/>
          </a:prstGeom>
          <a:noFill/>
          <a:ln>
            <a:noFill/>
          </a:ln>
        </p:spPr>
        <p:txBody>
          <a:bodyPr spcFirstLastPara="1" wrap="square" lIns="0" tIns="0" rIns="0" bIns="0" anchor="t" anchorCtr="0">
            <a:noAutofit/>
          </a:bodyPr>
          <a:lstStyle>
            <a:lvl1pPr marL="457200" lvl="0" indent="-228600" algn="l">
              <a:spcBef>
                <a:spcPts val="400"/>
              </a:spcBef>
              <a:spcAft>
                <a:spcPts val="0"/>
              </a:spcAft>
              <a:buSzPts val="1400"/>
              <a:buNone/>
              <a:defRPr b="1">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6" name="Google Shape;256;p24"/>
          <p:cNvSpPr txBox="1">
            <a:spLocks noGrp="1"/>
          </p:cNvSpPr>
          <p:nvPr>
            <p:ph type="title"/>
          </p:nvPr>
        </p:nvSpPr>
        <p:spPr>
          <a:xfrm>
            <a:off x="609918" y="294200"/>
            <a:ext cx="10978515" cy="59088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57" name="Google Shape;257;p24"/>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Key statement">
  <p:cSld name="Key statement">
    <p:spTree>
      <p:nvGrpSpPr>
        <p:cNvPr id="1" name="Shape 258"/>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Focused data">
  <p:cSld name="Focused data">
    <p:spTree>
      <p:nvGrpSpPr>
        <p:cNvPr id="1" name="Shape 259"/>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vider 1">
  <p:cSld name="Divider 1">
    <p:spTree>
      <p:nvGrpSpPr>
        <p:cNvPr id="1" name="Shape 260"/>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vider 3">
  <p:cSld name="Divider 3">
    <p:spTree>
      <p:nvGrpSpPr>
        <p:cNvPr id="1" name="Shape 261"/>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Empty">
  <p:cSld name="Empty">
    <p:spTree>
      <p:nvGrpSpPr>
        <p:cNvPr id="1" name="Shape 262"/>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_Empty">
  <p:cSld name="1_Empty">
    <p:spTree>
      <p:nvGrpSpPr>
        <p:cNvPr id="1" name="Shape 263"/>
        <p:cNvGrpSpPr/>
        <p:nvPr/>
      </p:nvGrpSpPr>
      <p:grpSpPr>
        <a:xfrm>
          <a:off x="0" y="0"/>
          <a:ext cx="0" cy="0"/>
          <a:chOff x="0" y="0"/>
          <a:chExt cx="0" cy="0"/>
        </a:xfrm>
      </p:grpSpPr>
      <p:sp>
        <p:nvSpPr>
          <p:cNvPr id="264" name="Google Shape;264;p30"/>
          <p:cNvSpPr>
            <a:spLocks noGrp="1"/>
          </p:cNvSpPr>
          <p:nvPr>
            <p:ph type="media" idx="2"/>
          </p:nvPr>
        </p:nvSpPr>
        <p:spPr>
          <a:xfrm>
            <a:off x="0" y="0"/>
            <a:ext cx="12198350" cy="6858000"/>
          </a:xfrm>
          <a:prstGeom prst="rect">
            <a:avLst/>
          </a:prstGeom>
          <a:noFill/>
          <a:ln>
            <a:noFill/>
          </a:ln>
        </p:spPr>
        <p:txBody>
          <a:bodyPr spcFirstLastPara="1" wrap="square" lIns="0" tIns="0" rIns="0" bIns="0" anchor="ctr" anchorCtr="0">
            <a:noAutofit/>
          </a:bodyPr>
          <a:lstStyle>
            <a:lvl1pPr marR="0" lvl="0" algn="ctr" rtl="0">
              <a:spcBef>
                <a:spcPts val="400"/>
              </a:spcBef>
              <a:spcAft>
                <a:spcPts val="0"/>
              </a:spcAft>
              <a:buClr>
                <a:schemeClr val="dk2"/>
              </a:buClr>
              <a:buSzPts val="1400"/>
              <a:buFont typeface="Arial"/>
              <a:buNone/>
              <a:defRPr sz="2000" b="0" i="0" u="none" strike="noStrike" cap="none">
                <a:solidFill>
                  <a:schemeClr val="lt1"/>
                </a:solidFill>
                <a:latin typeface="Inter Light"/>
                <a:ea typeface="Inter Light"/>
                <a:cs typeface="Inter Light"/>
                <a:sym typeface="Inter Light"/>
              </a:defRPr>
            </a:lvl1pPr>
            <a:lvl2pPr marR="0" lvl="1" algn="l" rtl="0">
              <a:spcBef>
                <a:spcPts val="360"/>
              </a:spcBef>
              <a:spcAft>
                <a:spcPts val="0"/>
              </a:spcAft>
              <a:buClr>
                <a:schemeClr val="dk2"/>
              </a:buClr>
              <a:buSzPts val="1260"/>
              <a:buFont typeface="Arial"/>
              <a:buChar char="►"/>
              <a:defRPr sz="1800" b="0" i="0" u="none" strike="noStrike" cap="none">
                <a:solidFill>
                  <a:schemeClr val="lt1"/>
                </a:solidFill>
                <a:latin typeface="Inter Light"/>
                <a:ea typeface="Inter Light"/>
                <a:cs typeface="Inter Light"/>
                <a:sym typeface="Inter Light"/>
              </a:defRPr>
            </a:lvl2pPr>
            <a:lvl3pPr marR="0" lvl="2" algn="l" rtl="0">
              <a:spcBef>
                <a:spcPts val="320"/>
              </a:spcBef>
              <a:spcAft>
                <a:spcPts val="0"/>
              </a:spcAft>
              <a:buClr>
                <a:schemeClr val="dk2"/>
              </a:buClr>
              <a:buSzPts val="1120"/>
              <a:buFont typeface="Arial"/>
              <a:buChar char="►"/>
              <a:defRPr sz="1600" b="0" i="0" u="none" strike="noStrike" cap="none">
                <a:solidFill>
                  <a:schemeClr val="lt1"/>
                </a:solidFill>
                <a:latin typeface="Inter Light"/>
                <a:ea typeface="Inter Light"/>
                <a:cs typeface="Inter Light"/>
                <a:sym typeface="Inter Light"/>
              </a:defRPr>
            </a:lvl3pPr>
            <a:lvl4pPr marR="0" lvl="3" algn="l" rtl="0">
              <a:spcBef>
                <a:spcPts val="280"/>
              </a:spcBef>
              <a:spcAft>
                <a:spcPts val="0"/>
              </a:spcAft>
              <a:buClr>
                <a:schemeClr val="dk2"/>
              </a:buClr>
              <a:buSzPts val="980"/>
              <a:buFont typeface="Arial"/>
              <a:buChar char="►"/>
              <a:defRPr sz="1400" b="0" i="0" u="none" strike="noStrike" cap="none">
                <a:solidFill>
                  <a:schemeClr val="lt1"/>
                </a:solidFill>
                <a:latin typeface="Inter Light"/>
                <a:ea typeface="Inter Light"/>
                <a:cs typeface="Inter Light"/>
                <a:sym typeface="Inter Light"/>
              </a:defRPr>
            </a:lvl4pPr>
            <a:lvl5pPr marR="0" lvl="4" algn="l" rtl="0">
              <a:spcBef>
                <a:spcPts val="240"/>
              </a:spcBef>
              <a:spcAft>
                <a:spcPts val="0"/>
              </a:spcAft>
              <a:buClr>
                <a:schemeClr val="dk2"/>
              </a:buClr>
              <a:buSzPts val="840"/>
              <a:buFont typeface="Arial"/>
              <a:buChar char="►"/>
              <a:defRPr sz="1200" b="0" i="0" u="none" strike="noStrike" cap="none">
                <a:solidFill>
                  <a:schemeClr val="lt1"/>
                </a:solidFill>
                <a:latin typeface="Inter Light"/>
                <a:ea typeface="Inter Light"/>
                <a:cs typeface="Inter Light"/>
                <a:sym typeface="Inter Light"/>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2_Final legal text">
  <p:cSld name="2_Final legal text">
    <p:spTree>
      <p:nvGrpSpPr>
        <p:cNvPr id="1" name="Shape 265"/>
        <p:cNvGrpSpPr/>
        <p:nvPr/>
      </p:nvGrpSpPr>
      <p:grpSpPr>
        <a:xfrm>
          <a:off x="0" y="0"/>
          <a:ext cx="0" cy="0"/>
          <a:chOff x="0" y="0"/>
          <a:chExt cx="0" cy="0"/>
        </a:xfrm>
      </p:grpSpPr>
      <p:pic>
        <p:nvPicPr>
          <p:cNvPr id="266" name="Google Shape;266;p31"/>
          <p:cNvPicPr preferRelativeResize="0"/>
          <p:nvPr/>
        </p:nvPicPr>
        <p:blipFill rotWithShape="1">
          <a:blip r:embed="rId2">
            <a:alphaModFix/>
          </a:blip>
          <a:srcRect/>
          <a:stretch/>
        </p:blipFill>
        <p:spPr>
          <a:xfrm>
            <a:off x="1" y="0"/>
            <a:ext cx="12201558" cy="6858000"/>
          </a:xfrm>
          <a:prstGeom prst="rect">
            <a:avLst/>
          </a:prstGeom>
          <a:noFill/>
          <a:ln>
            <a:noFill/>
          </a:ln>
        </p:spPr>
      </p:pic>
      <p:sp>
        <p:nvSpPr>
          <p:cNvPr id="267" name="Google Shape;267;p31"/>
          <p:cNvSpPr txBox="1">
            <a:spLocks noGrp="1"/>
          </p:cNvSpPr>
          <p:nvPr>
            <p:ph type="body" idx="1"/>
          </p:nvPr>
        </p:nvSpPr>
        <p:spPr>
          <a:xfrm>
            <a:off x="607799" y="719139"/>
            <a:ext cx="4677635" cy="52100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40"/>
              </a:spcBef>
              <a:spcAft>
                <a:spcPts val="0"/>
              </a:spcAft>
              <a:buSzPts val="1200"/>
              <a:buNone/>
              <a:defRPr sz="1200">
                <a:solidFill>
                  <a:schemeClr val="lt1"/>
                </a:solidFill>
                <a:latin typeface="Inter Light"/>
                <a:ea typeface="Inter Light"/>
                <a:cs typeface="Inter Light"/>
                <a:sym typeface="Inter Light"/>
              </a:defRPr>
            </a:lvl1pPr>
            <a:lvl2pPr marL="914400" lvl="1" indent="-228600" algn="l">
              <a:lnSpc>
                <a:spcPct val="100000"/>
              </a:lnSpc>
              <a:spcBef>
                <a:spcPts val="0"/>
              </a:spcBef>
              <a:spcAft>
                <a:spcPts val="0"/>
              </a:spcAft>
              <a:buSzPts val="900"/>
              <a:buNone/>
              <a:defRPr sz="900" b="1">
                <a:solidFill>
                  <a:schemeClr val="lt1"/>
                </a:solidFill>
                <a:latin typeface="Inter Light"/>
                <a:ea typeface="Inter Light"/>
                <a:cs typeface="Inter Light"/>
                <a:sym typeface="Inter Light"/>
              </a:defRPr>
            </a:lvl2pPr>
            <a:lvl3pPr marL="1371600" lvl="2" indent="-268605" algn="l">
              <a:lnSpc>
                <a:spcPct val="100000"/>
              </a:lnSpc>
              <a:spcBef>
                <a:spcPts val="0"/>
              </a:spcBef>
              <a:spcAft>
                <a:spcPts val="0"/>
              </a:spcAft>
              <a:buClr>
                <a:schemeClr val="dk2"/>
              </a:buClr>
              <a:buSzPts val="630"/>
              <a:buFont typeface="Arial"/>
              <a:buChar char="►"/>
              <a:defRPr sz="900" b="1">
                <a:solidFill>
                  <a:schemeClr val="lt1"/>
                </a:solidFill>
                <a:latin typeface="Inter Light"/>
                <a:ea typeface="Inter Light"/>
                <a:cs typeface="Inter Light"/>
                <a:sym typeface="Inter Light"/>
              </a:defRPr>
            </a:lvl3pPr>
            <a:lvl4pPr marL="1828800" lvl="3" indent="-228600" algn="l">
              <a:lnSpc>
                <a:spcPct val="100000"/>
              </a:lnSpc>
              <a:spcBef>
                <a:spcPts val="0"/>
              </a:spcBef>
              <a:spcAft>
                <a:spcPts val="0"/>
              </a:spcAft>
              <a:buSzPts val="800"/>
              <a:buNone/>
              <a:defRPr sz="800">
                <a:solidFill>
                  <a:schemeClr val="lt1"/>
                </a:solidFill>
                <a:latin typeface="Inter Light"/>
                <a:ea typeface="Inter Light"/>
                <a:cs typeface="Inter Light"/>
                <a:sym typeface="Inter Light"/>
              </a:defRPr>
            </a:lvl4pPr>
            <a:lvl5pPr marL="2286000" lvl="4" indent="-264160" algn="l">
              <a:lnSpc>
                <a:spcPct val="100000"/>
              </a:lnSpc>
              <a:spcBef>
                <a:spcPts val="0"/>
              </a:spcBef>
              <a:spcAft>
                <a:spcPts val="0"/>
              </a:spcAft>
              <a:buClr>
                <a:schemeClr val="dk2"/>
              </a:buClr>
              <a:buSzPts val="560"/>
              <a:buFont typeface="Arial"/>
              <a:buChar char="►"/>
              <a:defRPr sz="800">
                <a:solidFill>
                  <a:schemeClr val="lt1"/>
                </a:solidFill>
                <a:latin typeface="Inter Light"/>
                <a:ea typeface="Inter Light"/>
                <a:cs typeface="Inter Light"/>
                <a:sym typeface="Inter Light"/>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Final legal text">
  <p:cSld name="Final legal text">
    <p:spTree>
      <p:nvGrpSpPr>
        <p:cNvPr id="1" name="Shape 268"/>
        <p:cNvGrpSpPr/>
        <p:nvPr/>
      </p:nvGrpSpPr>
      <p:grpSpPr>
        <a:xfrm>
          <a:off x="0" y="0"/>
          <a:ext cx="0" cy="0"/>
          <a:chOff x="0" y="0"/>
          <a:chExt cx="0" cy="0"/>
        </a:xfrm>
      </p:grpSpPr>
      <p:pic>
        <p:nvPicPr>
          <p:cNvPr id="269" name="Google Shape;269;p32"/>
          <p:cNvPicPr preferRelativeResize="0"/>
          <p:nvPr/>
        </p:nvPicPr>
        <p:blipFill rotWithShape="1">
          <a:blip r:embed="rId2">
            <a:alphaModFix/>
          </a:blip>
          <a:srcRect/>
          <a:stretch/>
        </p:blipFill>
        <p:spPr>
          <a:xfrm>
            <a:off x="0" y="0"/>
            <a:ext cx="12195175" cy="6858000"/>
          </a:xfrm>
          <a:prstGeom prst="rect">
            <a:avLst/>
          </a:prstGeom>
          <a:noFill/>
          <a:ln>
            <a:noFill/>
          </a:ln>
        </p:spPr>
      </p:pic>
      <p:sp>
        <p:nvSpPr>
          <p:cNvPr id="270" name="Google Shape;270;p32"/>
          <p:cNvSpPr txBox="1">
            <a:spLocks noGrp="1"/>
          </p:cNvSpPr>
          <p:nvPr>
            <p:ph type="body" idx="1"/>
          </p:nvPr>
        </p:nvSpPr>
        <p:spPr>
          <a:xfrm>
            <a:off x="607799" y="719139"/>
            <a:ext cx="4677635" cy="52100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40"/>
              </a:spcBef>
              <a:spcAft>
                <a:spcPts val="0"/>
              </a:spcAft>
              <a:buSzPts val="1200"/>
              <a:buNone/>
              <a:defRPr sz="1200">
                <a:solidFill>
                  <a:schemeClr val="lt1"/>
                </a:solidFill>
                <a:latin typeface="Inter Light"/>
                <a:ea typeface="Inter Light"/>
                <a:cs typeface="Inter Light"/>
                <a:sym typeface="Inter Light"/>
              </a:defRPr>
            </a:lvl1pPr>
            <a:lvl2pPr marL="914400" lvl="1" indent="-228600" algn="l">
              <a:lnSpc>
                <a:spcPct val="100000"/>
              </a:lnSpc>
              <a:spcBef>
                <a:spcPts val="0"/>
              </a:spcBef>
              <a:spcAft>
                <a:spcPts val="0"/>
              </a:spcAft>
              <a:buSzPts val="900"/>
              <a:buNone/>
              <a:defRPr sz="900" b="1">
                <a:solidFill>
                  <a:schemeClr val="lt1"/>
                </a:solidFill>
                <a:latin typeface="Inter Light"/>
                <a:ea typeface="Inter Light"/>
                <a:cs typeface="Inter Light"/>
                <a:sym typeface="Inter Light"/>
              </a:defRPr>
            </a:lvl2pPr>
            <a:lvl3pPr marL="1371600" lvl="2" indent="-268605" algn="l">
              <a:lnSpc>
                <a:spcPct val="100000"/>
              </a:lnSpc>
              <a:spcBef>
                <a:spcPts val="0"/>
              </a:spcBef>
              <a:spcAft>
                <a:spcPts val="0"/>
              </a:spcAft>
              <a:buClr>
                <a:schemeClr val="dk2"/>
              </a:buClr>
              <a:buSzPts val="630"/>
              <a:buFont typeface="Arial"/>
              <a:buChar char="►"/>
              <a:defRPr sz="900" b="1">
                <a:solidFill>
                  <a:schemeClr val="lt1"/>
                </a:solidFill>
                <a:latin typeface="Inter Light"/>
                <a:ea typeface="Inter Light"/>
                <a:cs typeface="Inter Light"/>
                <a:sym typeface="Inter Light"/>
              </a:defRPr>
            </a:lvl3pPr>
            <a:lvl4pPr marL="1828800" lvl="3" indent="-228600" algn="l">
              <a:lnSpc>
                <a:spcPct val="100000"/>
              </a:lnSpc>
              <a:spcBef>
                <a:spcPts val="0"/>
              </a:spcBef>
              <a:spcAft>
                <a:spcPts val="0"/>
              </a:spcAft>
              <a:buSzPts val="800"/>
              <a:buNone/>
              <a:defRPr sz="800">
                <a:solidFill>
                  <a:schemeClr val="lt1"/>
                </a:solidFill>
                <a:latin typeface="Inter Light"/>
                <a:ea typeface="Inter Light"/>
                <a:cs typeface="Inter Light"/>
                <a:sym typeface="Inter Light"/>
              </a:defRPr>
            </a:lvl4pPr>
            <a:lvl5pPr marL="2286000" lvl="4" indent="-264160" algn="l">
              <a:lnSpc>
                <a:spcPct val="100000"/>
              </a:lnSpc>
              <a:spcBef>
                <a:spcPts val="0"/>
              </a:spcBef>
              <a:spcAft>
                <a:spcPts val="0"/>
              </a:spcAft>
              <a:buClr>
                <a:schemeClr val="dk2"/>
              </a:buClr>
              <a:buSzPts val="560"/>
              <a:buFont typeface="Arial"/>
              <a:buChar char="►"/>
              <a:defRPr sz="800">
                <a:solidFill>
                  <a:schemeClr val="lt1"/>
                </a:solidFill>
                <a:latin typeface="Inter Light"/>
                <a:ea typeface="Inter Light"/>
                <a:cs typeface="Inter Light"/>
                <a:sym typeface="Inter Light"/>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1_Final legal text">
  <p:cSld name="1_Final legal text">
    <p:spTree>
      <p:nvGrpSpPr>
        <p:cNvPr id="1" name="Shape 271"/>
        <p:cNvGrpSpPr/>
        <p:nvPr/>
      </p:nvGrpSpPr>
      <p:grpSpPr>
        <a:xfrm>
          <a:off x="0" y="0"/>
          <a:ext cx="0" cy="0"/>
          <a:chOff x="0" y="0"/>
          <a:chExt cx="0" cy="0"/>
        </a:xfrm>
      </p:grpSpPr>
      <p:pic>
        <p:nvPicPr>
          <p:cNvPr id="272" name="Google Shape;272;p33"/>
          <p:cNvPicPr preferRelativeResize="0"/>
          <p:nvPr/>
        </p:nvPicPr>
        <p:blipFill rotWithShape="1">
          <a:blip r:embed="rId2">
            <a:alphaModFix/>
          </a:blip>
          <a:srcRect/>
          <a:stretch/>
        </p:blipFill>
        <p:spPr>
          <a:xfrm>
            <a:off x="0" y="0"/>
            <a:ext cx="12201555" cy="6858000"/>
          </a:xfrm>
          <a:prstGeom prst="rect">
            <a:avLst/>
          </a:prstGeom>
          <a:noFill/>
          <a:ln>
            <a:noFill/>
          </a:ln>
        </p:spPr>
      </p:pic>
      <p:sp>
        <p:nvSpPr>
          <p:cNvPr id="273" name="Google Shape;273;p33"/>
          <p:cNvSpPr txBox="1">
            <a:spLocks noGrp="1"/>
          </p:cNvSpPr>
          <p:nvPr>
            <p:ph type="body" idx="1"/>
          </p:nvPr>
        </p:nvSpPr>
        <p:spPr>
          <a:xfrm>
            <a:off x="607799" y="719139"/>
            <a:ext cx="4677635" cy="52100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40"/>
              </a:spcBef>
              <a:spcAft>
                <a:spcPts val="0"/>
              </a:spcAft>
              <a:buSzPts val="1200"/>
              <a:buNone/>
              <a:defRPr sz="1200">
                <a:solidFill>
                  <a:schemeClr val="lt1"/>
                </a:solidFill>
                <a:latin typeface="Inter Light"/>
                <a:ea typeface="Inter Light"/>
                <a:cs typeface="Inter Light"/>
                <a:sym typeface="Inter Light"/>
              </a:defRPr>
            </a:lvl1pPr>
            <a:lvl2pPr marL="914400" lvl="1" indent="-228600" algn="l">
              <a:lnSpc>
                <a:spcPct val="100000"/>
              </a:lnSpc>
              <a:spcBef>
                <a:spcPts val="0"/>
              </a:spcBef>
              <a:spcAft>
                <a:spcPts val="0"/>
              </a:spcAft>
              <a:buSzPts val="900"/>
              <a:buNone/>
              <a:defRPr sz="900" b="1">
                <a:solidFill>
                  <a:schemeClr val="lt1"/>
                </a:solidFill>
                <a:latin typeface="Inter Light"/>
                <a:ea typeface="Inter Light"/>
                <a:cs typeface="Inter Light"/>
                <a:sym typeface="Inter Light"/>
              </a:defRPr>
            </a:lvl2pPr>
            <a:lvl3pPr marL="1371600" lvl="2" indent="-268605" algn="l">
              <a:lnSpc>
                <a:spcPct val="100000"/>
              </a:lnSpc>
              <a:spcBef>
                <a:spcPts val="0"/>
              </a:spcBef>
              <a:spcAft>
                <a:spcPts val="0"/>
              </a:spcAft>
              <a:buClr>
                <a:schemeClr val="dk2"/>
              </a:buClr>
              <a:buSzPts val="630"/>
              <a:buFont typeface="Arial"/>
              <a:buChar char="►"/>
              <a:defRPr sz="900" b="1">
                <a:solidFill>
                  <a:schemeClr val="lt1"/>
                </a:solidFill>
                <a:latin typeface="Inter Light"/>
                <a:ea typeface="Inter Light"/>
                <a:cs typeface="Inter Light"/>
                <a:sym typeface="Inter Light"/>
              </a:defRPr>
            </a:lvl3pPr>
            <a:lvl4pPr marL="1828800" lvl="3" indent="-228600" algn="l">
              <a:lnSpc>
                <a:spcPct val="100000"/>
              </a:lnSpc>
              <a:spcBef>
                <a:spcPts val="0"/>
              </a:spcBef>
              <a:spcAft>
                <a:spcPts val="0"/>
              </a:spcAft>
              <a:buSzPts val="800"/>
              <a:buNone/>
              <a:defRPr sz="800">
                <a:solidFill>
                  <a:schemeClr val="lt1"/>
                </a:solidFill>
                <a:latin typeface="Inter Light"/>
                <a:ea typeface="Inter Light"/>
                <a:cs typeface="Inter Light"/>
                <a:sym typeface="Inter Light"/>
              </a:defRPr>
            </a:lvl4pPr>
            <a:lvl5pPr marL="2286000" lvl="4" indent="-264160" algn="l">
              <a:lnSpc>
                <a:spcPct val="100000"/>
              </a:lnSpc>
              <a:spcBef>
                <a:spcPts val="0"/>
              </a:spcBef>
              <a:spcAft>
                <a:spcPts val="0"/>
              </a:spcAft>
              <a:buClr>
                <a:schemeClr val="dk2"/>
              </a:buClr>
              <a:buSzPts val="560"/>
              <a:buFont typeface="Arial"/>
              <a:buChar char="►"/>
              <a:defRPr sz="800">
                <a:solidFill>
                  <a:schemeClr val="lt1"/>
                </a:solidFill>
                <a:latin typeface="Inter Light"/>
                <a:ea typeface="Inter Light"/>
                <a:cs typeface="Inter Light"/>
                <a:sym typeface="Inter Light"/>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Standard slide">
  <p:cSld name="3_Standard slide">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609918" y="294200"/>
            <a:ext cx="10978515"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34" name="Google Shape;34;p7"/>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
        <p:nvSpPr>
          <p:cNvPr id="35" name="Google Shape;35;p7"/>
          <p:cNvSpPr txBox="1">
            <a:spLocks noGrp="1"/>
          </p:cNvSpPr>
          <p:nvPr>
            <p:ph type="body" idx="1"/>
          </p:nvPr>
        </p:nvSpPr>
        <p:spPr>
          <a:xfrm>
            <a:off x="609918" y="1137920"/>
            <a:ext cx="10978515" cy="4947920"/>
          </a:xfrm>
          <a:prstGeom prst="rect">
            <a:avLst/>
          </a:prstGeom>
          <a:noFill/>
          <a:ln>
            <a:noFill/>
          </a:ln>
        </p:spPr>
        <p:txBody>
          <a:bodyPr spcFirstLastPara="1" wrap="square" lIns="0" tIns="0" rIns="0" bIns="0" anchor="t" anchorCtr="0">
            <a:noAutofit/>
          </a:bodyPr>
          <a:lstStyle>
            <a:lvl1pPr marL="457200" lvl="0" indent="-308610" algn="l">
              <a:spcBef>
                <a:spcPts val="360"/>
              </a:spcBef>
              <a:spcAft>
                <a:spcPts val="0"/>
              </a:spcAft>
              <a:buSzPts val="1260"/>
              <a:buChar char="►"/>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274"/>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3_Cover alternate">
  <p:cSld name="3_Cover alternate">
    <p:spTree>
      <p:nvGrpSpPr>
        <p:cNvPr id="1" name="Shape 285"/>
        <p:cNvGrpSpPr/>
        <p:nvPr/>
      </p:nvGrpSpPr>
      <p:grpSpPr>
        <a:xfrm>
          <a:off x="0" y="0"/>
          <a:ext cx="0" cy="0"/>
          <a:chOff x="0" y="0"/>
          <a:chExt cx="0" cy="0"/>
        </a:xfrm>
      </p:grpSpPr>
      <p:pic>
        <p:nvPicPr>
          <p:cNvPr id="286" name="Google Shape;286;p36"/>
          <p:cNvPicPr preferRelativeResize="0"/>
          <p:nvPr/>
        </p:nvPicPr>
        <p:blipFill rotWithShape="1">
          <a:blip r:embed="rId2">
            <a:alphaModFix/>
          </a:blip>
          <a:srcRect l="1" t="8797" r="1" b="6895"/>
          <a:stretch/>
        </p:blipFill>
        <p:spPr>
          <a:xfrm>
            <a:off x="0" y="0"/>
            <a:ext cx="12198350" cy="6858000"/>
          </a:xfrm>
          <a:prstGeom prst="rect">
            <a:avLst/>
          </a:prstGeom>
          <a:noFill/>
          <a:ln>
            <a:noFill/>
          </a:ln>
        </p:spPr>
      </p:pic>
      <p:sp>
        <p:nvSpPr>
          <p:cNvPr id="287" name="Google Shape;287;p36"/>
          <p:cNvSpPr/>
          <p:nvPr/>
        </p:nvSpPr>
        <p:spPr>
          <a:xfrm rot="10800000">
            <a:off x="505146" y="594863"/>
            <a:ext cx="6012542" cy="4064277"/>
          </a:xfrm>
          <a:custGeom>
            <a:avLst/>
            <a:gdLst/>
            <a:ahLst/>
            <a:cxnLst/>
            <a:rect l="l" t="t" r="r" b="b"/>
            <a:pathLst>
              <a:path w="10000" h="10688" extrusionOk="0">
                <a:moveTo>
                  <a:pt x="6" y="0"/>
                </a:moveTo>
                <a:cubicBezTo>
                  <a:pt x="4" y="2358"/>
                  <a:pt x="2" y="8331"/>
                  <a:pt x="0" y="10688"/>
                </a:cubicBezTo>
                <a:lnTo>
                  <a:pt x="10000" y="7911"/>
                </a:lnTo>
                <a:lnTo>
                  <a:pt x="10000" y="7"/>
                </a:lnTo>
                <a:lnTo>
                  <a:pt x="6" y="0"/>
                </a:lnTo>
                <a:close/>
              </a:path>
            </a:pathLst>
          </a:custGeom>
          <a:solidFill>
            <a:srgbClr val="FFE6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288" name="Google Shape;288;p36"/>
          <p:cNvSpPr txBox="1">
            <a:spLocks noGrp="1"/>
          </p:cNvSpPr>
          <p:nvPr>
            <p:ph type="ctrTitle"/>
          </p:nvPr>
        </p:nvSpPr>
        <p:spPr>
          <a:xfrm>
            <a:off x="793659" y="1873223"/>
            <a:ext cx="5422755" cy="86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404040"/>
              </a:buClr>
              <a:buSzPts val="3000"/>
              <a:buFont typeface="Inter Light"/>
              <a:buNone/>
              <a:defRPr sz="3000" b="0">
                <a:solidFill>
                  <a:srgbClr val="404040"/>
                </a:solidFill>
                <a:latin typeface="Inter Light"/>
                <a:ea typeface="Inter Light"/>
                <a:cs typeface="Inter Light"/>
                <a:sym typeface="Inter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9" name="Google Shape;289;p36"/>
          <p:cNvSpPr txBox="1">
            <a:spLocks noGrp="1"/>
          </p:cNvSpPr>
          <p:nvPr>
            <p:ph type="subTitle" idx="1"/>
          </p:nvPr>
        </p:nvSpPr>
        <p:spPr>
          <a:xfrm>
            <a:off x="793660" y="2819491"/>
            <a:ext cx="5422755" cy="391225"/>
          </a:xfrm>
          <a:prstGeom prst="rect">
            <a:avLst/>
          </a:prstGeom>
          <a:noFill/>
          <a:ln>
            <a:noFill/>
          </a:ln>
        </p:spPr>
        <p:txBody>
          <a:bodyPr spcFirstLastPara="1" wrap="square" lIns="0" tIns="0" rIns="0" bIns="0" anchor="t" anchorCtr="0">
            <a:noAutofit/>
          </a:bodyPr>
          <a:lstStyle>
            <a:lvl1pPr marR="0" lvl="0" algn="l">
              <a:lnSpc>
                <a:spcPct val="100000"/>
              </a:lnSpc>
              <a:spcBef>
                <a:spcPts val="320"/>
              </a:spcBef>
              <a:spcAft>
                <a:spcPts val="0"/>
              </a:spcAft>
              <a:buClr>
                <a:schemeClr val="accent2"/>
              </a:buClr>
              <a:buSzPts val="1120"/>
              <a:buFont typeface="Arial"/>
              <a:buNone/>
              <a:defRPr sz="1600" b="0">
                <a:solidFill>
                  <a:srgbClr val="404040"/>
                </a:solidFill>
                <a:latin typeface="Inter"/>
                <a:ea typeface="Inter"/>
                <a:cs typeface="Inter"/>
                <a:sym typeface="Inter"/>
              </a:defRPr>
            </a:lvl1pPr>
            <a:lvl2pPr lvl="1" algn="l">
              <a:spcBef>
                <a:spcPts val="1200"/>
              </a:spcBef>
              <a:spcAft>
                <a:spcPts val="0"/>
              </a:spcAft>
              <a:buSzPts val="1120"/>
              <a:buNone/>
              <a:defRPr sz="1600">
                <a:solidFill>
                  <a:srgbClr val="404040"/>
                </a:solidFill>
              </a:defRPr>
            </a:lvl2pPr>
            <a:lvl3pPr lvl="2" algn="ctr">
              <a:spcBef>
                <a:spcPts val="320"/>
              </a:spcBef>
              <a:spcAft>
                <a:spcPts val="0"/>
              </a:spcAft>
              <a:buSzPts val="1120"/>
              <a:buNone/>
              <a:defRPr>
                <a:solidFill>
                  <a:schemeClr val="dk1"/>
                </a:solidFill>
              </a:defRPr>
            </a:lvl3pPr>
            <a:lvl4pPr lvl="3" algn="ctr">
              <a:spcBef>
                <a:spcPts val="280"/>
              </a:spcBef>
              <a:spcAft>
                <a:spcPts val="0"/>
              </a:spcAft>
              <a:buSzPts val="980"/>
              <a:buNone/>
              <a:defRPr>
                <a:solidFill>
                  <a:schemeClr val="dk1"/>
                </a:solidFill>
              </a:defRPr>
            </a:lvl4pPr>
            <a:lvl5pPr lvl="4" algn="ctr">
              <a:spcBef>
                <a:spcPts val="240"/>
              </a:spcBef>
              <a:spcAft>
                <a:spcPts val="0"/>
              </a:spcAft>
              <a:buSzPts val="840"/>
              <a:buNone/>
              <a:defRPr>
                <a:solidFill>
                  <a:schemeClr val="dk1"/>
                </a:solidFill>
              </a:defRPr>
            </a:lvl5pPr>
            <a:lvl6pPr lvl="5" algn="ctr">
              <a:spcBef>
                <a:spcPts val="400"/>
              </a:spcBef>
              <a:spcAft>
                <a:spcPts val="0"/>
              </a:spcAft>
              <a:buClr>
                <a:schemeClr val="dk1"/>
              </a:buClr>
              <a:buSzPts val="2000"/>
              <a:buNone/>
              <a:defRPr>
                <a:solidFill>
                  <a:schemeClr val="dk1"/>
                </a:solidFill>
              </a:defRPr>
            </a:lvl6pPr>
            <a:lvl7pPr lvl="6" algn="ctr">
              <a:spcBef>
                <a:spcPts val="400"/>
              </a:spcBef>
              <a:spcAft>
                <a:spcPts val="0"/>
              </a:spcAft>
              <a:buClr>
                <a:schemeClr val="dk1"/>
              </a:buClr>
              <a:buSzPts val="2000"/>
              <a:buNone/>
              <a:defRPr>
                <a:solidFill>
                  <a:schemeClr val="dk1"/>
                </a:solidFill>
              </a:defRPr>
            </a:lvl7pPr>
            <a:lvl8pPr lvl="7" algn="ctr">
              <a:spcBef>
                <a:spcPts val="400"/>
              </a:spcBef>
              <a:spcAft>
                <a:spcPts val="0"/>
              </a:spcAft>
              <a:buClr>
                <a:schemeClr val="dk1"/>
              </a:buClr>
              <a:buSzPts val="2000"/>
              <a:buNone/>
              <a:defRPr>
                <a:solidFill>
                  <a:schemeClr val="dk1"/>
                </a:solidFill>
              </a:defRPr>
            </a:lvl8pPr>
            <a:lvl9pPr lvl="8" algn="ctr">
              <a:spcBef>
                <a:spcPts val="400"/>
              </a:spcBef>
              <a:spcAft>
                <a:spcPts val="0"/>
              </a:spcAft>
              <a:buClr>
                <a:schemeClr val="dk1"/>
              </a:buClr>
              <a:buSzPts val="2000"/>
              <a:buNone/>
              <a:defRPr>
                <a:solidFill>
                  <a:schemeClr val="dk1"/>
                </a:solidFill>
              </a:defRPr>
            </a:lvl9pPr>
          </a:lstStyle>
          <a:p>
            <a:endParaRPr/>
          </a:p>
        </p:txBody>
      </p:sp>
      <p:grpSp>
        <p:nvGrpSpPr>
          <p:cNvPr id="290" name="Google Shape;290;p36"/>
          <p:cNvGrpSpPr/>
          <p:nvPr/>
        </p:nvGrpSpPr>
        <p:grpSpPr>
          <a:xfrm>
            <a:off x="10364788" y="4960938"/>
            <a:ext cx="1225550" cy="1435100"/>
            <a:chOff x="6529" y="3125"/>
            <a:chExt cx="772" cy="904"/>
          </a:xfrm>
        </p:grpSpPr>
        <p:sp>
          <p:nvSpPr>
            <p:cNvPr id="291" name="Google Shape;291;p36"/>
            <p:cNvSpPr/>
            <p:nvPr/>
          </p:nvSpPr>
          <p:spPr>
            <a:xfrm>
              <a:off x="6529" y="3125"/>
              <a:ext cx="619" cy="226"/>
            </a:xfrm>
            <a:custGeom>
              <a:avLst/>
              <a:gdLst/>
              <a:ahLst/>
              <a:cxnLst/>
              <a:rect l="l" t="t" r="r" b="b"/>
              <a:pathLst>
                <a:path w="2473" h="902" extrusionOk="0">
                  <a:moveTo>
                    <a:pt x="2473" y="0"/>
                  </a:moveTo>
                  <a:lnTo>
                    <a:pt x="0" y="902"/>
                  </a:lnTo>
                  <a:lnTo>
                    <a:pt x="2473" y="466"/>
                  </a:lnTo>
                  <a:lnTo>
                    <a:pt x="247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292" name="Google Shape;292;p36"/>
            <p:cNvSpPr/>
            <p:nvPr/>
          </p:nvSpPr>
          <p:spPr>
            <a:xfrm>
              <a:off x="6529" y="3444"/>
              <a:ext cx="772" cy="585"/>
            </a:xfrm>
            <a:custGeom>
              <a:avLst/>
              <a:gdLst/>
              <a:ahLst/>
              <a:cxnLst/>
              <a:rect l="l" t="t" r="r" b="b"/>
              <a:pathLst>
                <a:path w="3088" h="2339" extrusionOk="0">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spTree>
  </p:cSld>
  <p:clrMapOvr>
    <a:masterClrMapping/>
  </p:clrMapOvr>
  <p:extLst>
    <p:ext uri="{DCECCB84-F9BA-43D5-87BE-67443E8EF086}">
      <p15:sldGuideLst xmlns:p15="http://schemas.microsoft.com/office/powerpoint/2012/main">
        <p15:guide id="1" pos="384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2_Cover alternate">
  <p:cSld name="2_Cover alternate">
    <p:spTree>
      <p:nvGrpSpPr>
        <p:cNvPr id="1" name="Shape 293"/>
        <p:cNvGrpSpPr/>
        <p:nvPr/>
      </p:nvGrpSpPr>
      <p:grpSpPr>
        <a:xfrm>
          <a:off x="0" y="0"/>
          <a:ext cx="0" cy="0"/>
          <a:chOff x="0" y="0"/>
          <a:chExt cx="0" cy="0"/>
        </a:xfrm>
      </p:grpSpPr>
      <p:sp>
        <p:nvSpPr>
          <p:cNvPr id="294" name="Google Shape;294;p37"/>
          <p:cNvSpPr/>
          <p:nvPr/>
        </p:nvSpPr>
        <p:spPr>
          <a:xfrm>
            <a:off x="498115" y="795662"/>
            <a:ext cx="4930412" cy="3581484"/>
          </a:xfrm>
          <a:custGeom>
            <a:avLst/>
            <a:gdLst/>
            <a:ahLst/>
            <a:cxnLst/>
            <a:rect l="l" t="t" r="r" b="b"/>
            <a:pathLst>
              <a:path w="4257675" h="3092804" extrusionOk="0">
                <a:moveTo>
                  <a:pt x="4238387" y="0"/>
                </a:moveTo>
                <a:lnTo>
                  <a:pt x="4257675" y="0"/>
                </a:lnTo>
                <a:lnTo>
                  <a:pt x="4257675" y="3092804"/>
                </a:lnTo>
                <a:lnTo>
                  <a:pt x="0" y="3092804"/>
                </a:lnTo>
                <a:lnTo>
                  <a:pt x="0" y="747342"/>
                </a:lnTo>
                <a:close/>
              </a:path>
            </a:pathLst>
          </a:custGeom>
          <a:solidFill>
            <a:srgbClr val="FFE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295" name="Google Shape;295;p37"/>
          <p:cNvSpPr txBox="1">
            <a:spLocks noGrp="1"/>
          </p:cNvSpPr>
          <p:nvPr>
            <p:ph type="ctrTitle"/>
          </p:nvPr>
        </p:nvSpPr>
        <p:spPr>
          <a:xfrm>
            <a:off x="775504" y="1954221"/>
            <a:ext cx="4328932" cy="979702"/>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3000"/>
              <a:buFont typeface="Inter Light"/>
              <a:buNone/>
              <a:defRPr sz="3000" b="0">
                <a:solidFill>
                  <a:schemeClr val="lt1"/>
                </a:solidFill>
                <a:latin typeface="Inter Light"/>
                <a:ea typeface="Inter Light"/>
                <a:cs typeface="Inter Light"/>
                <a:sym typeface="Inter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6" name="Google Shape;296;p37"/>
          <p:cNvSpPr txBox="1">
            <a:spLocks noGrp="1"/>
          </p:cNvSpPr>
          <p:nvPr>
            <p:ph type="subTitle" idx="1"/>
          </p:nvPr>
        </p:nvSpPr>
        <p:spPr>
          <a:xfrm>
            <a:off x="775504" y="3046158"/>
            <a:ext cx="4328932" cy="1046323"/>
          </a:xfrm>
          <a:prstGeom prst="rect">
            <a:avLst/>
          </a:prstGeom>
          <a:noFill/>
          <a:ln>
            <a:noFill/>
          </a:ln>
        </p:spPr>
        <p:txBody>
          <a:bodyPr spcFirstLastPara="1" wrap="square" lIns="0" tIns="0" rIns="0" bIns="0" anchor="t" anchorCtr="0">
            <a:noAutofit/>
          </a:bodyPr>
          <a:lstStyle>
            <a:lvl1pPr lvl="0" algn="l">
              <a:spcBef>
                <a:spcPts val="400"/>
              </a:spcBef>
              <a:spcAft>
                <a:spcPts val="0"/>
              </a:spcAft>
              <a:buSzPts val="1400"/>
              <a:buNone/>
              <a:defRPr sz="2000">
                <a:solidFill>
                  <a:schemeClr val="lt1"/>
                </a:solidFill>
                <a:latin typeface="Inter"/>
                <a:ea typeface="Inter"/>
                <a:cs typeface="Inter"/>
                <a:sym typeface="Inter"/>
              </a:defRPr>
            </a:lvl1pPr>
            <a:lvl2pPr lvl="1" algn="l">
              <a:spcBef>
                <a:spcPts val="1200"/>
              </a:spcBef>
              <a:spcAft>
                <a:spcPts val="0"/>
              </a:spcAft>
              <a:buSzPts val="1120"/>
              <a:buNone/>
              <a:defRPr sz="1600" b="1">
                <a:solidFill>
                  <a:srgbClr val="404040"/>
                </a:solidFill>
              </a:defRPr>
            </a:lvl2pPr>
            <a:lvl3pPr lvl="2" algn="ctr">
              <a:spcBef>
                <a:spcPts val="320"/>
              </a:spcBef>
              <a:spcAft>
                <a:spcPts val="0"/>
              </a:spcAft>
              <a:buSzPts val="1120"/>
              <a:buNone/>
              <a:defRPr>
                <a:solidFill>
                  <a:schemeClr val="dk1"/>
                </a:solidFill>
              </a:defRPr>
            </a:lvl3pPr>
            <a:lvl4pPr lvl="3" algn="ctr">
              <a:spcBef>
                <a:spcPts val="280"/>
              </a:spcBef>
              <a:spcAft>
                <a:spcPts val="0"/>
              </a:spcAft>
              <a:buSzPts val="980"/>
              <a:buNone/>
              <a:defRPr>
                <a:solidFill>
                  <a:schemeClr val="dk1"/>
                </a:solidFill>
              </a:defRPr>
            </a:lvl4pPr>
            <a:lvl5pPr lvl="4" algn="ctr">
              <a:spcBef>
                <a:spcPts val="240"/>
              </a:spcBef>
              <a:spcAft>
                <a:spcPts val="0"/>
              </a:spcAft>
              <a:buSzPts val="840"/>
              <a:buNone/>
              <a:defRPr>
                <a:solidFill>
                  <a:schemeClr val="dk1"/>
                </a:solidFill>
              </a:defRPr>
            </a:lvl5pPr>
            <a:lvl6pPr lvl="5" algn="ctr">
              <a:spcBef>
                <a:spcPts val="400"/>
              </a:spcBef>
              <a:spcAft>
                <a:spcPts val="0"/>
              </a:spcAft>
              <a:buClr>
                <a:schemeClr val="dk1"/>
              </a:buClr>
              <a:buSzPts val="2000"/>
              <a:buNone/>
              <a:defRPr>
                <a:solidFill>
                  <a:schemeClr val="dk1"/>
                </a:solidFill>
              </a:defRPr>
            </a:lvl6pPr>
            <a:lvl7pPr lvl="6" algn="ctr">
              <a:spcBef>
                <a:spcPts val="400"/>
              </a:spcBef>
              <a:spcAft>
                <a:spcPts val="0"/>
              </a:spcAft>
              <a:buClr>
                <a:schemeClr val="dk1"/>
              </a:buClr>
              <a:buSzPts val="2000"/>
              <a:buNone/>
              <a:defRPr>
                <a:solidFill>
                  <a:schemeClr val="dk1"/>
                </a:solidFill>
              </a:defRPr>
            </a:lvl7pPr>
            <a:lvl8pPr lvl="7" algn="ctr">
              <a:spcBef>
                <a:spcPts val="400"/>
              </a:spcBef>
              <a:spcAft>
                <a:spcPts val="0"/>
              </a:spcAft>
              <a:buClr>
                <a:schemeClr val="dk1"/>
              </a:buClr>
              <a:buSzPts val="2000"/>
              <a:buNone/>
              <a:defRPr>
                <a:solidFill>
                  <a:schemeClr val="dk1"/>
                </a:solidFill>
              </a:defRPr>
            </a:lvl8pPr>
            <a:lvl9pPr lvl="8" algn="ctr">
              <a:spcBef>
                <a:spcPts val="400"/>
              </a:spcBef>
              <a:spcAft>
                <a:spcPts val="0"/>
              </a:spcAft>
              <a:buClr>
                <a:schemeClr val="dk1"/>
              </a:buClr>
              <a:buSzPts val="2000"/>
              <a:buNone/>
              <a:defRPr>
                <a:solidFill>
                  <a:schemeClr val="dk1"/>
                </a:solidFill>
              </a:defRPr>
            </a:lvl9pPr>
          </a:lstStyle>
          <a:p>
            <a:endParaRPr/>
          </a:p>
        </p:txBody>
      </p:sp>
      <p:grpSp>
        <p:nvGrpSpPr>
          <p:cNvPr id="297" name="Google Shape;297;p37"/>
          <p:cNvGrpSpPr/>
          <p:nvPr/>
        </p:nvGrpSpPr>
        <p:grpSpPr>
          <a:xfrm>
            <a:off x="10364788" y="4960938"/>
            <a:ext cx="1225550" cy="1435100"/>
            <a:chOff x="6529" y="3125"/>
            <a:chExt cx="772" cy="904"/>
          </a:xfrm>
        </p:grpSpPr>
        <p:sp>
          <p:nvSpPr>
            <p:cNvPr id="298" name="Google Shape;298;p37"/>
            <p:cNvSpPr/>
            <p:nvPr/>
          </p:nvSpPr>
          <p:spPr>
            <a:xfrm>
              <a:off x="6529" y="3125"/>
              <a:ext cx="619" cy="226"/>
            </a:xfrm>
            <a:custGeom>
              <a:avLst/>
              <a:gdLst/>
              <a:ahLst/>
              <a:cxnLst/>
              <a:rect l="l" t="t" r="r" b="b"/>
              <a:pathLst>
                <a:path w="2473" h="902" extrusionOk="0">
                  <a:moveTo>
                    <a:pt x="2473" y="0"/>
                  </a:moveTo>
                  <a:lnTo>
                    <a:pt x="0" y="902"/>
                  </a:lnTo>
                  <a:lnTo>
                    <a:pt x="2473" y="466"/>
                  </a:lnTo>
                  <a:lnTo>
                    <a:pt x="247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299" name="Google Shape;299;p37"/>
            <p:cNvSpPr/>
            <p:nvPr/>
          </p:nvSpPr>
          <p:spPr>
            <a:xfrm>
              <a:off x="6529" y="3444"/>
              <a:ext cx="772" cy="585"/>
            </a:xfrm>
            <a:custGeom>
              <a:avLst/>
              <a:gdLst/>
              <a:ahLst/>
              <a:cxnLst/>
              <a:rect l="l" t="t" r="r" b="b"/>
              <a:pathLst>
                <a:path w="3088" h="2339" extrusionOk="0">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spTree>
  </p:cSld>
  <p:clrMapOvr>
    <a:masterClrMapping/>
  </p:clrMapOvr>
  <p:extLst>
    <p:ext uri="{DCECCB84-F9BA-43D5-87BE-67443E8EF086}">
      <p15:sldGuideLst xmlns:p15="http://schemas.microsoft.com/office/powerpoint/2012/main">
        <p15:guide id="1" pos="384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1_Cover">
  <p:cSld name="1_Cover">
    <p:spTree>
      <p:nvGrpSpPr>
        <p:cNvPr id="1" name="Shape 300"/>
        <p:cNvGrpSpPr/>
        <p:nvPr/>
      </p:nvGrpSpPr>
      <p:grpSpPr>
        <a:xfrm>
          <a:off x="0" y="0"/>
          <a:ext cx="0" cy="0"/>
          <a:chOff x="0" y="0"/>
          <a:chExt cx="0" cy="0"/>
        </a:xfrm>
      </p:grpSpPr>
      <p:sp>
        <p:nvSpPr>
          <p:cNvPr id="301" name="Google Shape;301;p38"/>
          <p:cNvSpPr/>
          <p:nvPr/>
        </p:nvSpPr>
        <p:spPr>
          <a:xfrm>
            <a:off x="498115" y="795662"/>
            <a:ext cx="4930412" cy="3581484"/>
          </a:xfrm>
          <a:custGeom>
            <a:avLst/>
            <a:gdLst/>
            <a:ahLst/>
            <a:cxnLst/>
            <a:rect l="l" t="t" r="r" b="b"/>
            <a:pathLst>
              <a:path w="4257675" h="3092804" extrusionOk="0">
                <a:moveTo>
                  <a:pt x="4238387" y="0"/>
                </a:moveTo>
                <a:lnTo>
                  <a:pt x="4257675" y="0"/>
                </a:lnTo>
                <a:lnTo>
                  <a:pt x="4257675" y="3092804"/>
                </a:lnTo>
                <a:lnTo>
                  <a:pt x="0" y="3092804"/>
                </a:lnTo>
                <a:lnTo>
                  <a:pt x="0" y="747342"/>
                </a:lnTo>
                <a:close/>
              </a:path>
            </a:pathLst>
          </a:custGeom>
          <a:solidFill>
            <a:srgbClr val="FFE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02" name="Google Shape;302;p38"/>
          <p:cNvSpPr txBox="1">
            <a:spLocks noGrp="1"/>
          </p:cNvSpPr>
          <p:nvPr>
            <p:ph type="ctrTitle"/>
          </p:nvPr>
        </p:nvSpPr>
        <p:spPr>
          <a:xfrm>
            <a:off x="775504" y="1954221"/>
            <a:ext cx="4328932" cy="979702"/>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3000"/>
              <a:buFont typeface="Inter Light"/>
              <a:buNone/>
              <a:defRPr sz="3000" b="0">
                <a:solidFill>
                  <a:schemeClr val="lt1"/>
                </a:solidFill>
                <a:latin typeface="Inter Light"/>
                <a:ea typeface="Inter Light"/>
                <a:cs typeface="Inter Light"/>
                <a:sym typeface="Inter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3" name="Google Shape;303;p38"/>
          <p:cNvSpPr txBox="1">
            <a:spLocks noGrp="1"/>
          </p:cNvSpPr>
          <p:nvPr>
            <p:ph type="subTitle" idx="1"/>
          </p:nvPr>
        </p:nvSpPr>
        <p:spPr>
          <a:xfrm>
            <a:off x="775504" y="3046158"/>
            <a:ext cx="4328932" cy="1046323"/>
          </a:xfrm>
          <a:prstGeom prst="rect">
            <a:avLst/>
          </a:prstGeom>
          <a:noFill/>
          <a:ln>
            <a:noFill/>
          </a:ln>
        </p:spPr>
        <p:txBody>
          <a:bodyPr spcFirstLastPara="1" wrap="square" lIns="0" tIns="0" rIns="0" bIns="0" anchor="t" anchorCtr="0">
            <a:noAutofit/>
          </a:bodyPr>
          <a:lstStyle>
            <a:lvl1pPr lvl="0" algn="l">
              <a:spcBef>
                <a:spcPts val="400"/>
              </a:spcBef>
              <a:spcAft>
                <a:spcPts val="0"/>
              </a:spcAft>
              <a:buSzPts val="1400"/>
              <a:buNone/>
              <a:defRPr sz="2000">
                <a:solidFill>
                  <a:schemeClr val="lt1"/>
                </a:solidFill>
                <a:latin typeface="Inter"/>
                <a:ea typeface="Inter"/>
                <a:cs typeface="Inter"/>
                <a:sym typeface="Inter"/>
              </a:defRPr>
            </a:lvl1pPr>
            <a:lvl2pPr lvl="1" algn="l">
              <a:spcBef>
                <a:spcPts val="1200"/>
              </a:spcBef>
              <a:spcAft>
                <a:spcPts val="0"/>
              </a:spcAft>
              <a:buSzPts val="1120"/>
              <a:buNone/>
              <a:defRPr sz="1600" b="1">
                <a:solidFill>
                  <a:srgbClr val="404040"/>
                </a:solidFill>
              </a:defRPr>
            </a:lvl2pPr>
            <a:lvl3pPr lvl="2" algn="ctr">
              <a:spcBef>
                <a:spcPts val="320"/>
              </a:spcBef>
              <a:spcAft>
                <a:spcPts val="0"/>
              </a:spcAft>
              <a:buSzPts val="1120"/>
              <a:buNone/>
              <a:defRPr>
                <a:solidFill>
                  <a:schemeClr val="dk1"/>
                </a:solidFill>
              </a:defRPr>
            </a:lvl3pPr>
            <a:lvl4pPr lvl="3" algn="ctr">
              <a:spcBef>
                <a:spcPts val="280"/>
              </a:spcBef>
              <a:spcAft>
                <a:spcPts val="0"/>
              </a:spcAft>
              <a:buSzPts val="980"/>
              <a:buNone/>
              <a:defRPr>
                <a:solidFill>
                  <a:schemeClr val="dk1"/>
                </a:solidFill>
              </a:defRPr>
            </a:lvl4pPr>
            <a:lvl5pPr lvl="4" algn="ctr">
              <a:spcBef>
                <a:spcPts val="240"/>
              </a:spcBef>
              <a:spcAft>
                <a:spcPts val="0"/>
              </a:spcAft>
              <a:buSzPts val="840"/>
              <a:buNone/>
              <a:defRPr>
                <a:solidFill>
                  <a:schemeClr val="dk1"/>
                </a:solidFill>
              </a:defRPr>
            </a:lvl5pPr>
            <a:lvl6pPr lvl="5" algn="ctr">
              <a:spcBef>
                <a:spcPts val="400"/>
              </a:spcBef>
              <a:spcAft>
                <a:spcPts val="0"/>
              </a:spcAft>
              <a:buClr>
                <a:schemeClr val="dk1"/>
              </a:buClr>
              <a:buSzPts val="2000"/>
              <a:buNone/>
              <a:defRPr>
                <a:solidFill>
                  <a:schemeClr val="dk1"/>
                </a:solidFill>
              </a:defRPr>
            </a:lvl6pPr>
            <a:lvl7pPr lvl="6" algn="ctr">
              <a:spcBef>
                <a:spcPts val="400"/>
              </a:spcBef>
              <a:spcAft>
                <a:spcPts val="0"/>
              </a:spcAft>
              <a:buClr>
                <a:schemeClr val="dk1"/>
              </a:buClr>
              <a:buSzPts val="2000"/>
              <a:buNone/>
              <a:defRPr>
                <a:solidFill>
                  <a:schemeClr val="dk1"/>
                </a:solidFill>
              </a:defRPr>
            </a:lvl7pPr>
            <a:lvl8pPr lvl="7" algn="ctr">
              <a:spcBef>
                <a:spcPts val="400"/>
              </a:spcBef>
              <a:spcAft>
                <a:spcPts val="0"/>
              </a:spcAft>
              <a:buClr>
                <a:schemeClr val="dk1"/>
              </a:buClr>
              <a:buSzPts val="2000"/>
              <a:buNone/>
              <a:defRPr>
                <a:solidFill>
                  <a:schemeClr val="dk1"/>
                </a:solidFill>
              </a:defRPr>
            </a:lvl8pPr>
            <a:lvl9pPr lvl="8" algn="ctr">
              <a:spcBef>
                <a:spcPts val="400"/>
              </a:spcBef>
              <a:spcAft>
                <a:spcPts val="0"/>
              </a:spcAft>
              <a:buClr>
                <a:schemeClr val="dk1"/>
              </a:buClr>
              <a:buSzPts val="2000"/>
              <a:buNone/>
              <a:defRPr>
                <a:solidFill>
                  <a:schemeClr val="dk1"/>
                </a:solidFill>
              </a:defRPr>
            </a:lvl9pPr>
          </a:lstStyle>
          <a:p>
            <a:endParaRPr/>
          </a:p>
        </p:txBody>
      </p:sp>
      <p:cxnSp>
        <p:nvCxnSpPr>
          <p:cNvPr id="304" name="Google Shape;304;p38"/>
          <p:cNvCxnSpPr/>
          <p:nvPr/>
        </p:nvCxnSpPr>
        <p:spPr>
          <a:xfrm>
            <a:off x="1333184" y="5709060"/>
            <a:ext cx="8122101" cy="0"/>
          </a:xfrm>
          <a:prstGeom prst="straightConnector1">
            <a:avLst/>
          </a:prstGeom>
          <a:noFill/>
          <a:ln w="9525" cap="flat" cmpd="sng">
            <a:solidFill>
              <a:srgbClr val="828290"/>
            </a:solidFill>
            <a:prstDash val="solid"/>
            <a:round/>
            <a:headEnd type="none" w="sm" len="sm"/>
            <a:tailEnd type="none" w="sm" len="sm"/>
          </a:ln>
        </p:spPr>
      </p:cxnSp>
      <p:sp>
        <p:nvSpPr>
          <p:cNvPr id="305" name="Google Shape;305;p38"/>
          <p:cNvSpPr txBox="1"/>
          <p:nvPr/>
        </p:nvSpPr>
        <p:spPr>
          <a:xfrm>
            <a:off x="461984" y="5605200"/>
            <a:ext cx="1045073" cy="197581"/>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1200">
                <a:solidFill>
                  <a:srgbClr val="828290"/>
                </a:solidFill>
                <a:latin typeface="Inter Light"/>
                <a:ea typeface="Inter Light"/>
                <a:cs typeface="Inter Light"/>
                <a:sym typeface="Inter Light"/>
              </a:rPr>
              <a:t>Written by</a:t>
            </a:r>
            <a:endParaRPr/>
          </a:p>
        </p:txBody>
      </p:sp>
      <p:sp>
        <p:nvSpPr>
          <p:cNvPr id="306" name="Google Shape;306;p38"/>
          <p:cNvSpPr txBox="1">
            <a:spLocks noGrp="1"/>
          </p:cNvSpPr>
          <p:nvPr>
            <p:ph type="body" idx="2"/>
          </p:nvPr>
        </p:nvSpPr>
        <p:spPr>
          <a:xfrm>
            <a:off x="1333184" y="6019189"/>
            <a:ext cx="3089275" cy="180000"/>
          </a:xfrm>
          <a:prstGeom prst="rect">
            <a:avLst/>
          </a:prstGeom>
          <a:noFill/>
          <a:ln>
            <a:noFill/>
          </a:ln>
        </p:spPr>
        <p:txBody>
          <a:bodyPr spcFirstLastPara="1" wrap="square" lIns="0" tIns="0" rIns="0" bIns="0" anchor="t" anchorCtr="0">
            <a:noAutofit/>
          </a:bodyPr>
          <a:lstStyle>
            <a:lvl1pPr marL="457200" lvl="0" indent="-228600" algn="l">
              <a:spcBef>
                <a:spcPts val="240"/>
              </a:spcBef>
              <a:spcAft>
                <a:spcPts val="0"/>
              </a:spcAft>
              <a:buSzPts val="840"/>
              <a:buNone/>
              <a:defRPr sz="12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7" name="Google Shape;307;p38"/>
          <p:cNvSpPr txBox="1">
            <a:spLocks noGrp="1"/>
          </p:cNvSpPr>
          <p:nvPr>
            <p:ph type="body" idx="3"/>
          </p:nvPr>
        </p:nvSpPr>
        <p:spPr>
          <a:xfrm>
            <a:off x="1333184" y="6216807"/>
            <a:ext cx="3089275" cy="180000"/>
          </a:xfrm>
          <a:prstGeom prst="rect">
            <a:avLst/>
          </a:prstGeom>
          <a:noFill/>
          <a:ln>
            <a:noFill/>
          </a:ln>
        </p:spPr>
        <p:txBody>
          <a:bodyPr spcFirstLastPara="1" wrap="square" lIns="0" tIns="0" rIns="0" bIns="0" anchor="t" anchorCtr="0">
            <a:noAutofit/>
          </a:bodyPr>
          <a:lstStyle>
            <a:lvl1pPr marL="457200" lvl="0" indent="-228600" algn="l">
              <a:spcBef>
                <a:spcPts val="240"/>
              </a:spcBef>
              <a:spcAft>
                <a:spcPts val="0"/>
              </a:spcAft>
              <a:buSzPts val="840"/>
              <a:buNone/>
              <a:defRPr sz="12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8" name="Google Shape;308;p38"/>
          <p:cNvSpPr>
            <a:spLocks noGrp="1"/>
          </p:cNvSpPr>
          <p:nvPr>
            <p:ph type="pic" idx="4"/>
          </p:nvPr>
        </p:nvSpPr>
        <p:spPr>
          <a:xfrm>
            <a:off x="461983" y="5914642"/>
            <a:ext cx="576000" cy="576000"/>
          </a:xfrm>
          <a:prstGeom prst="ellipse">
            <a:avLst/>
          </a:prstGeom>
          <a:noFill/>
          <a:ln>
            <a:noFill/>
          </a:ln>
        </p:spPr>
      </p:sp>
      <p:grpSp>
        <p:nvGrpSpPr>
          <p:cNvPr id="309" name="Google Shape;309;p38"/>
          <p:cNvGrpSpPr/>
          <p:nvPr/>
        </p:nvGrpSpPr>
        <p:grpSpPr>
          <a:xfrm>
            <a:off x="10364788" y="4960938"/>
            <a:ext cx="1225550" cy="1435100"/>
            <a:chOff x="6529" y="3125"/>
            <a:chExt cx="772" cy="904"/>
          </a:xfrm>
        </p:grpSpPr>
        <p:sp>
          <p:nvSpPr>
            <p:cNvPr id="310" name="Google Shape;310;p38"/>
            <p:cNvSpPr/>
            <p:nvPr/>
          </p:nvSpPr>
          <p:spPr>
            <a:xfrm>
              <a:off x="6529" y="3125"/>
              <a:ext cx="619" cy="226"/>
            </a:xfrm>
            <a:custGeom>
              <a:avLst/>
              <a:gdLst/>
              <a:ahLst/>
              <a:cxnLst/>
              <a:rect l="l" t="t" r="r" b="b"/>
              <a:pathLst>
                <a:path w="2473" h="902" extrusionOk="0">
                  <a:moveTo>
                    <a:pt x="2473" y="0"/>
                  </a:moveTo>
                  <a:lnTo>
                    <a:pt x="0" y="902"/>
                  </a:lnTo>
                  <a:lnTo>
                    <a:pt x="2473" y="466"/>
                  </a:lnTo>
                  <a:lnTo>
                    <a:pt x="247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311" name="Google Shape;311;p38"/>
            <p:cNvSpPr/>
            <p:nvPr/>
          </p:nvSpPr>
          <p:spPr>
            <a:xfrm>
              <a:off x="6529" y="3444"/>
              <a:ext cx="772" cy="585"/>
            </a:xfrm>
            <a:custGeom>
              <a:avLst/>
              <a:gdLst/>
              <a:ahLst/>
              <a:cxnLst/>
              <a:rect l="l" t="t" r="r" b="b"/>
              <a:pathLst>
                <a:path w="3088" h="2339" extrusionOk="0">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spTree>
  </p:cSld>
  <p:clrMapOvr>
    <a:masterClrMapping/>
  </p:clrMapOvr>
  <p:extLst>
    <p:ext uri="{DCECCB84-F9BA-43D5-87BE-67443E8EF086}">
      <p15:sldGuideLst xmlns:p15="http://schemas.microsoft.com/office/powerpoint/2012/main">
        <p15:guide id="1" pos="384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1_Cover alternate">
  <p:cSld name="1_Cover alternate">
    <p:spTree>
      <p:nvGrpSpPr>
        <p:cNvPr id="1" name="Shape 312"/>
        <p:cNvGrpSpPr/>
        <p:nvPr/>
      </p:nvGrpSpPr>
      <p:grpSpPr>
        <a:xfrm>
          <a:off x="0" y="0"/>
          <a:ext cx="0" cy="0"/>
          <a:chOff x="0" y="0"/>
          <a:chExt cx="0" cy="0"/>
        </a:xfrm>
      </p:grpSpPr>
      <p:sp>
        <p:nvSpPr>
          <p:cNvPr id="313" name="Google Shape;313;p39"/>
          <p:cNvSpPr/>
          <p:nvPr/>
        </p:nvSpPr>
        <p:spPr>
          <a:xfrm>
            <a:off x="498115" y="795662"/>
            <a:ext cx="4930412" cy="3581484"/>
          </a:xfrm>
          <a:custGeom>
            <a:avLst/>
            <a:gdLst/>
            <a:ahLst/>
            <a:cxnLst/>
            <a:rect l="l" t="t" r="r" b="b"/>
            <a:pathLst>
              <a:path w="4257675" h="3092804" extrusionOk="0">
                <a:moveTo>
                  <a:pt x="4238387" y="0"/>
                </a:moveTo>
                <a:lnTo>
                  <a:pt x="4257675" y="0"/>
                </a:lnTo>
                <a:lnTo>
                  <a:pt x="4257675" y="3092804"/>
                </a:lnTo>
                <a:lnTo>
                  <a:pt x="0" y="3092804"/>
                </a:lnTo>
                <a:lnTo>
                  <a:pt x="0" y="747342"/>
                </a:lnTo>
                <a:close/>
              </a:path>
            </a:pathLst>
          </a:custGeom>
          <a:solidFill>
            <a:srgbClr val="FFE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14" name="Google Shape;314;p39"/>
          <p:cNvSpPr txBox="1">
            <a:spLocks noGrp="1"/>
          </p:cNvSpPr>
          <p:nvPr>
            <p:ph type="ctrTitle"/>
          </p:nvPr>
        </p:nvSpPr>
        <p:spPr>
          <a:xfrm>
            <a:off x="775504" y="1954221"/>
            <a:ext cx="4328932" cy="979702"/>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3000"/>
              <a:buFont typeface="Inter Light"/>
              <a:buNone/>
              <a:defRPr sz="3000" b="0">
                <a:solidFill>
                  <a:schemeClr val="lt1"/>
                </a:solidFill>
                <a:latin typeface="Inter Light"/>
                <a:ea typeface="Inter Light"/>
                <a:cs typeface="Inter Light"/>
                <a:sym typeface="Inter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39"/>
          <p:cNvSpPr txBox="1">
            <a:spLocks noGrp="1"/>
          </p:cNvSpPr>
          <p:nvPr>
            <p:ph type="subTitle" idx="1"/>
          </p:nvPr>
        </p:nvSpPr>
        <p:spPr>
          <a:xfrm>
            <a:off x="775504" y="3046158"/>
            <a:ext cx="4328932" cy="1046323"/>
          </a:xfrm>
          <a:prstGeom prst="rect">
            <a:avLst/>
          </a:prstGeom>
          <a:noFill/>
          <a:ln>
            <a:noFill/>
          </a:ln>
        </p:spPr>
        <p:txBody>
          <a:bodyPr spcFirstLastPara="1" wrap="square" lIns="0" tIns="0" rIns="0" bIns="0" anchor="t" anchorCtr="0">
            <a:noAutofit/>
          </a:bodyPr>
          <a:lstStyle>
            <a:lvl1pPr lvl="0" algn="l">
              <a:spcBef>
                <a:spcPts val="400"/>
              </a:spcBef>
              <a:spcAft>
                <a:spcPts val="0"/>
              </a:spcAft>
              <a:buSzPts val="1400"/>
              <a:buNone/>
              <a:defRPr sz="2000">
                <a:solidFill>
                  <a:schemeClr val="lt1"/>
                </a:solidFill>
                <a:latin typeface="Inter"/>
                <a:ea typeface="Inter"/>
                <a:cs typeface="Inter"/>
                <a:sym typeface="Inter"/>
              </a:defRPr>
            </a:lvl1pPr>
            <a:lvl2pPr lvl="1" algn="l">
              <a:spcBef>
                <a:spcPts val="1200"/>
              </a:spcBef>
              <a:spcAft>
                <a:spcPts val="0"/>
              </a:spcAft>
              <a:buSzPts val="1120"/>
              <a:buNone/>
              <a:defRPr sz="1600" b="1">
                <a:solidFill>
                  <a:srgbClr val="404040"/>
                </a:solidFill>
              </a:defRPr>
            </a:lvl2pPr>
            <a:lvl3pPr lvl="2" algn="ctr">
              <a:spcBef>
                <a:spcPts val="320"/>
              </a:spcBef>
              <a:spcAft>
                <a:spcPts val="0"/>
              </a:spcAft>
              <a:buSzPts val="1120"/>
              <a:buNone/>
              <a:defRPr>
                <a:solidFill>
                  <a:schemeClr val="dk1"/>
                </a:solidFill>
              </a:defRPr>
            </a:lvl3pPr>
            <a:lvl4pPr lvl="3" algn="ctr">
              <a:spcBef>
                <a:spcPts val="280"/>
              </a:spcBef>
              <a:spcAft>
                <a:spcPts val="0"/>
              </a:spcAft>
              <a:buSzPts val="980"/>
              <a:buNone/>
              <a:defRPr>
                <a:solidFill>
                  <a:schemeClr val="dk1"/>
                </a:solidFill>
              </a:defRPr>
            </a:lvl4pPr>
            <a:lvl5pPr lvl="4" algn="ctr">
              <a:spcBef>
                <a:spcPts val="240"/>
              </a:spcBef>
              <a:spcAft>
                <a:spcPts val="0"/>
              </a:spcAft>
              <a:buSzPts val="840"/>
              <a:buNone/>
              <a:defRPr>
                <a:solidFill>
                  <a:schemeClr val="dk1"/>
                </a:solidFill>
              </a:defRPr>
            </a:lvl5pPr>
            <a:lvl6pPr lvl="5" algn="ctr">
              <a:spcBef>
                <a:spcPts val="400"/>
              </a:spcBef>
              <a:spcAft>
                <a:spcPts val="0"/>
              </a:spcAft>
              <a:buClr>
                <a:schemeClr val="dk1"/>
              </a:buClr>
              <a:buSzPts val="2000"/>
              <a:buNone/>
              <a:defRPr>
                <a:solidFill>
                  <a:schemeClr val="dk1"/>
                </a:solidFill>
              </a:defRPr>
            </a:lvl6pPr>
            <a:lvl7pPr lvl="6" algn="ctr">
              <a:spcBef>
                <a:spcPts val="400"/>
              </a:spcBef>
              <a:spcAft>
                <a:spcPts val="0"/>
              </a:spcAft>
              <a:buClr>
                <a:schemeClr val="dk1"/>
              </a:buClr>
              <a:buSzPts val="2000"/>
              <a:buNone/>
              <a:defRPr>
                <a:solidFill>
                  <a:schemeClr val="dk1"/>
                </a:solidFill>
              </a:defRPr>
            </a:lvl7pPr>
            <a:lvl8pPr lvl="7" algn="ctr">
              <a:spcBef>
                <a:spcPts val="400"/>
              </a:spcBef>
              <a:spcAft>
                <a:spcPts val="0"/>
              </a:spcAft>
              <a:buClr>
                <a:schemeClr val="dk1"/>
              </a:buClr>
              <a:buSzPts val="2000"/>
              <a:buNone/>
              <a:defRPr>
                <a:solidFill>
                  <a:schemeClr val="dk1"/>
                </a:solidFill>
              </a:defRPr>
            </a:lvl8pPr>
            <a:lvl9pPr lvl="8" algn="ctr">
              <a:spcBef>
                <a:spcPts val="400"/>
              </a:spcBef>
              <a:spcAft>
                <a:spcPts val="0"/>
              </a:spcAft>
              <a:buClr>
                <a:schemeClr val="dk1"/>
              </a:buClr>
              <a:buSzPts val="2000"/>
              <a:buNone/>
              <a:defRPr>
                <a:solidFill>
                  <a:schemeClr val="dk1"/>
                </a:solidFill>
              </a:defRPr>
            </a:lvl9pPr>
          </a:lstStyle>
          <a:p>
            <a:endParaRPr/>
          </a:p>
        </p:txBody>
      </p:sp>
      <p:cxnSp>
        <p:nvCxnSpPr>
          <p:cNvPr id="316" name="Google Shape;316;p39"/>
          <p:cNvCxnSpPr/>
          <p:nvPr/>
        </p:nvCxnSpPr>
        <p:spPr>
          <a:xfrm>
            <a:off x="1333184" y="5709060"/>
            <a:ext cx="8122101" cy="0"/>
          </a:xfrm>
          <a:prstGeom prst="straightConnector1">
            <a:avLst/>
          </a:prstGeom>
          <a:noFill/>
          <a:ln w="9525" cap="flat" cmpd="sng">
            <a:solidFill>
              <a:srgbClr val="828290"/>
            </a:solidFill>
            <a:prstDash val="solid"/>
            <a:round/>
            <a:headEnd type="none" w="sm" len="sm"/>
            <a:tailEnd type="none" w="sm" len="sm"/>
          </a:ln>
        </p:spPr>
      </p:cxnSp>
      <p:sp>
        <p:nvSpPr>
          <p:cNvPr id="317" name="Google Shape;317;p39"/>
          <p:cNvSpPr txBox="1"/>
          <p:nvPr/>
        </p:nvSpPr>
        <p:spPr>
          <a:xfrm>
            <a:off x="461984" y="5605200"/>
            <a:ext cx="1045073" cy="197581"/>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1200">
                <a:solidFill>
                  <a:srgbClr val="828290"/>
                </a:solidFill>
                <a:latin typeface="Inter Light"/>
                <a:ea typeface="Inter Light"/>
                <a:cs typeface="Inter Light"/>
                <a:sym typeface="Inter Light"/>
              </a:rPr>
              <a:t>Written by</a:t>
            </a:r>
            <a:endParaRPr/>
          </a:p>
        </p:txBody>
      </p:sp>
      <p:sp>
        <p:nvSpPr>
          <p:cNvPr id="318" name="Google Shape;318;p39"/>
          <p:cNvSpPr txBox="1">
            <a:spLocks noGrp="1"/>
          </p:cNvSpPr>
          <p:nvPr>
            <p:ph type="body" idx="2"/>
          </p:nvPr>
        </p:nvSpPr>
        <p:spPr>
          <a:xfrm>
            <a:off x="461984" y="6019189"/>
            <a:ext cx="3089275" cy="180000"/>
          </a:xfrm>
          <a:prstGeom prst="rect">
            <a:avLst/>
          </a:prstGeom>
          <a:noFill/>
          <a:ln>
            <a:noFill/>
          </a:ln>
        </p:spPr>
        <p:txBody>
          <a:bodyPr spcFirstLastPara="1" wrap="square" lIns="0" tIns="0" rIns="0" bIns="0" anchor="t" anchorCtr="0">
            <a:noAutofit/>
          </a:bodyPr>
          <a:lstStyle>
            <a:lvl1pPr marL="457200" lvl="0" indent="-228600" algn="l">
              <a:spcBef>
                <a:spcPts val="240"/>
              </a:spcBef>
              <a:spcAft>
                <a:spcPts val="0"/>
              </a:spcAft>
              <a:buSzPts val="840"/>
              <a:buNone/>
              <a:defRPr sz="12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9" name="Google Shape;319;p39"/>
          <p:cNvSpPr txBox="1">
            <a:spLocks noGrp="1"/>
          </p:cNvSpPr>
          <p:nvPr>
            <p:ph type="body" idx="3"/>
          </p:nvPr>
        </p:nvSpPr>
        <p:spPr>
          <a:xfrm>
            <a:off x="461984" y="6216807"/>
            <a:ext cx="3089275" cy="180000"/>
          </a:xfrm>
          <a:prstGeom prst="rect">
            <a:avLst/>
          </a:prstGeom>
          <a:noFill/>
          <a:ln>
            <a:noFill/>
          </a:ln>
        </p:spPr>
        <p:txBody>
          <a:bodyPr spcFirstLastPara="1" wrap="square" lIns="0" tIns="0" rIns="0" bIns="0" anchor="t" anchorCtr="0">
            <a:noAutofit/>
          </a:bodyPr>
          <a:lstStyle>
            <a:lvl1pPr marL="457200" lvl="0" indent="-228600" algn="l">
              <a:spcBef>
                <a:spcPts val="240"/>
              </a:spcBef>
              <a:spcAft>
                <a:spcPts val="0"/>
              </a:spcAft>
              <a:buSzPts val="840"/>
              <a:buNone/>
              <a:defRPr sz="12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320" name="Google Shape;320;p39"/>
          <p:cNvGrpSpPr/>
          <p:nvPr/>
        </p:nvGrpSpPr>
        <p:grpSpPr>
          <a:xfrm>
            <a:off x="10364788" y="4960938"/>
            <a:ext cx="1225550" cy="1435100"/>
            <a:chOff x="6529" y="3125"/>
            <a:chExt cx="772" cy="904"/>
          </a:xfrm>
        </p:grpSpPr>
        <p:sp>
          <p:nvSpPr>
            <p:cNvPr id="321" name="Google Shape;321;p39"/>
            <p:cNvSpPr/>
            <p:nvPr/>
          </p:nvSpPr>
          <p:spPr>
            <a:xfrm>
              <a:off x="6529" y="3125"/>
              <a:ext cx="619" cy="226"/>
            </a:xfrm>
            <a:custGeom>
              <a:avLst/>
              <a:gdLst/>
              <a:ahLst/>
              <a:cxnLst/>
              <a:rect l="l" t="t" r="r" b="b"/>
              <a:pathLst>
                <a:path w="2473" h="902" extrusionOk="0">
                  <a:moveTo>
                    <a:pt x="2473" y="0"/>
                  </a:moveTo>
                  <a:lnTo>
                    <a:pt x="0" y="902"/>
                  </a:lnTo>
                  <a:lnTo>
                    <a:pt x="2473" y="466"/>
                  </a:lnTo>
                  <a:lnTo>
                    <a:pt x="247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322" name="Google Shape;322;p39"/>
            <p:cNvSpPr/>
            <p:nvPr/>
          </p:nvSpPr>
          <p:spPr>
            <a:xfrm>
              <a:off x="6529" y="3444"/>
              <a:ext cx="772" cy="585"/>
            </a:xfrm>
            <a:custGeom>
              <a:avLst/>
              <a:gdLst/>
              <a:ahLst/>
              <a:cxnLst/>
              <a:rect l="l" t="t" r="r" b="b"/>
              <a:pathLst>
                <a:path w="3088" h="2339" extrusionOk="0">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spTree>
  </p:cSld>
  <p:clrMapOvr>
    <a:masterClrMapping/>
  </p:clrMapOvr>
  <p:extLst>
    <p:ext uri="{DCECCB84-F9BA-43D5-87BE-67443E8EF086}">
      <p15:sldGuideLst xmlns:p15="http://schemas.microsoft.com/office/powerpoint/2012/main">
        <p15:guide id="1" pos="384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Approved question wide">
  <p:cSld name="Approved question wide">
    <p:spTree>
      <p:nvGrpSpPr>
        <p:cNvPr id="1" name="Shape 323"/>
        <p:cNvGrpSpPr/>
        <p:nvPr/>
      </p:nvGrpSpPr>
      <p:grpSpPr>
        <a:xfrm>
          <a:off x="0" y="0"/>
          <a:ext cx="0" cy="0"/>
          <a:chOff x="0" y="0"/>
          <a:chExt cx="0" cy="0"/>
        </a:xfrm>
      </p:grpSpPr>
      <p:grpSp>
        <p:nvGrpSpPr>
          <p:cNvPr id="324" name="Google Shape;324;p40"/>
          <p:cNvGrpSpPr/>
          <p:nvPr/>
        </p:nvGrpSpPr>
        <p:grpSpPr>
          <a:xfrm>
            <a:off x="498115" y="5826612"/>
            <a:ext cx="3878023" cy="570195"/>
            <a:chOff x="498115" y="5951018"/>
            <a:chExt cx="3878023" cy="570195"/>
          </a:xfrm>
        </p:grpSpPr>
        <p:sp>
          <p:nvSpPr>
            <p:cNvPr id="325" name="Google Shape;325;p40"/>
            <p:cNvSpPr/>
            <p:nvPr/>
          </p:nvSpPr>
          <p:spPr>
            <a:xfrm>
              <a:off x="498115" y="5951018"/>
              <a:ext cx="99392" cy="9764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326" name="Google Shape;326;p40"/>
            <p:cNvSpPr/>
            <p:nvPr/>
          </p:nvSpPr>
          <p:spPr>
            <a:xfrm>
              <a:off x="693411" y="5951018"/>
              <a:ext cx="99392" cy="9764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327" name="Google Shape;327;p40"/>
            <p:cNvSpPr/>
            <p:nvPr/>
          </p:nvSpPr>
          <p:spPr>
            <a:xfrm>
              <a:off x="890451" y="5951018"/>
              <a:ext cx="99392" cy="9764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328" name="Google Shape;328;p40"/>
            <p:cNvSpPr/>
            <p:nvPr/>
          </p:nvSpPr>
          <p:spPr>
            <a:xfrm>
              <a:off x="498115" y="6181188"/>
              <a:ext cx="94161" cy="130778"/>
            </a:xfrm>
            <a:custGeom>
              <a:avLst/>
              <a:gdLst/>
              <a:ahLst/>
              <a:cxnLst/>
              <a:rect l="l" t="t" r="r" b="b"/>
              <a:pathLst>
                <a:path w="54" h="75" extrusionOk="0">
                  <a:moveTo>
                    <a:pt x="32" y="11"/>
                  </a:moveTo>
                  <a:lnTo>
                    <a:pt x="32" y="75"/>
                  </a:lnTo>
                  <a:lnTo>
                    <a:pt x="22" y="75"/>
                  </a:lnTo>
                  <a:lnTo>
                    <a:pt x="22" y="11"/>
                  </a:lnTo>
                  <a:lnTo>
                    <a:pt x="0" y="11"/>
                  </a:lnTo>
                  <a:lnTo>
                    <a:pt x="0" y="0"/>
                  </a:lnTo>
                  <a:lnTo>
                    <a:pt x="54" y="0"/>
                  </a:lnTo>
                  <a:lnTo>
                    <a:pt x="54" y="11"/>
                  </a:lnTo>
                  <a:lnTo>
                    <a:pt x="32" y="1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29" name="Google Shape;329;p40"/>
            <p:cNvSpPr/>
            <p:nvPr/>
          </p:nvSpPr>
          <p:spPr>
            <a:xfrm>
              <a:off x="609713" y="6174213"/>
              <a:ext cx="78468" cy="137753"/>
            </a:xfrm>
            <a:custGeom>
              <a:avLst/>
              <a:gdLst/>
              <a:ahLst/>
              <a:cxnLst/>
              <a:rect l="l" t="t" r="r" b="b"/>
              <a:pathLst>
                <a:path w="31" h="54" extrusionOk="0">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30" name="Google Shape;330;p40"/>
            <p:cNvSpPr/>
            <p:nvPr/>
          </p:nvSpPr>
          <p:spPr>
            <a:xfrm>
              <a:off x="705618" y="6212575"/>
              <a:ext cx="85443"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31" name="Google Shape;331;p40"/>
            <p:cNvSpPr/>
            <p:nvPr/>
          </p:nvSpPr>
          <p:spPr>
            <a:xfrm>
              <a:off x="857320" y="6174213"/>
              <a:ext cx="83698" cy="139497"/>
            </a:xfrm>
            <a:custGeom>
              <a:avLst/>
              <a:gdLst/>
              <a:ahLst/>
              <a:cxnLst/>
              <a:rect l="l" t="t" r="r" b="b"/>
              <a:pathLst>
                <a:path w="33" h="55" extrusionOk="0">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32" name="Google Shape;332;p40"/>
            <p:cNvSpPr/>
            <p:nvPr/>
          </p:nvSpPr>
          <p:spPr>
            <a:xfrm>
              <a:off x="956713" y="6212575"/>
              <a:ext cx="83698" cy="101135"/>
            </a:xfrm>
            <a:custGeom>
              <a:avLst/>
              <a:gdLst/>
              <a:ahLst/>
              <a:cxnLst/>
              <a:rect l="l" t="t" r="r" b="b"/>
              <a:pathLst>
                <a:path w="33" h="40" extrusionOk="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33" name="Google Shape;333;p40"/>
            <p:cNvSpPr/>
            <p:nvPr/>
          </p:nvSpPr>
          <p:spPr>
            <a:xfrm>
              <a:off x="1050873"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34" name="Google Shape;334;p40"/>
            <p:cNvSpPr/>
            <p:nvPr/>
          </p:nvSpPr>
          <p:spPr>
            <a:xfrm>
              <a:off x="1118877"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35" name="Google Shape;335;p40"/>
            <p:cNvSpPr/>
            <p:nvPr/>
          </p:nvSpPr>
          <p:spPr>
            <a:xfrm>
              <a:off x="1190370" y="6212575"/>
              <a:ext cx="83698" cy="101135"/>
            </a:xfrm>
            <a:custGeom>
              <a:avLst/>
              <a:gdLst/>
              <a:ahLst/>
              <a:cxnLst/>
              <a:rect l="l" t="t" r="r" b="b"/>
              <a:pathLst>
                <a:path w="33" h="40" extrusionOk="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36" name="Google Shape;336;p40"/>
            <p:cNvSpPr/>
            <p:nvPr/>
          </p:nvSpPr>
          <p:spPr>
            <a:xfrm>
              <a:off x="1294993" y="6212575"/>
              <a:ext cx="55799" cy="99391"/>
            </a:xfrm>
            <a:custGeom>
              <a:avLst/>
              <a:gdLst/>
              <a:ahLst/>
              <a:cxnLst/>
              <a:rect l="l" t="t" r="r" b="b"/>
              <a:pathLst>
                <a:path w="22" h="39" extrusionOk="0">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37" name="Google Shape;337;p40"/>
            <p:cNvSpPr/>
            <p:nvPr/>
          </p:nvSpPr>
          <p:spPr>
            <a:xfrm>
              <a:off x="1406591"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38" name="Google Shape;338;p40"/>
            <p:cNvSpPr/>
            <p:nvPr/>
          </p:nvSpPr>
          <p:spPr>
            <a:xfrm>
              <a:off x="1485058" y="6174213"/>
              <a:ext cx="80211" cy="137753"/>
            </a:xfrm>
            <a:custGeom>
              <a:avLst/>
              <a:gdLst/>
              <a:ahLst/>
              <a:cxnLst/>
              <a:rect l="l" t="t" r="r" b="b"/>
              <a:pathLst>
                <a:path w="31" h="54" extrusionOk="0">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39" name="Google Shape;339;p40"/>
            <p:cNvSpPr/>
            <p:nvPr/>
          </p:nvSpPr>
          <p:spPr>
            <a:xfrm>
              <a:off x="1582706"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40" name="Google Shape;340;p40"/>
            <p:cNvSpPr/>
            <p:nvPr/>
          </p:nvSpPr>
          <p:spPr>
            <a:xfrm>
              <a:off x="1730922" y="6212575"/>
              <a:ext cx="80211" cy="134265"/>
            </a:xfrm>
            <a:custGeom>
              <a:avLst/>
              <a:gdLst/>
              <a:ahLst/>
              <a:cxnLst/>
              <a:rect l="l" t="t" r="r" b="b"/>
              <a:pathLst>
                <a:path w="32" h="53" extrusionOk="0">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41" name="Google Shape;341;p40"/>
            <p:cNvSpPr/>
            <p:nvPr/>
          </p:nvSpPr>
          <p:spPr>
            <a:xfrm>
              <a:off x="1835545" y="6212575"/>
              <a:ext cx="78468" cy="101135"/>
            </a:xfrm>
            <a:custGeom>
              <a:avLst/>
              <a:gdLst/>
              <a:ahLst/>
              <a:cxnLst/>
              <a:rect l="l" t="t" r="r" b="b"/>
              <a:pathLst>
                <a:path w="31" h="40" extrusionOk="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42" name="Google Shape;342;p40"/>
            <p:cNvSpPr/>
            <p:nvPr/>
          </p:nvSpPr>
          <p:spPr>
            <a:xfrm>
              <a:off x="1934936"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43" name="Google Shape;343;p40"/>
            <p:cNvSpPr/>
            <p:nvPr/>
          </p:nvSpPr>
          <p:spPr>
            <a:xfrm>
              <a:off x="2030841" y="6212575"/>
              <a:ext cx="73236" cy="101135"/>
            </a:xfrm>
            <a:custGeom>
              <a:avLst/>
              <a:gdLst/>
              <a:ahLst/>
              <a:cxnLst/>
              <a:rect l="l" t="t" r="r" b="b"/>
              <a:pathLst>
                <a:path w="29" h="40" extrusionOk="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44" name="Google Shape;344;p40"/>
            <p:cNvSpPr/>
            <p:nvPr/>
          </p:nvSpPr>
          <p:spPr>
            <a:xfrm>
              <a:off x="2118027"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45" name="Google Shape;345;p40"/>
            <p:cNvSpPr/>
            <p:nvPr/>
          </p:nvSpPr>
          <p:spPr>
            <a:xfrm>
              <a:off x="2194750" y="6175958"/>
              <a:ext cx="24412" cy="136010"/>
            </a:xfrm>
            <a:custGeom>
              <a:avLst/>
              <a:gdLst/>
              <a:ahLst/>
              <a:cxnLst/>
              <a:rect l="l" t="t" r="r" b="b"/>
              <a:pathLst>
                <a:path w="10" h="53" extrusionOk="0">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46" name="Google Shape;346;p40"/>
            <p:cNvSpPr/>
            <p:nvPr/>
          </p:nvSpPr>
          <p:spPr>
            <a:xfrm>
              <a:off x="2236599" y="6212575"/>
              <a:ext cx="87186" cy="101135"/>
            </a:xfrm>
            <a:custGeom>
              <a:avLst/>
              <a:gdLst/>
              <a:ahLst/>
              <a:cxnLst/>
              <a:rect l="l" t="t" r="r" b="b"/>
              <a:pathLst>
                <a:path w="34" h="40" extrusionOk="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47" name="Google Shape;347;p40"/>
            <p:cNvSpPr/>
            <p:nvPr/>
          </p:nvSpPr>
          <p:spPr>
            <a:xfrm>
              <a:off x="2344710" y="6212575"/>
              <a:ext cx="78468" cy="99391"/>
            </a:xfrm>
            <a:custGeom>
              <a:avLst/>
              <a:gdLst/>
              <a:ahLst/>
              <a:cxnLst/>
              <a:rect l="l" t="t" r="r" b="b"/>
              <a:pathLst>
                <a:path w="31" h="39" extrusionOk="0">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48" name="Google Shape;348;p40"/>
            <p:cNvSpPr/>
            <p:nvPr/>
          </p:nvSpPr>
          <p:spPr>
            <a:xfrm>
              <a:off x="2445845" y="6284068"/>
              <a:ext cx="31387" cy="29643"/>
            </a:xfrm>
            <a:custGeom>
              <a:avLst/>
              <a:gdLst/>
              <a:ahLst/>
              <a:cxnLst/>
              <a:rect l="l" t="t" r="r" b="b"/>
              <a:pathLst>
                <a:path w="12" h="12" extrusionOk="0">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49" name="Google Shape;349;p40"/>
            <p:cNvSpPr/>
            <p:nvPr/>
          </p:nvSpPr>
          <p:spPr>
            <a:xfrm>
              <a:off x="2540006" y="6181188"/>
              <a:ext cx="97648" cy="130778"/>
            </a:xfrm>
            <a:custGeom>
              <a:avLst/>
              <a:gdLst/>
              <a:ahLst/>
              <a:cxnLst/>
              <a:rect l="l" t="t" r="r" b="b"/>
              <a:pathLst>
                <a:path w="56" h="75" extrusionOk="0">
                  <a:moveTo>
                    <a:pt x="34" y="11"/>
                  </a:moveTo>
                  <a:lnTo>
                    <a:pt x="34" y="75"/>
                  </a:lnTo>
                  <a:lnTo>
                    <a:pt x="22" y="75"/>
                  </a:lnTo>
                  <a:lnTo>
                    <a:pt x="22" y="11"/>
                  </a:lnTo>
                  <a:lnTo>
                    <a:pt x="0" y="11"/>
                  </a:lnTo>
                  <a:lnTo>
                    <a:pt x="0" y="0"/>
                  </a:lnTo>
                  <a:lnTo>
                    <a:pt x="56" y="0"/>
                  </a:lnTo>
                  <a:lnTo>
                    <a:pt x="56" y="11"/>
                  </a:lnTo>
                  <a:lnTo>
                    <a:pt x="34" y="1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50" name="Google Shape;350;p40"/>
            <p:cNvSpPr/>
            <p:nvPr/>
          </p:nvSpPr>
          <p:spPr>
            <a:xfrm>
              <a:off x="2651603" y="6174213"/>
              <a:ext cx="80211" cy="137753"/>
            </a:xfrm>
            <a:custGeom>
              <a:avLst/>
              <a:gdLst/>
              <a:ahLst/>
              <a:cxnLst/>
              <a:rect l="l" t="t" r="r" b="b"/>
              <a:pathLst>
                <a:path w="31" h="54" extrusionOk="0">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51" name="Google Shape;351;p40"/>
            <p:cNvSpPr/>
            <p:nvPr/>
          </p:nvSpPr>
          <p:spPr>
            <a:xfrm>
              <a:off x="2750996" y="6212575"/>
              <a:ext cx="85443"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52" name="Google Shape;352;p40"/>
            <p:cNvSpPr/>
            <p:nvPr/>
          </p:nvSpPr>
          <p:spPr>
            <a:xfrm>
              <a:off x="2902698" y="6174213"/>
              <a:ext cx="80211" cy="139497"/>
            </a:xfrm>
            <a:custGeom>
              <a:avLst/>
              <a:gdLst/>
              <a:ahLst/>
              <a:cxnLst/>
              <a:rect l="l" t="t" r="r" b="b"/>
              <a:pathLst>
                <a:path w="32" h="55" extrusionOk="0">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53" name="Google Shape;353;p40"/>
            <p:cNvSpPr/>
            <p:nvPr/>
          </p:nvSpPr>
          <p:spPr>
            <a:xfrm>
              <a:off x="2998603"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54" name="Google Shape;354;p40"/>
            <p:cNvSpPr/>
            <p:nvPr/>
          </p:nvSpPr>
          <p:spPr>
            <a:xfrm>
              <a:off x="3096251"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55" name="Google Shape;355;p40"/>
            <p:cNvSpPr/>
            <p:nvPr/>
          </p:nvSpPr>
          <p:spPr>
            <a:xfrm>
              <a:off x="3164256" y="6174213"/>
              <a:ext cx="55799" cy="139497"/>
            </a:xfrm>
            <a:custGeom>
              <a:avLst/>
              <a:gdLst/>
              <a:ahLst/>
              <a:cxnLst/>
              <a:rect l="l" t="t" r="r" b="b"/>
              <a:pathLst>
                <a:path w="22" h="55" extrusionOk="0">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56" name="Google Shape;356;p40"/>
            <p:cNvSpPr/>
            <p:nvPr/>
          </p:nvSpPr>
          <p:spPr>
            <a:xfrm>
              <a:off x="3234004"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57" name="Google Shape;357;p40"/>
            <p:cNvSpPr/>
            <p:nvPr/>
          </p:nvSpPr>
          <p:spPr>
            <a:xfrm>
              <a:off x="3336884" y="6212575"/>
              <a:ext cx="59286" cy="99391"/>
            </a:xfrm>
            <a:custGeom>
              <a:avLst/>
              <a:gdLst/>
              <a:ahLst/>
              <a:cxnLst/>
              <a:rect l="l" t="t" r="r" b="b"/>
              <a:pathLst>
                <a:path w="23" h="39" extrusionOk="0">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58" name="Google Shape;358;p40"/>
            <p:cNvSpPr/>
            <p:nvPr/>
          </p:nvSpPr>
          <p:spPr>
            <a:xfrm>
              <a:off x="3451969"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59" name="Google Shape;359;p40"/>
            <p:cNvSpPr/>
            <p:nvPr/>
          </p:nvSpPr>
          <p:spPr>
            <a:xfrm>
              <a:off x="3530436" y="6174213"/>
              <a:ext cx="80211" cy="137753"/>
            </a:xfrm>
            <a:custGeom>
              <a:avLst/>
              <a:gdLst/>
              <a:ahLst/>
              <a:cxnLst/>
              <a:rect l="l" t="t" r="r" b="b"/>
              <a:pathLst>
                <a:path w="31" h="54" extrusionOk="0">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60" name="Google Shape;360;p40"/>
            <p:cNvSpPr/>
            <p:nvPr/>
          </p:nvSpPr>
          <p:spPr>
            <a:xfrm>
              <a:off x="3628084"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61" name="Google Shape;361;p40"/>
            <p:cNvSpPr/>
            <p:nvPr/>
          </p:nvSpPr>
          <p:spPr>
            <a:xfrm>
              <a:off x="3772813" y="6212575"/>
              <a:ext cx="81955" cy="101135"/>
            </a:xfrm>
            <a:custGeom>
              <a:avLst/>
              <a:gdLst/>
              <a:ahLst/>
              <a:cxnLst/>
              <a:rect l="l" t="t" r="r" b="b"/>
              <a:pathLst>
                <a:path w="32" h="40" extrusionOk="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62" name="Google Shape;362;p40"/>
            <p:cNvSpPr/>
            <p:nvPr/>
          </p:nvSpPr>
          <p:spPr>
            <a:xfrm>
              <a:off x="3877436" y="6212575"/>
              <a:ext cx="78468" cy="99391"/>
            </a:xfrm>
            <a:custGeom>
              <a:avLst/>
              <a:gdLst/>
              <a:ahLst/>
              <a:cxnLst/>
              <a:rect l="l" t="t" r="r" b="b"/>
              <a:pathLst>
                <a:path w="31" h="39" extrusionOk="0">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63" name="Google Shape;363;p40"/>
            <p:cNvSpPr/>
            <p:nvPr/>
          </p:nvSpPr>
          <p:spPr>
            <a:xfrm>
              <a:off x="3975084" y="6212575"/>
              <a:ext cx="73236" cy="101135"/>
            </a:xfrm>
            <a:custGeom>
              <a:avLst/>
              <a:gdLst/>
              <a:ahLst/>
              <a:cxnLst/>
              <a:rect l="l" t="t" r="r" b="b"/>
              <a:pathLst>
                <a:path w="29" h="40" extrusionOk="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64" name="Google Shape;364;p40"/>
            <p:cNvSpPr/>
            <p:nvPr/>
          </p:nvSpPr>
          <p:spPr>
            <a:xfrm>
              <a:off x="4058782" y="6212575"/>
              <a:ext cx="122060" cy="99391"/>
            </a:xfrm>
            <a:custGeom>
              <a:avLst/>
              <a:gdLst/>
              <a:ahLst/>
              <a:cxnLst/>
              <a:rect l="l" t="t" r="r" b="b"/>
              <a:pathLst>
                <a:path w="70" h="57" extrusionOk="0">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65" name="Google Shape;365;p40"/>
            <p:cNvSpPr/>
            <p:nvPr/>
          </p:nvSpPr>
          <p:spPr>
            <a:xfrm>
              <a:off x="4191304"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66" name="Google Shape;366;p40"/>
            <p:cNvSpPr/>
            <p:nvPr/>
          </p:nvSpPr>
          <p:spPr>
            <a:xfrm>
              <a:off x="4295927" y="6212575"/>
              <a:ext cx="57543" cy="99391"/>
            </a:xfrm>
            <a:custGeom>
              <a:avLst/>
              <a:gdLst/>
              <a:ahLst/>
              <a:cxnLst/>
              <a:rect l="l" t="t" r="r" b="b"/>
              <a:pathLst>
                <a:path w="23" h="39" extrusionOk="0">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67" name="Google Shape;367;p40"/>
            <p:cNvSpPr/>
            <p:nvPr/>
          </p:nvSpPr>
          <p:spPr>
            <a:xfrm>
              <a:off x="4346494" y="6284068"/>
              <a:ext cx="29644" cy="29643"/>
            </a:xfrm>
            <a:custGeom>
              <a:avLst/>
              <a:gdLst/>
              <a:ahLst/>
              <a:cxnLst/>
              <a:rect l="l" t="t" r="r" b="b"/>
              <a:pathLst>
                <a:path w="12" h="12" extrusionOk="0">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68" name="Google Shape;368;p40"/>
            <p:cNvSpPr/>
            <p:nvPr/>
          </p:nvSpPr>
          <p:spPr>
            <a:xfrm>
              <a:off x="498115" y="6388691"/>
              <a:ext cx="94161" cy="130778"/>
            </a:xfrm>
            <a:custGeom>
              <a:avLst/>
              <a:gdLst/>
              <a:ahLst/>
              <a:cxnLst/>
              <a:rect l="l" t="t" r="r" b="b"/>
              <a:pathLst>
                <a:path w="54" h="75" extrusionOk="0">
                  <a:moveTo>
                    <a:pt x="32" y="12"/>
                  </a:moveTo>
                  <a:lnTo>
                    <a:pt x="32" y="75"/>
                  </a:lnTo>
                  <a:lnTo>
                    <a:pt x="22" y="75"/>
                  </a:lnTo>
                  <a:lnTo>
                    <a:pt x="22" y="12"/>
                  </a:lnTo>
                  <a:lnTo>
                    <a:pt x="0" y="12"/>
                  </a:lnTo>
                  <a:lnTo>
                    <a:pt x="0" y="0"/>
                  </a:lnTo>
                  <a:lnTo>
                    <a:pt x="54" y="0"/>
                  </a:lnTo>
                  <a:lnTo>
                    <a:pt x="54" y="12"/>
                  </a:lnTo>
                  <a:lnTo>
                    <a:pt x="32" y="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69" name="Google Shape;369;p40"/>
            <p:cNvSpPr/>
            <p:nvPr/>
          </p:nvSpPr>
          <p:spPr>
            <a:xfrm>
              <a:off x="609713" y="6383459"/>
              <a:ext cx="78468" cy="136010"/>
            </a:xfrm>
            <a:custGeom>
              <a:avLst/>
              <a:gdLst/>
              <a:ahLst/>
              <a:cxnLst/>
              <a:rect l="l" t="t" r="r" b="b"/>
              <a:pathLst>
                <a:path w="31" h="53" extrusionOk="0">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70" name="Google Shape;370;p40"/>
            <p:cNvSpPr/>
            <p:nvPr/>
          </p:nvSpPr>
          <p:spPr>
            <a:xfrm>
              <a:off x="705618" y="6418333"/>
              <a:ext cx="85443" cy="102879"/>
            </a:xfrm>
            <a:custGeom>
              <a:avLst/>
              <a:gdLst/>
              <a:ahLst/>
              <a:cxnLst/>
              <a:rect l="l" t="t" r="r" b="b"/>
              <a:pathLst>
                <a:path w="33" h="40" extrusionOk="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71" name="Google Shape;371;p40"/>
            <p:cNvSpPr/>
            <p:nvPr/>
          </p:nvSpPr>
          <p:spPr>
            <a:xfrm>
              <a:off x="857320" y="6383459"/>
              <a:ext cx="83698" cy="137753"/>
            </a:xfrm>
            <a:custGeom>
              <a:avLst/>
              <a:gdLst/>
              <a:ahLst/>
              <a:cxnLst/>
              <a:rect l="l" t="t" r="r" b="b"/>
              <a:pathLst>
                <a:path w="33" h="54" extrusionOk="0">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72" name="Google Shape;372;p40"/>
            <p:cNvSpPr/>
            <p:nvPr/>
          </p:nvSpPr>
          <p:spPr>
            <a:xfrm>
              <a:off x="956713" y="6418333"/>
              <a:ext cx="83698" cy="102879"/>
            </a:xfrm>
            <a:custGeom>
              <a:avLst/>
              <a:gdLst/>
              <a:ahLst/>
              <a:cxnLst/>
              <a:rect l="l" t="t" r="r" b="b"/>
              <a:pathLst>
                <a:path w="33" h="40" extrusionOk="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73" name="Google Shape;373;p40"/>
            <p:cNvSpPr/>
            <p:nvPr/>
          </p:nvSpPr>
          <p:spPr>
            <a:xfrm>
              <a:off x="1050873" y="6383459"/>
              <a:ext cx="55799" cy="137753"/>
            </a:xfrm>
            <a:custGeom>
              <a:avLst/>
              <a:gdLst/>
              <a:ahLst/>
              <a:cxnLst/>
              <a:rect l="l" t="t" r="r" b="b"/>
              <a:pathLst>
                <a:path w="22" h="54" extrusionOk="0">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74" name="Google Shape;374;p40"/>
            <p:cNvSpPr/>
            <p:nvPr/>
          </p:nvSpPr>
          <p:spPr>
            <a:xfrm>
              <a:off x="1118877" y="6383459"/>
              <a:ext cx="55799" cy="137753"/>
            </a:xfrm>
            <a:custGeom>
              <a:avLst/>
              <a:gdLst/>
              <a:ahLst/>
              <a:cxnLst/>
              <a:rect l="l" t="t" r="r" b="b"/>
              <a:pathLst>
                <a:path w="22" h="54" extrusionOk="0">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75" name="Google Shape;375;p40"/>
            <p:cNvSpPr/>
            <p:nvPr/>
          </p:nvSpPr>
          <p:spPr>
            <a:xfrm>
              <a:off x="1190370" y="6418333"/>
              <a:ext cx="83698" cy="102879"/>
            </a:xfrm>
            <a:custGeom>
              <a:avLst/>
              <a:gdLst/>
              <a:ahLst/>
              <a:cxnLst/>
              <a:rect l="l" t="t" r="r" b="b"/>
              <a:pathLst>
                <a:path w="33" h="40" extrusionOk="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76" name="Google Shape;376;p40"/>
            <p:cNvSpPr/>
            <p:nvPr/>
          </p:nvSpPr>
          <p:spPr>
            <a:xfrm>
              <a:off x="1294993" y="6418333"/>
              <a:ext cx="55799" cy="101135"/>
            </a:xfrm>
            <a:custGeom>
              <a:avLst/>
              <a:gdLst/>
              <a:ahLst/>
              <a:cxnLst/>
              <a:rect l="l" t="t" r="r" b="b"/>
              <a:pathLst>
                <a:path w="22" h="39" extrusionOk="0">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77" name="Google Shape;377;p40"/>
            <p:cNvSpPr/>
            <p:nvPr/>
          </p:nvSpPr>
          <p:spPr>
            <a:xfrm>
              <a:off x="1406591" y="6383459"/>
              <a:ext cx="55799" cy="137753"/>
            </a:xfrm>
            <a:custGeom>
              <a:avLst/>
              <a:gdLst/>
              <a:ahLst/>
              <a:cxnLst/>
              <a:rect l="l" t="t" r="r" b="b"/>
              <a:pathLst>
                <a:path w="22" h="54" extrusionOk="0">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78" name="Google Shape;378;p40"/>
            <p:cNvSpPr/>
            <p:nvPr/>
          </p:nvSpPr>
          <p:spPr>
            <a:xfrm>
              <a:off x="1485058" y="6383459"/>
              <a:ext cx="80211" cy="136010"/>
            </a:xfrm>
            <a:custGeom>
              <a:avLst/>
              <a:gdLst/>
              <a:ahLst/>
              <a:cxnLst/>
              <a:rect l="l" t="t" r="r" b="b"/>
              <a:pathLst>
                <a:path w="31" h="53" extrusionOk="0">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79" name="Google Shape;379;p40"/>
            <p:cNvSpPr/>
            <p:nvPr/>
          </p:nvSpPr>
          <p:spPr>
            <a:xfrm>
              <a:off x="1582706" y="6418333"/>
              <a:ext cx="83698" cy="102879"/>
            </a:xfrm>
            <a:custGeom>
              <a:avLst/>
              <a:gdLst/>
              <a:ahLst/>
              <a:cxnLst/>
              <a:rect l="l" t="t" r="r" b="b"/>
              <a:pathLst>
                <a:path w="33" h="40" extrusionOk="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80" name="Google Shape;380;p40"/>
            <p:cNvSpPr/>
            <p:nvPr/>
          </p:nvSpPr>
          <p:spPr>
            <a:xfrm>
              <a:off x="1727435" y="6421821"/>
              <a:ext cx="122060" cy="97648"/>
            </a:xfrm>
            <a:custGeom>
              <a:avLst/>
              <a:gdLst/>
              <a:ahLst/>
              <a:cxnLst/>
              <a:rect l="l" t="t" r="r" b="b"/>
              <a:pathLst>
                <a:path w="70" h="56" extrusionOk="0">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81" name="Google Shape;381;p40"/>
            <p:cNvSpPr/>
            <p:nvPr/>
          </p:nvSpPr>
          <p:spPr>
            <a:xfrm>
              <a:off x="1859957" y="6418333"/>
              <a:ext cx="87186" cy="102879"/>
            </a:xfrm>
            <a:custGeom>
              <a:avLst/>
              <a:gdLst/>
              <a:ahLst/>
              <a:cxnLst/>
              <a:rect l="l" t="t" r="r" b="b"/>
              <a:pathLst>
                <a:path w="34" h="40" extrusionOk="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82" name="Google Shape;382;p40"/>
            <p:cNvSpPr/>
            <p:nvPr/>
          </p:nvSpPr>
          <p:spPr>
            <a:xfrm>
              <a:off x="1968067" y="6418333"/>
              <a:ext cx="57543" cy="101135"/>
            </a:xfrm>
            <a:custGeom>
              <a:avLst/>
              <a:gdLst/>
              <a:ahLst/>
              <a:cxnLst/>
              <a:rect l="l" t="t" r="r" b="b"/>
              <a:pathLst>
                <a:path w="23" h="39" extrusionOk="0">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83" name="Google Shape;383;p40"/>
            <p:cNvSpPr/>
            <p:nvPr/>
          </p:nvSpPr>
          <p:spPr>
            <a:xfrm>
              <a:off x="2043046" y="6383459"/>
              <a:ext cx="19181" cy="136010"/>
            </a:xfrm>
            <a:custGeom>
              <a:avLst/>
              <a:gdLst/>
              <a:ahLst/>
              <a:cxnLst/>
              <a:rect l="l" t="t" r="r" b="b"/>
              <a:pathLst>
                <a:path w="11" h="78" extrusionOk="0">
                  <a:moveTo>
                    <a:pt x="0" y="78"/>
                  </a:moveTo>
                  <a:lnTo>
                    <a:pt x="0" y="6"/>
                  </a:lnTo>
                  <a:lnTo>
                    <a:pt x="11" y="0"/>
                  </a:lnTo>
                  <a:lnTo>
                    <a:pt x="11" y="78"/>
                  </a:lnTo>
                  <a:lnTo>
                    <a:pt x="0" y="7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84" name="Google Shape;384;p40"/>
            <p:cNvSpPr/>
            <p:nvPr/>
          </p:nvSpPr>
          <p:spPr>
            <a:xfrm>
              <a:off x="2084896" y="6383459"/>
              <a:ext cx="80211" cy="137753"/>
            </a:xfrm>
            <a:custGeom>
              <a:avLst/>
              <a:gdLst/>
              <a:ahLst/>
              <a:cxnLst/>
              <a:rect l="l" t="t" r="r" b="b"/>
              <a:pathLst>
                <a:path w="32" h="54" extrusionOk="0">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85" name="Google Shape;385;p40"/>
            <p:cNvSpPr/>
            <p:nvPr/>
          </p:nvSpPr>
          <p:spPr>
            <a:xfrm>
              <a:off x="2229624" y="6421821"/>
              <a:ext cx="122060" cy="97648"/>
            </a:xfrm>
            <a:custGeom>
              <a:avLst/>
              <a:gdLst/>
              <a:ahLst/>
              <a:cxnLst/>
              <a:rect l="l" t="t" r="r" b="b"/>
              <a:pathLst>
                <a:path w="70" h="56" extrusionOk="0">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86" name="Google Shape;386;p40"/>
            <p:cNvSpPr/>
            <p:nvPr/>
          </p:nvSpPr>
          <p:spPr>
            <a:xfrm>
              <a:off x="2362147" y="6418333"/>
              <a:ext cx="88930" cy="102879"/>
            </a:xfrm>
            <a:custGeom>
              <a:avLst/>
              <a:gdLst/>
              <a:ahLst/>
              <a:cxnLst/>
              <a:rect l="l" t="t" r="r" b="b"/>
              <a:pathLst>
                <a:path w="35" h="40" extrusionOk="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87" name="Google Shape;387;p40"/>
            <p:cNvSpPr/>
            <p:nvPr/>
          </p:nvSpPr>
          <p:spPr>
            <a:xfrm>
              <a:off x="2468514" y="6418333"/>
              <a:ext cx="59286" cy="101135"/>
            </a:xfrm>
            <a:custGeom>
              <a:avLst/>
              <a:gdLst/>
              <a:ahLst/>
              <a:cxnLst/>
              <a:rect l="l" t="t" r="r" b="b"/>
              <a:pathLst>
                <a:path w="23" h="39" extrusionOk="0">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88" name="Google Shape;388;p40"/>
            <p:cNvSpPr/>
            <p:nvPr/>
          </p:nvSpPr>
          <p:spPr>
            <a:xfrm>
              <a:off x="2545237" y="6383459"/>
              <a:ext cx="76723" cy="136010"/>
            </a:xfrm>
            <a:custGeom>
              <a:avLst/>
              <a:gdLst/>
              <a:ahLst/>
              <a:cxnLst/>
              <a:rect l="l" t="t" r="r" b="b"/>
              <a:pathLst>
                <a:path w="44" h="78" extrusionOk="0">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89" name="Google Shape;389;p40"/>
            <p:cNvSpPr/>
            <p:nvPr/>
          </p:nvSpPr>
          <p:spPr>
            <a:xfrm>
              <a:off x="2628936" y="6418333"/>
              <a:ext cx="74980" cy="102879"/>
            </a:xfrm>
            <a:custGeom>
              <a:avLst/>
              <a:gdLst/>
              <a:ahLst/>
              <a:cxnLst/>
              <a:rect l="l" t="t" r="r" b="b"/>
              <a:pathLst>
                <a:path w="29" h="40" extrusionOk="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90" name="Google Shape;390;p40"/>
            <p:cNvSpPr/>
            <p:nvPr/>
          </p:nvSpPr>
          <p:spPr>
            <a:xfrm>
              <a:off x="2723096" y="6489826"/>
              <a:ext cx="27899" cy="31387"/>
            </a:xfrm>
            <a:custGeom>
              <a:avLst/>
              <a:gdLst/>
              <a:ahLst/>
              <a:cxnLst/>
              <a:rect l="l" t="t" r="r" b="b"/>
              <a:pathLst>
                <a:path w="11" h="12" extrusionOk="0">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grpSp>
      <p:sp>
        <p:nvSpPr>
          <p:cNvPr id="391" name="Google Shape;391;p40"/>
          <p:cNvSpPr txBox="1">
            <a:spLocks noGrp="1"/>
          </p:cNvSpPr>
          <p:nvPr>
            <p:ph type="ctrTitle"/>
          </p:nvPr>
        </p:nvSpPr>
        <p:spPr>
          <a:xfrm>
            <a:off x="944880" y="2158329"/>
            <a:ext cx="4783882" cy="86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3000"/>
              <a:buFont typeface="Inter Light"/>
              <a:buNone/>
              <a:defRPr sz="3000" b="0">
                <a:solidFill>
                  <a:schemeClr val="lt1"/>
                </a:solidFill>
                <a:latin typeface="Inter Light"/>
                <a:ea typeface="Inter Light"/>
                <a:cs typeface="Inter Light"/>
                <a:sym typeface="Inter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2" name="Google Shape;392;p40"/>
          <p:cNvSpPr txBox="1">
            <a:spLocks noGrp="1"/>
          </p:cNvSpPr>
          <p:nvPr>
            <p:ph type="subTitle" idx="1"/>
          </p:nvPr>
        </p:nvSpPr>
        <p:spPr>
          <a:xfrm>
            <a:off x="945072" y="3200329"/>
            <a:ext cx="4808028" cy="645742"/>
          </a:xfrm>
          <a:prstGeom prst="rect">
            <a:avLst/>
          </a:prstGeom>
          <a:noFill/>
          <a:ln>
            <a:noFill/>
          </a:ln>
        </p:spPr>
        <p:txBody>
          <a:bodyPr spcFirstLastPara="1" wrap="square" lIns="0" tIns="0" rIns="0" bIns="0" anchor="t" anchorCtr="0">
            <a:noAutofit/>
          </a:bodyPr>
          <a:lstStyle>
            <a:lvl1pPr lvl="0" algn="l">
              <a:spcBef>
                <a:spcPts val="400"/>
              </a:spcBef>
              <a:spcAft>
                <a:spcPts val="0"/>
              </a:spcAft>
              <a:buSzPts val="1400"/>
              <a:buNone/>
              <a:defRPr sz="2000">
                <a:solidFill>
                  <a:schemeClr val="lt1"/>
                </a:solidFill>
                <a:latin typeface="Inter Light"/>
                <a:ea typeface="Inter Light"/>
                <a:cs typeface="Inter Light"/>
                <a:sym typeface="Inter Light"/>
              </a:defRPr>
            </a:lvl1pPr>
            <a:lvl2pPr lvl="1" algn="l">
              <a:spcBef>
                <a:spcPts val="320"/>
              </a:spcBef>
              <a:spcAft>
                <a:spcPts val="0"/>
              </a:spcAft>
              <a:buSzPts val="1120"/>
              <a:buNone/>
              <a:defRPr sz="1600">
                <a:solidFill>
                  <a:srgbClr val="FEFEFE"/>
                </a:solidFill>
              </a:defRPr>
            </a:lvl2pPr>
            <a:lvl3pPr lvl="2" algn="ctr">
              <a:spcBef>
                <a:spcPts val="320"/>
              </a:spcBef>
              <a:spcAft>
                <a:spcPts val="0"/>
              </a:spcAft>
              <a:buSzPts val="1120"/>
              <a:buNone/>
              <a:defRPr>
                <a:solidFill>
                  <a:schemeClr val="dk1"/>
                </a:solidFill>
              </a:defRPr>
            </a:lvl3pPr>
            <a:lvl4pPr lvl="3" algn="ctr">
              <a:spcBef>
                <a:spcPts val="280"/>
              </a:spcBef>
              <a:spcAft>
                <a:spcPts val="0"/>
              </a:spcAft>
              <a:buSzPts val="980"/>
              <a:buNone/>
              <a:defRPr>
                <a:solidFill>
                  <a:schemeClr val="dk1"/>
                </a:solidFill>
              </a:defRPr>
            </a:lvl4pPr>
            <a:lvl5pPr lvl="4" algn="ctr">
              <a:spcBef>
                <a:spcPts val="240"/>
              </a:spcBef>
              <a:spcAft>
                <a:spcPts val="0"/>
              </a:spcAft>
              <a:buSzPts val="840"/>
              <a:buNone/>
              <a:defRPr>
                <a:solidFill>
                  <a:schemeClr val="dk1"/>
                </a:solidFill>
              </a:defRPr>
            </a:lvl5pPr>
            <a:lvl6pPr lvl="5" algn="ctr">
              <a:spcBef>
                <a:spcPts val="400"/>
              </a:spcBef>
              <a:spcAft>
                <a:spcPts val="0"/>
              </a:spcAft>
              <a:buClr>
                <a:schemeClr val="dk1"/>
              </a:buClr>
              <a:buSzPts val="2000"/>
              <a:buNone/>
              <a:defRPr>
                <a:solidFill>
                  <a:schemeClr val="dk1"/>
                </a:solidFill>
              </a:defRPr>
            </a:lvl6pPr>
            <a:lvl7pPr lvl="6" algn="ctr">
              <a:spcBef>
                <a:spcPts val="400"/>
              </a:spcBef>
              <a:spcAft>
                <a:spcPts val="0"/>
              </a:spcAft>
              <a:buClr>
                <a:schemeClr val="dk1"/>
              </a:buClr>
              <a:buSzPts val="2000"/>
              <a:buNone/>
              <a:defRPr>
                <a:solidFill>
                  <a:schemeClr val="dk1"/>
                </a:solidFill>
              </a:defRPr>
            </a:lvl7pPr>
            <a:lvl8pPr lvl="7" algn="ctr">
              <a:spcBef>
                <a:spcPts val="400"/>
              </a:spcBef>
              <a:spcAft>
                <a:spcPts val="0"/>
              </a:spcAft>
              <a:buClr>
                <a:schemeClr val="dk1"/>
              </a:buClr>
              <a:buSzPts val="2000"/>
              <a:buNone/>
              <a:defRPr>
                <a:solidFill>
                  <a:schemeClr val="dk1"/>
                </a:solidFill>
              </a:defRPr>
            </a:lvl8pPr>
            <a:lvl9pPr lvl="8" algn="ctr">
              <a:spcBef>
                <a:spcPts val="400"/>
              </a:spcBef>
              <a:spcAft>
                <a:spcPts val="0"/>
              </a:spcAft>
              <a:buClr>
                <a:schemeClr val="dk1"/>
              </a:buClr>
              <a:buSzPts val="2000"/>
              <a:buNone/>
              <a:defRPr>
                <a:solidFill>
                  <a:schemeClr val="dk1"/>
                </a:solidFill>
              </a:defRPr>
            </a:lvl9pPr>
          </a:lstStyle>
          <a:p>
            <a:endParaRPr/>
          </a:p>
        </p:txBody>
      </p:sp>
      <p:sp>
        <p:nvSpPr>
          <p:cNvPr id="393" name="Google Shape;393;p40"/>
          <p:cNvSpPr/>
          <p:nvPr/>
        </p:nvSpPr>
        <p:spPr>
          <a:xfrm>
            <a:off x="489366" y="723658"/>
            <a:ext cx="5680945" cy="3452894"/>
          </a:xfrm>
          <a:custGeom>
            <a:avLst/>
            <a:gdLst/>
            <a:ahLst/>
            <a:cxnLst/>
            <a:rect l="l" t="t" r="r" b="b"/>
            <a:pathLst>
              <a:path w="5680945" h="3452894" extrusionOk="0">
                <a:moveTo>
                  <a:pt x="8749" y="1021520"/>
                </a:moveTo>
                <a:lnTo>
                  <a:pt x="8749" y="3164181"/>
                </a:lnTo>
                <a:lnTo>
                  <a:pt x="151414" y="3164181"/>
                </a:lnTo>
                <a:lnTo>
                  <a:pt x="151414" y="1140155"/>
                </a:lnTo>
                <a:lnTo>
                  <a:pt x="5534897" y="179294"/>
                </a:lnTo>
                <a:lnTo>
                  <a:pt x="5534897" y="3306846"/>
                </a:lnTo>
                <a:lnTo>
                  <a:pt x="864624" y="3306846"/>
                </a:lnTo>
                <a:lnTo>
                  <a:pt x="864624" y="3449395"/>
                </a:lnTo>
                <a:lnTo>
                  <a:pt x="5677562" y="3449395"/>
                </a:lnTo>
                <a:lnTo>
                  <a:pt x="5677562" y="8749"/>
                </a:lnTo>
                <a:lnTo>
                  <a:pt x="8749" y="102152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394" name="Google Shape;394;p40"/>
          <p:cNvSpPr/>
          <p:nvPr/>
        </p:nvSpPr>
        <p:spPr>
          <a:xfrm>
            <a:off x="489366" y="4021755"/>
            <a:ext cx="151647" cy="151647"/>
          </a:xfrm>
          <a:custGeom>
            <a:avLst/>
            <a:gdLst/>
            <a:ahLst/>
            <a:cxnLst/>
            <a:rect l="l" t="t" r="r" b="b"/>
            <a:pathLst>
              <a:path w="151647" h="151647" extrusionOk="0">
                <a:moveTo>
                  <a:pt x="8749" y="8749"/>
                </a:moveTo>
                <a:lnTo>
                  <a:pt x="151414" y="8749"/>
                </a:lnTo>
                <a:lnTo>
                  <a:pt x="151414" y="151414"/>
                </a:lnTo>
                <a:lnTo>
                  <a:pt x="8749" y="15141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395" name="Google Shape;395;p40"/>
          <p:cNvSpPr/>
          <p:nvPr/>
        </p:nvSpPr>
        <p:spPr>
          <a:xfrm>
            <a:off x="774697" y="4021755"/>
            <a:ext cx="151647" cy="151647"/>
          </a:xfrm>
          <a:custGeom>
            <a:avLst/>
            <a:gdLst/>
            <a:ahLst/>
            <a:cxnLst/>
            <a:rect l="l" t="t" r="r" b="b"/>
            <a:pathLst>
              <a:path w="151647" h="151647" extrusionOk="0">
                <a:moveTo>
                  <a:pt x="8749" y="8749"/>
                </a:moveTo>
                <a:lnTo>
                  <a:pt x="151414" y="8749"/>
                </a:lnTo>
                <a:lnTo>
                  <a:pt x="151414" y="151414"/>
                </a:lnTo>
                <a:lnTo>
                  <a:pt x="8749" y="15141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396" name="Google Shape;396;p40"/>
          <p:cNvSpPr/>
          <p:nvPr/>
        </p:nvSpPr>
        <p:spPr>
          <a:xfrm>
            <a:off x="1059910" y="4021755"/>
            <a:ext cx="151647" cy="151647"/>
          </a:xfrm>
          <a:custGeom>
            <a:avLst/>
            <a:gdLst/>
            <a:ahLst/>
            <a:cxnLst/>
            <a:rect l="l" t="t" r="r" b="b"/>
            <a:pathLst>
              <a:path w="151647" h="151647" extrusionOk="0">
                <a:moveTo>
                  <a:pt x="8749" y="8749"/>
                </a:moveTo>
                <a:lnTo>
                  <a:pt x="151414" y="8749"/>
                </a:lnTo>
                <a:lnTo>
                  <a:pt x="151414" y="151414"/>
                </a:lnTo>
                <a:lnTo>
                  <a:pt x="8749" y="15141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nvGrpSpPr>
          <p:cNvPr id="397" name="Google Shape;397;p40"/>
          <p:cNvGrpSpPr/>
          <p:nvPr/>
        </p:nvGrpSpPr>
        <p:grpSpPr>
          <a:xfrm>
            <a:off x="10364788" y="4960938"/>
            <a:ext cx="1225550" cy="1435100"/>
            <a:chOff x="6529" y="3125"/>
            <a:chExt cx="772" cy="904"/>
          </a:xfrm>
        </p:grpSpPr>
        <p:sp>
          <p:nvSpPr>
            <p:cNvPr id="398" name="Google Shape;398;p40"/>
            <p:cNvSpPr/>
            <p:nvPr/>
          </p:nvSpPr>
          <p:spPr>
            <a:xfrm>
              <a:off x="6529" y="3125"/>
              <a:ext cx="619" cy="226"/>
            </a:xfrm>
            <a:custGeom>
              <a:avLst/>
              <a:gdLst/>
              <a:ahLst/>
              <a:cxnLst/>
              <a:rect l="l" t="t" r="r" b="b"/>
              <a:pathLst>
                <a:path w="2473" h="902" extrusionOk="0">
                  <a:moveTo>
                    <a:pt x="2473" y="0"/>
                  </a:moveTo>
                  <a:lnTo>
                    <a:pt x="0" y="902"/>
                  </a:lnTo>
                  <a:lnTo>
                    <a:pt x="2473" y="466"/>
                  </a:lnTo>
                  <a:lnTo>
                    <a:pt x="247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399" name="Google Shape;399;p40"/>
            <p:cNvSpPr/>
            <p:nvPr/>
          </p:nvSpPr>
          <p:spPr>
            <a:xfrm>
              <a:off x="6529" y="3444"/>
              <a:ext cx="772" cy="585"/>
            </a:xfrm>
            <a:custGeom>
              <a:avLst/>
              <a:gdLst/>
              <a:ahLst/>
              <a:cxnLst/>
              <a:rect l="l" t="t" r="r" b="b"/>
              <a:pathLst>
                <a:path w="3088" h="2339" extrusionOk="0">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Approved question tall">
  <p:cSld name="Approved question tall">
    <p:spTree>
      <p:nvGrpSpPr>
        <p:cNvPr id="1" name="Shape 400"/>
        <p:cNvGrpSpPr/>
        <p:nvPr/>
      </p:nvGrpSpPr>
      <p:grpSpPr>
        <a:xfrm>
          <a:off x="0" y="0"/>
          <a:ext cx="0" cy="0"/>
          <a:chOff x="0" y="0"/>
          <a:chExt cx="0" cy="0"/>
        </a:xfrm>
      </p:grpSpPr>
      <p:grpSp>
        <p:nvGrpSpPr>
          <p:cNvPr id="401" name="Google Shape;401;p41"/>
          <p:cNvGrpSpPr/>
          <p:nvPr/>
        </p:nvGrpSpPr>
        <p:grpSpPr>
          <a:xfrm>
            <a:off x="498115" y="5826612"/>
            <a:ext cx="3878023" cy="570195"/>
            <a:chOff x="498115" y="5951018"/>
            <a:chExt cx="3878023" cy="570195"/>
          </a:xfrm>
        </p:grpSpPr>
        <p:sp>
          <p:nvSpPr>
            <p:cNvPr id="402" name="Google Shape;402;p41"/>
            <p:cNvSpPr/>
            <p:nvPr/>
          </p:nvSpPr>
          <p:spPr>
            <a:xfrm>
              <a:off x="498115" y="5951018"/>
              <a:ext cx="99392" cy="9764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403" name="Google Shape;403;p41"/>
            <p:cNvSpPr/>
            <p:nvPr/>
          </p:nvSpPr>
          <p:spPr>
            <a:xfrm>
              <a:off x="693411" y="5951018"/>
              <a:ext cx="99392" cy="9764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404" name="Google Shape;404;p41"/>
            <p:cNvSpPr/>
            <p:nvPr/>
          </p:nvSpPr>
          <p:spPr>
            <a:xfrm>
              <a:off x="890451" y="5951018"/>
              <a:ext cx="99392" cy="9764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405" name="Google Shape;405;p41"/>
            <p:cNvSpPr/>
            <p:nvPr/>
          </p:nvSpPr>
          <p:spPr>
            <a:xfrm>
              <a:off x="498115" y="6181188"/>
              <a:ext cx="94161" cy="130778"/>
            </a:xfrm>
            <a:custGeom>
              <a:avLst/>
              <a:gdLst/>
              <a:ahLst/>
              <a:cxnLst/>
              <a:rect l="l" t="t" r="r" b="b"/>
              <a:pathLst>
                <a:path w="54" h="75" extrusionOk="0">
                  <a:moveTo>
                    <a:pt x="32" y="11"/>
                  </a:moveTo>
                  <a:lnTo>
                    <a:pt x="32" y="75"/>
                  </a:lnTo>
                  <a:lnTo>
                    <a:pt x="22" y="75"/>
                  </a:lnTo>
                  <a:lnTo>
                    <a:pt x="22" y="11"/>
                  </a:lnTo>
                  <a:lnTo>
                    <a:pt x="0" y="11"/>
                  </a:lnTo>
                  <a:lnTo>
                    <a:pt x="0" y="0"/>
                  </a:lnTo>
                  <a:lnTo>
                    <a:pt x="54" y="0"/>
                  </a:lnTo>
                  <a:lnTo>
                    <a:pt x="54" y="11"/>
                  </a:lnTo>
                  <a:lnTo>
                    <a:pt x="32" y="1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06" name="Google Shape;406;p41"/>
            <p:cNvSpPr/>
            <p:nvPr/>
          </p:nvSpPr>
          <p:spPr>
            <a:xfrm>
              <a:off x="609713" y="6174213"/>
              <a:ext cx="78468" cy="137753"/>
            </a:xfrm>
            <a:custGeom>
              <a:avLst/>
              <a:gdLst/>
              <a:ahLst/>
              <a:cxnLst/>
              <a:rect l="l" t="t" r="r" b="b"/>
              <a:pathLst>
                <a:path w="31" h="54" extrusionOk="0">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07" name="Google Shape;407;p41"/>
            <p:cNvSpPr/>
            <p:nvPr/>
          </p:nvSpPr>
          <p:spPr>
            <a:xfrm>
              <a:off x="705618" y="6212575"/>
              <a:ext cx="85443"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08" name="Google Shape;408;p41"/>
            <p:cNvSpPr/>
            <p:nvPr/>
          </p:nvSpPr>
          <p:spPr>
            <a:xfrm>
              <a:off x="857320" y="6174213"/>
              <a:ext cx="83698" cy="139497"/>
            </a:xfrm>
            <a:custGeom>
              <a:avLst/>
              <a:gdLst/>
              <a:ahLst/>
              <a:cxnLst/>
              <a:rect l="l" t="t" r="r" b="b"/>
              <a:pathLst>
                <a:path w="33" h="55" extrusionOk="0">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09" name="Google Shape;409;p41"/>
            <p:cNvSpPr/>
            <p:nvPr/>
          </p:nvSpPr>
          <p:spPr>
            <a:xfrm>
              <a:off x="956713" y="6212575"/>
              <a:ext cx="83698" cy="101135"/>
            </a:xfrm>
            <a:custGeom>
              <a:avLst/>
              <a:gdLst/>
              <a:ahLst/>
              <a:cxnLst/>
              <a:rect l="l" t="t" r="r" b="b"/>
              <a:pathLst>
                <a:path w="33" h="40" extrusionOk="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10" name="Google Shape;410;p41"/>
            <p:cNvSpPr/>
            <p:nvPr/>
          </p:nvSpPr>
          <p:spPr>
            <a:xfrm>
              <a:off x="1050873"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11" name="Google Shape;411;p41"/>
            <p:cNvSpPr/>
            <p:nvPr/>
          </p:nvSpPr>
          <p:spPr>
            <a:xfrm>
              <a:off x="1118877"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12" name="Google Shape;412;p41"/>
            <p:cNvSpPr/>
            <p:nvPr/>
          </p:nvSpPr>
          <p:spPr>
            <a:xfrm>
              <a:off x="1190370" y="6212575"/>
              <a:ext cx="83698" cy="101135"/>
            </a:xfrm>
            <a:custGeom>
              <a:avLst/>
              <a:gdLst/>
              <a:ahLst/>
              <a:cxnLst/>
              <a:rect l="l" t="t" r="r" b="b"/>
              <a:pathLst>
                <a:path w="33" h="40" extrusionOk="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13" name="Google Shape;413;p41"/>
            <p:cNvSpPr/>
            <p:nvPr/>
          </p:nvSpPr>
          <p:spPr>
            <a:xfrm>
              <a:off x="1294993" y="6212575"/>
              <a:ext cx="55799" cy="99391"/>
            </a:xfrm>
            <a:custGeom>
              <a:avLst/>
              <a:gdLst/>
              <a:ahLst/>
              <a:cxnLst/>
              <a:rect l="l" t="t" r="r" b="b"/>
              <a:pathLst>
                <a:path w="22" h="39" extrusionOk="0">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14" name="Google Shape;414;p41"/>
            <p:cNvSpPr/>
            <p:nvPr/>
          </p:nvSpPr>
          <p:spPr>
            <a:xfrm>
              <a:off x="1406591"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15" name="Google Shape;415;p41"/>
            <p:cNvSpPr/>
            <p:nvPr/>
          </p:nvSpPr>
          <p:spPr>
            <a:xfrm>
              <a:off x="1485058" y="6174213"/>
              <a:ext cx="80211" cy="137753"/>
            </a:xfrm>
            <a:custGeom>
              <a:avLst/>
              <a:gdLst/>
              <a:ahLst/>
              <a:cxnLst/>
              <a:rect l="l" t="t" r="r" b="b"/>
              <a:pathLst>
                <a:path w="31" h="54" extrusionOk="0">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16" name="Google Shape;416;p41"/>
            <p:cNvSpPr/>
            <p:nvPr/>
          </p:nvSpPr>
          <p:spPr>
            <a:xfrm>
              <a:off x="1582706"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17" name="Google Shape;417;p41"/>
            <p:cNvSpPr/>
            <p:nvPr/>
          </p:nvSpPr>
          <p:spPr>
            <a:xfrm>
              <a:off x="1730922" y="6212575"/>
              <a:ext cx="80211" cy="134265"/>
            </a:xfrm>
            <a:custGeom>
              <a:avLst/>
              <a:gdLst/>
              <a:ahLst/>
              <a:cxnLst/>
              <a:rect l="l" t="t" r="r" b="b"/>
              <a:pathLst>
                <a:path w="32" h="53" extrusionOk="0">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18" name="Google Shape;418;p41"/>
            <p:cNvSpPr/>
            <p:nvPr/>
          </p:nvSpPr>
          <p:spPr>
            <a:xfrm>
              <a:off x="1835545" y="6212575"/>
              <a:ext cx="78468" cy="101135"/>
            </a:xfrm>
            <a:custGeom>
              <a:avLst/>
              <a:gdLst/>
              <a:ahLst/>
              <a:cxnLst/>
              <a:rect l="l" t="t" r="r" b="b"/>
              <a:pathLst>
                <a:path w="31" h="40" extrusionOk="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19" name="Google Shape;419;p41"/>
            <p:cNvSpPr/>
            <p:nvPr/>
          </p:nvSpPr>
          <p:spPr>
            <a:xfrm>
              <a:off x="1934936"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20" name="Google Shape;420;p41"/>
            <p:cNvSpPr/>
            <p:nvPr/>
          </p:nvSpPr>
          <p:spPr>
            <a:xfrm>
              <a:off x="2030841" y="6212575"/>
              <a:ext cx="73236" cy="101135"/>
            </a:xfrm>
            <a:custGeom>
              <a:avLst/>
              <a:gdLst/>
              <a:ahLst/>
              <a:cxnLst/>
              <a:rect l="l" t="t" r="r" b="b"/>
              <a:pathLst>
                <a:path w="29" h="40" extrusionOk="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21" name="Google Shape;421;p41"/>
            <p:cNvSpPr/>
            <p:nvPr/>
          </p:nvSpPr>
          <p:spPr>
            <a:xfrm>
              <a:off x="2118027"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22" name="Google Shape;422;p41"/>
            <p:cNvSpPr/>
            <p:nvPr/>
          </p:nvSpPr>
          <p:spPr>
            <a:xfrm>
              <a:off x="2194750" y="6175958"/>
              <a:ext cx="24412" cy="136010"/>
            </a:xfrm>
            <a:custGeom>
              <a:avLst/>
              <a:gdLst/>
              <a:ahLst/>
              <a:cxnLst/>
              <a:rect l="l" t="t" r="r" b="b"/>
              <a:pathLst>
                <a:path w="10" h="53" extrusionOk="0">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23" name="Google Shape;423;p41"/>
            <p:cNvSpPr/>
            <p:nvPr/>
          </p:nvSpPr>
          <p:spPr>
            <a:xfrm>
              <a:off x="2236599" y="6212575"/>
              <a:ext cx="87186" cy="101135"/>
            </a:xfrm>
            <a:custGeom>
              <a:avLst/>
              <a:gdLst/>
              <a:ahLst/>
              <a:cxnLst/>
              <a:rect l="l" t="t" r="r" b="b"/>
              <a:pathLst>
                <a:path w="34" h="40" extrusionOk="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24" name="Google Shape;424;p41"/>
            <p:cNvSpPr/>
            <p:nvPr/>
          </p:nvSpPr>
          <p:spPr>
            <a:xfrm>
              <a:off x="2344710" y="6212575"/>
              <a:ext cx="78468" cy="99391"/>
            </a:xfrm>
            <a:custGeom>
              <a:avLst/>
              <a:gdLst/>
              <a:ahLst/>
              <a:cxnLst/>
              <a:rect l="l" t="t" r="r" b="b"/>
              <a:pathLst>
                <a:path w="31" h="39" extrusionOk="0">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25" name="Google Shape;425;p41"/>
            <p:cNvSpPr/>
            <p:nvPr/>
          </p:nvSpPr>
          <p:spPr>
            <a:xfrm>
              <a:off x="2445845" y="6284068"/>
              <a:ext cx="31387" cy="29643"/>
            </a:xfrm>
            <a:custGeom>
              <a:avLst/>
              <a:gdLst/>
              <a:ahLst/>
              <a:cxnLst/>
              <a:rect l="l" t="t" r="r" b="b"/>
              <a:pathLst>
                <a:path w="12" h="12" extrusionOk="0">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26" name="Google Shape;426;p41"/>
            <p:cNvSpPr/>
            <p:nvPr/>
          </p:nvSpPr>
          <p:spPr>
            <a:xfrm>
              <a:off x="2540006" y="6181188"/>
              <a:ext cx="97648" cy="130778"/>
            </a:xfrm>
            <a:custGeom>
              <a:avLst/>
              <a:gdLst/>
              <a:ahLst/>
              <a:cxnLst/>
              <a:rect l="l" t="t" r="r" b="b"/>
              <a:pathLst>
                <a:path w="56" h="75" extrusionOk="0">
                  <a:moveTo>
                    <a:pt x="34" y="11"/>
                  </a:moveTo>
                  <a:lnTo>
                    <a:pt x="34" y="75"/>
                  </a:lnTo>
                  <a:lnTo>
                    <a:pt x="22" y="75"/>
                  </a:lnTo>
                  <a:lnTo>
                    <a:pt x="22" y="11"/>
                  </a:lnTo>
                  <a:lnTo>
                    <a:pt x="0" y="11"/>
                  </a:lnTo>
                  <a:lnTo>
                    <a:pt x="0" y="0"/>
                  </a:lnTo>
                  <a:lnTo>
                    <a:pt x="56" y="0"/>
                  </a:lnTo>
                  <a:lnTo>
                    <a:pt x="56" y="11"/>
                  </a:lnTo>
                  <a:lnTo>
                    <a:pt x="34" y="1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27" name="Google Shape;427;p41"/>
            <p:cNvSpPr/>
            <p:nvPr/>
          </p:nvSpPr>
          <p:spPr>
            <a:xfrm>
              <a:off x="2651603" y="6174213"/>
              <a:ext cx="80211" cy="137753"/>
            </a:xfrm>
            <a:custGeom>
              <a:avLst/>
              <a:gdLst/>
              <a:ahLst/>
              <a:cxnLst/>
              <a:rect l="l" t="t" r="r" b="b"/>
              <a:pathLst>
                <a:path w="31" h="54" extrusionOk="0">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28" name="Google Shape;428;p41"/>
            <p:cNvSpPr/>
            <p:nvPr/>
          </p:nvSpPr>
          <p:spPr>
            <a:xfrm>
              <a:off x="2750996" y="6212575"/>
              <a:ext cx="85443"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29" name="Google Shape;429;p41"/>
            <p:cNvSpPr/>
            <p:nvPr/>
          </p:nvSpPr>
          <p:spPr>
            <a:xfrm>
              <a:off x="2902698" y="6174213"/>
              <a:ext cx="80211" cy="139497"/>
            </a:xfrm>
            <a:custGeom>
              <a:avLst/>
              <a:gdLst/>
              <a:ahLst/>
              <a:cxnLst/>
              <a:rect l="l" t="t" r="r" b="b"/>
              <a:pathLst>
                <a:path w="32" h="55" extrusionOk="0">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30" name="Google Shape;430;p41"/>
            <p:cNvSpPr/>
            <p:nvPr/>
          </p:nvSpPr>
          <p:spPr>
            <a:xfrm>
              <a:off x="2998603"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31" name="Google Shape;431;p41"/>
            <p:cNvSpPr/>
            <p:nvPr/>
          </p:nvSpPr>
          <p:spPr>
            <a:xfrm>
              <a:off x="3096251"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32" name="Google Shape;432;p41"/>
            <p:cNvSpPr/>
            <p:nvPr/>
          </p:nvSpPr>
          <p:spPr>
            <a:xfrm>
              <a:off x="3164256" y="6174213"/>
              <a:ext cx="55799" cy="139497"/>
            </a:xfrm>
            <a:custGeom>
              <a:avLst/>
              <a:gdLst/>
              <a:ahLst/>
              <a:cxnLst/>
              <a:rect l="l" t="t" r="r" b="b"/>
              <a:pathLst>
                <a:path w="22" h="55" extrusionOk="0">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33" name="Google Shape;433;p41"/>
            <p:cNvSpPr/>
            <p:nvPr/>
          </p:nvSpPr>
          <p:spPr>
            <a:xfrm>
              <a:off x="3234004"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34" name="Google Shape;434;p41"/>
            <p:cNvSpPr/>
            <p:nvPr/>
          </p:nvSpPr>
          <p:spPr>
            <a:xfrm>
              <a:off x="3336884" y="6212575"/>
              <a:ext cx="59286" cy="99391"/>
            </a:xfrm>
            <a:custGeom>
              <a:avLst/>
              <a:gdLst/>
              <a:ahLst/>
              <a:cxnLst/>
              <a:rect l="l" t="t" r="r" b="b"/>
              <a:pathLst>
                <a:path w="23" h="39" extrusionOk="0">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35" name="Google Shape;435;p41"/>
            <p:cNvSpPr/>
            <p:nvPr/>
          </p:nvSpPr>
          <p:spPr>
            <a:xfrm>
              <a:off x="3451969"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36" name="Google Shape;436;p41"/>
            <p:cNvSpPr/>
            <p:nvPr/>
          </p:nvSpPr>
          <p:spPr>
            <a:xfrm>
              <a:off x="3530436" y="6174213"/>
              <a:ext cx="80211" cy="137753"/>
            </a:xfrm>
            <a:custGeom>
              <a:avLst/>
              <a:gdLst/>
              <a:ahLst/>
              <a:cxnLst/>
              <a:rect l="l" t="t" r="r" b="b"/>
              <a:pathLst>
                <a:path w="31" h="54" extrusionOk="0">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37" name="Google Shape;437;p41"/>
            <p:cNvSpPr/>
            <p:nvPr/>
          </p:nvSpPr>
          <p:spPr>
            <a:xfrm>
              <a:off x="3628084"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38" name="Google Shape;438;p41"/>
            <p:cNvSpPr/>
            <p:nvPr/>
          </p:nvSpPr>
          <p:spPr>
            <a:xfrm>
              <a:off x="3772813" y="6212575"/>
              <a:ext cx="81955" cy="101135"/>
            </a:xfrm>
            <a:custGeom>
              <a:avLst/>
              <a:gdLst/>
              <a:ahLst/>
              <a:cxnLst/>
              <a:rect l="l" t="t" r="r" b="b"/>
              <a:pathLst>
                <a:path w="32" h="40" extrusionOk="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39" name="Google Shape;439;p41"/>
            <p:cNvSpPr/>
            <p:nvPr/>
          </p:nvSpPr>
          <p:spPr>
            <a:xfrm>
              <a:off x="3877436" y="6212575"/>
              <a:ext cx="78468" cy="99391"/>
            </a:xfrm>
            <a:custGeom>
              <a:avLst/>
              <a:gdLst/>
              <a:ahLst/>
              <a:cxnLst/>
              <a:rect l="l" t="t" r="r" b="b"/>
              <a:pathLst>
                <a:path w="31" h="39" extrusionOk="0">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40" name="Google Shape;440;p41"/>
            <p:cNvSpPr/>
            <p:nvPr/>
          </p:nvSpPr>
          <p:spPr>
            <a:xfrm>
              <a:off x="3975084" y="6212575"/>
              <a:ext cx="73236" cy="101135"/>
            </a:xfrm>
            <a:custGeom>
              <a:avLst/>
              <a:gdLst/>
              <a:ahLst/>
              <a:cxnLst/>
              <a:rect l="l" t="t" r="r" b="b"/>
              <a:pathLst>
                <a:path w="29" h="40" extrusionOk="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41" name="Google Shape;441;p41"/>
            <p:cNvSpPr/>
            <p:nvPr/>
          </p:nvSpPr>
          <p:spPr>
            <a:xfrm>
              <a:off x="4058782" y="6212575"/>
              <a:ext cx="122060" cy="99391"/>
            </a:xfrm>
            <a:custGeom>
              <a:avLst/>
              <a:gdLst/>
              <a:ahLst/>
              <a:cxnLst/>
              <a:rect l="l" t="t" r="r" b="b"/>
              <a:pathLst>
                <a:path w="70" h="57" extrusionOk="0">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42" name="Google Shape;442;p41"/>
            <p:cNvSpPr/>
            <p:nvPr/>
          </p:nvSpPr>
          <p:spPr>
            <a:xfrm>
              <a:off x="4191304"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43" name="Google Shape;443;p41"/>
            <p:cNvSpPr/>
            <p:nvPr/>
          </p:nvSpPr>
          <p:spPr>
            <a:xfrm>
              <a:off x="4295927" y="6212575"/>
              <a:ext cx="57543" cy="99391"/>
            </a:xfrm>
            <a:custGeom>
              <a:avLst/>
              <a:gdLst/>
              <a:ahLst/>
              <a:cxnLst/>
              <a:rect l="l" t="t" r="r" b="b"/>
              <a:pathLst>
                <a:path w="23" h="39" extrusionOk="0">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44" name="Google Shape;444;p41"/>
            <p:cNvSpPr/>
            <p:nvPr/>
          </p:nvSpPr>
          <p:spPr>
            <a:xfrm>
              <a:off x="4346494" y="6284068"/>
              <a:ext cx="29644" cy="29643"/>
            </a:xfrm>
            <a:custGeom>
              <a:avLst/>
              <a:gdLst/>
              <a:ahLst/>
              <a:cxnLst/>
              <a:rect l="l" t="t" r="r" b="b"/>
              <a:pathLst>
                <a:path w="12" h="12" extrusionOk="0">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45" name="Google Shape;445;p41"/>
            <p:cNvSpPr/>
            <p:nvPr/>
          </p:nvSpPr>
          <p:spPr>
            <a:xfrm>
              <a:off x="498115" y="6388691"/>
              <a:ext cx="94161" cy="130778"/>
            </a:xfrm>
            <a:custGeom>
              <a:avLst/>
              <a:gdLst/>
              <a:ahLst/>
              <a:cxnLst/>
              <a:rect l="l" t="t" r="r" b="b"/>
              <a:pathLst>
                <a:path w="54" h="75" extrusionOk="0">
                  <a:moveTo>
                    <a:pt x="32" y="12"/>
                  </a:moveTo>
                  <a:lnTo>
                    <a:pt x="32" y="75"/>
                  </a:lnTo>
                  <a:lnTo>
                    <a:pt x="22" y="75"/>
                  </a:lnTo>
                  <a:lnTo>
                    <a:pt x="22" y="12"/>
                  </a:lnTo>
                  <a:lnTo>
                    <a:pt x="0" y="12"/>
                  </a:lnTo>
                  <a:lnTo>
                    <a:pt x="0" y="0"/>
                  </a:lnTo>
                  <a:lnTo>
                    <a:pt x="54" y="0"/>
                  </a:lnTo>
                  <a:lnTo>
                    <a:pt x="54" y="12"/>
                  </a:lnTo>
                  <a:lnTo>
                    <a:pt x="32" y="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46" name="Google Shape;446;p41"/>
            <p:cNvSpPr/>
            <p:nvPr/>
          </p:nvSpPr>
          <p:spPr>
            <a:xfrm>
              <a:off x="609713" y="6383459"/>
              <a:ext cx="78468" cy="136010"/>
            </a:xfrm>
            <a:custGeom>
              <a:avLst/>
              <a:gdLst/>
              <a:ahLst/>
              <a:cxnLst/>
              <a:rect l="l" t="t" r="r" b="b"/>
              <a:pathLst>
                <a:path w="31" h="53" extrusionOk="0">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47" name="Google Shape;447;p41"/>
            <p:cNvSpPr/>
            <p:nvPr/>
          </p:nvSpPr>
          <p:spPr>
            <a:xfrm>
              <a:off x="705618" y="6418333"/>
              <a:ext cx="85443" cy="102879"/>
            </a:xfrm>
            <a:custGeom>
              <a:avLst/>
              <a:gdLst/>
              <a:ahLst/>
              <a:cxnLst/>
              <a:rect l="l" t="t" r="r" b="b"/>
              <a:pathLst>
                <a:path w="33" h="40" extrusionOk="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48" name="Google Shape;448;p41"/>
            <p:cNvSpPr/>
            <p:nvPr/>
          </p:nvSpPr>
          <p:spPr>
            <a:xfrm>
              <a:off x="857320" y="6383459"/>
              <a:ext cx="83698" cy="137753"/>
            </a:xfrm>
            <a:custGeom>
              <a:avLst/>
              <a:gdLst/>
              <a:ahLst/>
              <a:cxnLst/>
              <a:rect l="l" t="t" r="r" b="b"/>
              <a:pathLst>
                <a:path w="33" h="54" extrusionOk="0">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49" name="Google Shape;449;p41"/>
            <p:cNvSpPr/>
            <p:nvPr/>
          </p:nvSpPr>
          <p:spPr>
            <a:xfrm>
              <a:off x="956713" y="6418333"/>
              <a:ext cx="83698" cy="102879"/>
            </a:xfrm>
            <a:custGeom>
              <a:avLst/>
              <a:gdLst/>
              <a:ahLst/>
              <a:cxnLst/>
              <a:rect l="l" t="t" r="r" b="b"/>
              <a:pathLst>
                <a:path w="33" h="40" extrusionOk="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50" name="Google Shape;450;p41"/>
            <p:cNvSpPr/>
            <p:nvPr/>
          </p:nvSpPr>
          <p:spPr>
            <a:xfrm>
              <a:off x="1050873" y="6383459"/>
              <a:ext cx="55799" cy="137753"/>
            </a:xfrm>
            <a:custGeom>
              <a:avLst/>
              <a:gdLst/>
              <a:ahLst/>
              <a:cxnLst/>
              <a:rect l="l" t="t" r="r" b="b"/>
              <a:pathLst>
                <a:path w="22" h="54" extrusionOk="0">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51" name="Google Shape;451;p41"/>
            <p:cNvSpPr/>
            <p:nvPr/>
          </p:nvSpPr>
          <p:spPr>
            <a:xfrm>
              <a:off x="1118877" y="6383459"/>
              <a:ext cx="55799" cy="137753"/>
            </a:xfrm>
            <a:custGeom>
              <a:avLst/>
              <a:gdLst/>
              <a:ahLst/>
              <a:cxnLst/>
              <a:rect l="l" t="t" r="r" b="b"/>
              <a:pathLst>
                <a:path w="22" h="54" extrusionOk="0">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52" name="Google Shape;452;p41"/>
            <p:cNvSpPr/>
            <p:nvPr/>
          </p:nvSpPr>
          <p:spPr>
            <a:xfrm>
              <a:off x="1190370" y="6418333"/>
              <a:ext cx="83698" cy="102879"/>
            </a:xfrm>
            <a:custGeom>
              <a:avLst/>
              <a:gdLst/>
              <a:ahLst/>
              <a:cxnLst/>
              <a:rect l="l" t="t" r="r" b="b"/>
              <a:pathLst>
                <a:path w="33" h="40" extrusionOk="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53" name="Google Shape;453;p41"/>
            <p:cNvSpPr/>
            <p:nvPr/>
          </p:nvSpPr>
          <p:spPr>
            <a:xfrm>
              <a:off x="1294993" y="6418333"/>
              <a:ext cx="55799" cy="101135"/>
            </a:xfrm>
            <a:custGeom>
              <a:avLst/>
              <a:gdLst/>
              <a:ahLst/>
              <a:cxnLst/>
              <a:rect l="l" t="t" r="r" b="b"/>
              <a:pathLst>
                <a:path w="22" h="39" extrusionOk="0">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54" name="Google Shape;454;p41"/>
            <p:cNvSpPr/>
            <p:nvPr/>
          </p:nvSpPr>
          <p:spPr>
            <a:xfrm>
              <a:off x="1406591" y="6383459"/>
              <a:ext cx="55799" cy="137753"/>
            </a:xfrm>
            <a:custGeom>
              <a:avLst/>
              <a:gdLst/>
              <a:ahLst/>
              <a:cxnLst/>
              <a:rect l="l" t="t" r="r" b="b"/>
              <a:pathLst>
                <a:path w="22" h="54" extrusionOk="0">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55" name="Google Shape;455;p41"/>
            <p:cNvSpPr/>
            <p:nvPr/>
          </p:nvSpPr>
          <p:spPr>
            <a:xfrm>
              <a:off x="1485058" y="6383459"/>
              <a:ext cx="80211" cy="136010"/>
            </a:xfrm>
            <a:custGeom>
              <a:avLst/>
              <a:gdLst/>
              <a:ahLst/>
              <a:cxnLst/>
              <a:rect l="l" t="t" r="r" b="b"/>
              <a:pathLst>
                <a:path w="31" h="53" extrusionOk="0">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56" name="Google Shape;456;p41"/>
            <p:cNvSpPr/>
            <p:nvPr/>
          </p:nvSpPr>
          <p:spPr>
            <a:xfrm>
              <a:off x="1582706" y="6418333"/>
              <a:ext cx="83698" cy="102879"/>
            </a:xfrm>
            <a:custGeom>
              <a:avLst/>
              <a:gdLst/>
              <a:ahLst/>
              <a:cxnLst/>
              <a:rect l="l" t="t" r="r" b="b"/>
              <a:pathLst>
                <a:path w="33" h="40" extrusionOk="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57" name="Google Shape;457;p41"/>
            <p:cNvSpPr/>
            <p:nvPr/>
          </p:nvSpPr>
          <p:spPr>
            <a:xfrm>
              <a:off x="1727435" y="6421821"/>
              <a:ext cx="122060" cy="97648"/>
            </a:xfrm>
            <a:custGeom>
              <a:avLst/>
              <a:gdLst/>
              <a:ahLst/>
              <a:cxnLst/>
              <a:rect l="l" t="t" r="r" b="b"/>
              <a:pathLst>
                <a:path w="70" h="56" extrusionOk="0">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58" name="Google Shape;458;p41"/>
            <p:cNvSpPr/>
            <p:nvPr/>
          </p:nvSpPr>
          <p:spPr>
            <a:xfrm>
              <a:off x="1859957" y="6418333"/>
              <a:ext cx="87186" cy="102879"/>
            </a:xfrm>
            <a:custGeom>
              <a:avLst/>
              <a:gdLst/>
              <a:ahLst/>
              <a:cxnLst/>
              <a:rect l="l" t="t" r="r" b="b"/>
              <a:pathLst>
                <a:path w="34" h="40" extrusionOk="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59" name="Google Shape;459;p41"/>
            <p:cNvSpPr/>
            <p:nvPr/>
          </p:nvSpPr>
          <p:spPr>
            <a:xfrm>
              <a:off x="1968067" y="6418333"/>
              <a:ext cx="57543" cy="101135"/>
            </a:xfrm>
            <a:custGeom>
              <a:avLst/>
              <a:gdLst/>
              <a:ahLst/>
              <a:cxnLst/>
              <a:rect l="l" t="t" r="r" b="b"/>
              <a:pathLst>
                <a:path w="23" h="39" extrusionOk="0">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60" name="Google Shape;460;p41"/>
            <p:cNvSpPr/>
            <p:nvPr/>
          </p:nvSpPr>
          <p:spPr>
            <a:xfrm>
              <a:off x="2043046" y="6383459"/>
              <a:ext cx="19181" cy="136010"/>
            </a:xfrm>
            <a:custGeom>
              <a:avLst/>
              <a:gdLst/>
              <a:ahLst/>
              <a:cxnLst/>
              <a:rect l="l" t="t" r="r" b="b"/>
              <a:pathLst>
                <a:path w="11" h="78" extrusionOk="0">
                  <a:moveTo>
                    <a:pt x="0" y="78"/>
                  </a:moveTo>
                  <a:lnTo>
                    <a:pt x="0" y="6"/>
                  </a:lnTo>
                  <a:lnTo>
                    <a:pt x="11" y="0"/>
                  </a:lnTo>
                  <a:lnTo>
                    <a:pt x="11" y="78"/>
                  </a:lnTo>
                  <a:lnTo>
                    <a:pt x="0" y="7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61" name="Google Shape;461;p41"/>
            <p:cNvSpPr/>
            <p:nvPr/>
          </p:nvSpPr>
          <p:spPr>
            <a:xfrm>
              <a:off x="2084896" y="6383459"/>
              <a:ext cx="80211" cy="137753"/>
            </a:xfrm>
            <a:custGeom>
              <a:avLst/>
              <a:gdLst/>
              <a:ahLst/>
              <a:cxnLst/>
              <a:rect l="l" t="t" r="r" b="b"/>
              <a:pathLst>
                <a:path w="32" h="54" extrusionOk="0">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62" name="Google Shape;462;p41"/>
            <p:cNvSpPr/>
            <p:nvPr/>
          </p:nvSpPr>
          <p:spPr>
            <a:xfrm>
              <a:off x="2229624" y="6421821"/>
              <a:ext cx="122060" cy="97648"/>
            </a:xfrm>
            <a:custGeom>
              <a:avLst/>
              <a:gdLst/>
              <a:ahLst/>
              <a:cxnLst/>
              <a:rect l="l" t="t" r="r" b="b"/>
              <a:pathLst>
                <a:path w="70" h="56" extrusionOk="0">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63" name="Google Shape;463;p41"/>
            <p:cNvSpPr/>
            <p:nvPr/>
          </p:nvSpPr>
          <p:spPr>
            <a:xfrm>
              <a:off x="2362147" y="6418333"/>
              <a:ext cx="88930" cy="102879"/>
            </a:xfrm>
            <a:custGeom>
              <a:avLst/>
              <a:gdLst/>
              <a:ahLst/>
              <a:cxnLst/>
              <a:rect l="l" t="t" r="r" b="b"/>
              <a:pathLst>
                <a:path w="35" h="40" extrusionOk="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64" name="Google Shape;464;p41"/>
            <p:cNvSpPr/>
            <p:nvPr/>
          </p:nvSpPr>
          <p:spPr>
            <a:xfrm>
              <a:off x="2468514" y="6418333"/>
              <a:ext cx="59286" cy="101135"/>
            </a:xfrm>
            <a:custGeom>
              <a:avLst/>
              <a:gdLst/>
              <a:ahLst/>
              <a:cxnLst/>
              <a:rect l="l" t="t" r="r" b="b"/>
              <a:pathLst>
                <a:path w="23" h="39" extrusionOk="0">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65" name="Google Shape;465;p41"/>
            <p:cNvSpPr/>
            <p:nvPr/>
          </p:nvSpPr>
          <p:spPr>
            <a:xfrm>
              <a:off x="2545237" y="6383459"/>
              <a:ext cx="76723" cy="136010"/>
            </a:xfrm>
            <a:custGeom>
              <a:avLst/>
              <a:gdLst/>
              <a:ahLst/>
              <a:cxnLst/>
              <a:rect l="l" t="t" r="r" b="b"/>
              <a:pathLst>
                <a:path w="44" h="78" extrusionOk="0">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66" name="Google Shape;466;p41"/>
            <p:cNvSpPr/>
            <p:nvPr/>
          </p:nvSpPr>
          <p:spPr>
            <a:xfrm>
              <a:off x="2628936" y="6418333"/>
              <a:ext cx="74980" cy="102879"/>
            </a:xfrm>
            <a:custGeom>
              <a:avLst/>
              <a:gdLst/>
              <a:ahLst/>
              <a:cxnLst/>
              <a:rect l="l" t="t" r="r" b="b"/>
              <a:pathLst>
                <a:path w="29" h="40" extrusionOk="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67" name="Google Shape;467;p41"/>
            <p:cNvSpPr/>
            <p:nvPr/>
          </p:nvSpPr>
          <p:spPr>
            <a:xfrm>
              <a:off x="2723096" y="6489826"/>
              <a:ext cx="27899" cy="31387"/>
            </a:xfrm>
            <a:custGeom>
              <a:avLst/>
              <a:gdLst/>
              <a:ahLst/>
              <a:cxnLst/>
              <a:rect l="l" t="t" r="r" b="b"/>
              <a:pathLst>
                <a:path w="11" h="12" extrusionOk="0">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grpSp>
      <p:sp>
        <p:nvSpPr>
          <p:cNvPr id="468" name="Google Shape;468;p41"/>
          <p:cNvSpPr txBox="1">
            <a:spLocks noGrp="1"/>
          </p:cNvSpPr>
          <p:nvPr>
            <p:ph type="ctrTitle"/>
          </p:nvPr>
        </p:nvSpPr>
        <p:spPr>
          <a:xfrm>
            <a:off x="944880" y="2158329"/>
            <a:ext cx="4000436" cy="86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3000"/>
              <a:buFont typeface="Inter Light"/>
              <a:buNone/>
              <a:defRPr sz="3000" b="0">
                <a:solidFill>
                  <a:schemeClr val="lt1"/>
                </a:solidFill>
                <a:latin typeface="Inter Light"/>
                <a:ea typeface="Inter Light"/>
                <a:cs typeface="Inter Light"/>
                <a:sym typeface="Inter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9" name="Google Shape;469;p41"/>
          <p:cNvSpPr txBox="1">
            <a:spLocks noGrp="1"/>
          </p:cNvSpPr>
          <p:nvPr>
            <p:ph type="subTitle" idx="1"/>
          </p:nvPr>
        </p:nvSpPr>
        <p:spPr>
          <a:xfrm>
            <a:off x="945072" y="3200329"/>
            <a:ext cx="4020628" cy="645742"/>
          </a:xfrm>
          <a:prstGeom prst="rect">
            <a:avLst/>
          </a:prstGeom>
          <a:noFill/>
          <a:ln>
            <a:noFill/>
          </a:ln>
        </p:spPr>
        <p:txBody>
          <a:bodyPr spcFirstLastPara="1" wrap="square" lIns="0" tIns="0" rIns="0" bIns="0" anchor="t" anchorCtr="0">
            <a:noAutofit/>
          </a:bodyPr>
          <a:lstStyle>
            <a:lvl1pPr lvl="0" algn="l">
              <a:spcBef>
                <a:spcPts val="400"/>
              </a:spcBef>
              <a:spcAft>
                <a:spcPts val="0"/>
              </a:spcAft>
              <a:buSzPts val="1400"/>
              <a:buNone/>
              <a:defRPr sz="2000">
                <a:solidFill>
                  <a:schemeClr val="lt1"/>
                </a:solidFill>
                <a:latin typeface="Inter Light"/>
                <a:ea typeface="Inter Light"/>
                <a:cs typeface="Inter Light"/>
                <a:sym typeface="Inter Light"/>
              </a:defRPr>
            </a:lvl1pPr>
            <a:lvl2pPr lvl="1" algn="l">
              <a:spcBef>
                <a:spcPts val="320"/>
              </a:spcBef>
              <a:spcAft>
                <a:spcPts val="0"/>
              </a:spcAft>
              <a:buSzPts val="1120"/>
              <a:buNone/>
              <a:defRPr sz="1600">
                <a:solidFill>
                  <a:srgbClr val="FEFEFE"/>
                </a:solidFill>
              </a:defRPr>
            </a:lvl2pPr>
            <a:lvl3pPr lvl="2" algn="ctr">
              <a:spcBef>
                <a:spcPts val="320"/>
              </a:spcBef>
              <a:spcAft>
                <a:spcPts val="0"/>
              </a:spcAft>
              <a:buSzPts val="1120"/>
              <a:buNone/>
              <a:defRPr>
                <a:solidFill>
                  <a:schemeClr val="dk1"/>
                </a:solidFill>
              </a:defRPr>
            </a:lvl3pPr>
            <a:lvl4pPr lvl="3" algn="ctr">
              <a:spcBef>
                <a:spcPts val="280"/>
              </a:spcBef>
              <a:spcAft>
                <a:spcPts val="0"/>
              </a:spcAft>
              <a:buSzPts val="980"/>
              <a:buNone/>
              <a:defRPr>
                <a:solidFill>
                  <a:schemeClr val="dk1"/>
                </a:solidFill>
              </a:defRPr>
            </a:lvl4pPr>
            <a:lvl5pPr lvl="4" algn="ctr">
              <a:spcBef>
                <a:spcPts val="240"/>
              </a:spcBef>
              <a:spcAft>
                <a:spcPts val="0"/>
              </a:spcAft>
              <a:buSzPts val="840"/>
              <a:buNone/>
              <a:defRPr>
                <a:solidFill>
                  <a:schemeClr val="dk1"/>
                </a:solidFill>
              </a:defRPr>
            </a:lvl5pPr>
            <a:lvl6pPr lvl="5" algn="ctr">
              <a:spcBef>
                <a:spcPts val="400"/>
              </a:spcBef>
              <a:spcAft>
                <a:spcPts val="0"/>
              </a:spcAft>
              <a:buClr>
                <a:schemeClr val="dk1"/>
              </a:buClr>
              <a:buSzPts val="2000"/>
              <a:buNone/>
              <a:defRPr>
                <a:solidFill>
                  <a:schemeClr val="dk1"/>
                </a:solidFill>
              </a:defRPr>
            </a:lvl6pPr>
            <a:lvl7pPr lvl="6" algn="ctr">
              <a:spcBef>
                <a:spcPts val="400"/>
              </a:spcBef>
              <a:spcAft>
                <a:spcPts val="0"/>
              </a:spcAft>
              <a:buClr>
                <a:schemeClr val="dk1"/>
              </a:buClr>
              <a:buSzPts val="2000"/>
              <a:buNone/>
              <a:defRPr>
                <a:solidFill>
                  <a:schemeClr val="dk1"/>
                </a:solidFill>
              </a:defRPr>
            </a:lvl7pPr>
            <a:lvl8pPr lvl="7" algn="ctr">
              <a:spcBef>
                <a:spcPts val="400"/>
              </a:spcBef>
              <a:spcAft>
                <a:spcPts val="0"/>
              </a:spcAft>
              <a:buClr>
                <a:schemeClr val="dk1"/>
              </a:buClr>
              <a:buSzPts val="2000"/>
              <a:buNone/>
              <a:defRPr>
                <a:solidFill>
                  <a:schemeClr val="dk1"/>
                </a:solidFill>
              </a:defRPr>
            </a:lvl8pPr>
            <a:lvl9pPr lvl="8" algn="ctr">
              <a:spcBef>
                <a:spcPts val="400"/>
              </a:spcBef>
              <a:spcAft>
                <a:spcPts val="0"/>
              </a:spcAft>
              <a:buClr>
                <a:schemeClr val="dk1"/>
              </a:buClr>
              <a:buSzPts val="2000"/>
              <a:buNone/>
              <a:defRPr>
                <a:solidFill>
                  <a:schemeClr val="dk1"/>
                </a:solidFill>
              </a:defRPr>
            </a:lvl9pPr>
          </a:lstStyle>
          <a:p>
            <a:endParaRPr/>
          </a:p>
        </p:txBody>
      </p:sp>
      <p:grpSp>
        <p:nvGrpSpPr>
          <p:cNvPr id="470" name="Google Shape;470;p41"/>
          <p:cNvGrpSpPr/>
          <p:nvPr/>
        </p:nvGrpSpPr>
        <p:grpSpPr>
          <a:xfrm>
            <a:off x="489366" y="876058"/>
            <a:ext cx="4855295" cy="3374475"/>
            <a:chOff x="6855933" y="899048"/>
            <a:chExt cx="4855295" cy="3374475"/>
          </a:xfrm>
        </p:grpSpPr>
        <p:sp>
          <p:nvSpPr>
            <p:cNvPr id="471" name="Google Shape;471;p41"/>
            <p:cNvSpPr/>
            <p:nvPr/>
          </p:nvSpPr>
          <p:spPr>
            <a:xfrm>
              <a:off x="6855933" y="899048"/>
              <a:ext cx="4855295" cy="3374475"/>
            </a:xfrm>
            <a:custGeom>
              <a:avLst/>
              <a:gdLst/>
              <a:ahLst/>
              <a:cxnLst/>
              <a:rect l="l" t="t" r="r" b="b"/>
              <a:pathLst>
                <a:path w="4855294" h="3374474" extrusionOk="0">
                  <a:moveTo>
                    <a:pt x="6731" y="863542"/>
                  </a:moveTo>
                  <a:lnTo>
                    <a:pt x="6731" y="3095901"/>
                  </a:lnTo>
                  <a:lnTo>
                    <a:pt x="145659" y="3095901"/>
                  </a:lnTo>
                  <a:lnTo>
                    <a:pt x="145659" y="988380"/>
                  </a:lnTo>
                  <a:lnTo>
                    <a:pt x="4715918" y="179673"/>
                  </a:lnTo>
                  <a:lnTo>
                    <a:pt x="4715918" y="3234829"/>
                  </a:lnTo>
                  <a:lnTo>
                    <a:pt x="840208" y="3234829"/>
                  </a:lnTo>
                  <a:lnTo>
                    <a:pt x="840208" y="3373757"/>
                  </a:lnTo>
                  <a:lnTo>
                    <a:pt x="4854846" y="3373757"/>
                  </a:lnTo>
                  <a:lnTo>
                    <a:pt x="4854846" y="6731"/>
                  </a:lnTo>
                  <a:lnTo>
                    <a:pt x="6731" y="86354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472" name="Google Shape;472;p41"/>
            <p:cNvSpPr/>
            <p:nvPr/>
          </p:nvSpPr>
          <p:spPr>
            <a:xfrm>
              <a:off x="6855933" y="4127146"/>
              <a:ext cx="143595" cy="143595"/>
            </a:xfrm>
            <a:custGeom>
              <a:avLst/>
              <a:gdLst/>
              <a:ahLst/>
              <a:cxnLst/>
              <a:rect l="l" t="t" r="r" b="b"/>
              <a:pathLst>
                <a:path w="143594" h="143594" extrusionOk="0">
                  <a:moveTo>
                    <a:pt x="6731" y="6731"/>
                  </a:moveTo>
                  <a:lnTo>
                    <a:pt x="145659" y="6731"/>
                  </a:lnTo>
                  <a:lnTo>
                    <a:pt x="145659" y="145659"/>
                  </a:lnTo>
                  <a:lnTo>
                    <a:pt x="6731" y="14565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473" name="Google Shape;473;p41"/>
            <p:cNvSpPr/>
            <p:nvPr/>
          </p:nvSpPr>
          <p:spPr>
            <a:xfrm>
              <a:off x="7133789" y="4127146"/>
              <a:ext cx="143595" cy="143595"/>
            </a:xfrm>
            <a:custGeom>
              <a:avLst/>
              <a:gdLst/>
              <a:ahLst/>
              <a:cxnLst/>
              <a:rect l="l" t="t" r="r" b="b"/>
              <a:pathLst>
                <a:path w="143594" h="143594" extrusionOk="0">
                  <a:moveTo>
                    <a:pt x="6731" y="6731"/>
                  </a:moveTo>
                  <a:lnTo>
                    <a:pt x="145659" y="6731"/>
                  </a:lnTo>
                  <a:lnTo>
                    <a:pt x="145659" y="145659"/>
                  </a:lnTo>
                  <a:lnTo>
                    <a:pt x="6731" y="14565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474" name="Google Shape;474;p41"/>
            <p:cNvSpPr/>
            <p:nvPr/>
          </p:nvSpPr>
          <p:spPr>
            <a:xfrm>
              <a:off x="7411555" y="4127146"/>
              <a:ext cx="143595" cy="143595"/>
            </a:xfrm>
            <a:custGeom>
              <a:avLst/>
              <a:gdLst/>
              <a:ahLst/>
              <a:cxnLst/>
              <a:rect l="l" t="t" r="r" b="b"/>
              <a:pathLst>
                <a:path w="143594" h="143594" extrusionOk="0">
                  <a:moveTo>
                    <a:pt x="6731" y="6731"/>
                  </a:moveTo>
                  <a:lnTo>
                    <a:pt x="145659" y="6731"/>
                  </a:lnTo>
                  <a:lnTo>
                    <a:pt x="145659" y="145659"/>
                  </a:lnTo>
                  <a:lnTo>
                    <a:pt x="6731" y="14565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grpSp>
        <p:nvGrpSpPr>
          <p:cNvPr id="475" name="Google Shape;475;p41"/>
          <p:cNvGrpSpPr/>
          <p:nvPr/>
        </p:nvGrpSpPr>
        <p:grpSpPr>
          <a:xfrm>
            <a:off x="10364788" y="4960938"/>
            <a:ext cx="1225550" cy="1435100"/>
            <a:chOff x="6529" y="3125"/>
            <a:chExt cx="772" cy="904"/>
          </a:xfrm>
        </p:grpSpPr>
        <p:sp>
          <p:nvSpPr>
            <p:cNvPr id="476" name="Google Shape;476;p41"/>
            <p:cNvSpPr/>
            <p:nvPr/>
          </p:nvSpPr>
          <p:spPr>
            <a:xfrm>
              <a:off x="6529" y="3125"/>
              <a:ext cx="619" cy="226"/>
            </a:xfrm>
            <a:custGeom>
              <a:avLst/>
              <a:gdLst/>
              <a:ahLst/>
              <a:cxnLst/>
              <a:rect l="l" t="t" r="r" b="b"/>
              <a:pathLst>
                <a:path w="2473" h="902" extrusionOk="0">
                  <a:moveTo>
                    <a:pt x="2473" y="0"/>
                  </a:moveTo>
                  <a:lnTo>
                    <a:pt x="0" y="902"/>
                  </a:lnTo>
                  <a:lnTo>
                    <a:pt x="2473" y="466"/>
                  </a:lnTo>
                  <a:lnTo>
                    <a:pt x="247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477" name="Google Shape;477;p41"/>
            <p:cNvSpPr/>
            <p:nvPr/>
          </p:nvSpPr>
          <p:spPr>
            <a:xfrm>
              <a:off x="6529" y="3444"/>
              <a:ext cx="772" cy="585"/>
            </a:xfrm>
            <a:custGeom>
              <a:avLst/>
              <a:gdLst/>
              <a:ahLst/>
              <a:cxnLst/>
              <a:rect l="l" t="t" r="r" b="b"/>
              <a:pathLst>
                <a:path w="3088" h="2339" extrusionOk="0">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tandard slide">
  <p:cSld name="Standard slide">
    <p:spTree>
      <p:nvGrpSpPr>
        <p:cNvPr id="1" name="Shape 478"/>
        <p:cNvGrpSpPr/>
        <p:nvPr/>
      </p:nvGrpSpPr>
      <p:grpSpPr>
        <a:xfrm>
          <a:off x="0" y="0"/>
          <a:ext cx="0" cy="0"/>
          <a:chOff x="0" y="0"/>
          <a:chExt cx="0" cy="0"/>
        </a:xfrm>
      </p:grpSpPr>
      <p:sp>
        <p:nvSpPr>
          <p:cNvPr id="479" name="Google Shape;479;p42"/>
          <p:cNvSpPr txBox="1">
            <a:spLocks noGrp="1"/>
          </p:cNvSpPr>
          <p:nvPr>
            <p:ph type="title"/>
          </p:nvPr>
        </p:nvSpPr>
        <p:spPr>
          <a:xfrm>
            <a:off x="609918" y="294200"/>
            <a:ext cx="10978515"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480" name="Google Shape;480;p42"/>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
        <p:nvSpPr>
          <p:cNvPr id="481" name="Google Shape;481;p42"/>
          <p:cNvSpPr txBox="1">
            <a:spLocks noGrp="1"/>
          </p:cNvSpPr>
          <p:nvPr>
            <p:ph type="body" idx="1"/>
          </p:nvPr>
        </p:nvSpPr>
        <p:spPr>
          <a:xfrm>
            <a:off x="609918" y="1137920"/>
            <a:ext cx="10978515" cy="4947920"/>
          </a:xfrm>
          <a:prstGeom prst="rect">
            <a:avLst/>
          </a:prstGeom>
          <a:noFill/>
          <a:ln>
            <a:noFill/>
          </a:ln>
        </p:spPr>
        <p:txBody>
          <a:bodyPr spcFirstLastPara="1" wrap="square" lIns="0" tIns="0" rIns="0" bIns="0" anchor="t" anchorCtr="0">
            <a:noAutofit/>
          </a:bodyPr>
          <a:lstStyle>
            <a:lvl1pPr marL="457200" lvl="0" indent="-308610" algn="l">
              <a:spcBef>
                <a:spcPts val="360"/>
              </a:spcBef>
              <a:spcAft>
                <a:spcPts val="0"/>
              </a:spcAft>
              <a:buSzPts val="1260"/>
              <a:buChar char="►"/>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tandard slide 2">
  <p:cSld name="Standard slide 2">
    <p:spTree>
      <p:nvGrpSpPr>
        <p:cNvPr id="1" name="Shape 482"/>
        <p:cNvGrpSpPr/>
        <p:nvPr/>
      </p:nvGrpSpPr>
      <p:grpSpPr>
        <a:xfrm>
          <a:off x="0" y="0"/>
          <a:ext cx="0" cy="0"/>
          <a:chOff x="0" y="0"/>
          <a:chExt cx="0" cy="0"/>
        </a:xfrm>
      </p:grpSpPr>
      <p:sp>
        <p:nvSpPr>
          <p:cNvPr id="483" name="Google Shape;483;p43"/>
          <p:cNvSpPr txBox="1">
            <a:spLocks noGrp="1"/>
          </p:cNvSpPr>
          <p:nvPr>
            <p:ph type="title"/>
          </p:nvPr>
        </p:nvSpPr>
        <p:spPr>
          <a:xfrm>
            <a:off x="609918" y="294200"/>
            <a:ext cx="10978515"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484" name="Google Shape;484;p43"/>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2_Standard slide">
  <p:cSld name="2_Standard slide">
    <p:spTree>
      <p:nvGrpSpPr>
        <p:cNvPr id="1" name="Shape 485"/>
        <p:cNvGrpSpPr/>
        <p:nvPr/>
      </p:nvGrpSpPr>
      <p:grpSpPr>
        <a:xfrm>
          <a:off x="0" y="0"/>
          <a:ext cx="0" cy="0"/>
          <a:chOff x="0" y="0"/>
          <a:chExt cx="0" cy="0"/>
        </a:xfrm>
      </p:grpSpPr>
      <p:sp>
        <p:nvSpPr>
          <p:cNvPr id="486" name="Google Shape;486;p44"/>
          <p:cNvSpPr>
            <a:spLocks noGrp="1"/>
          </p:cNvSpPr>
          <p:nvPr>
            <p:ph type="pic" idx="2"/>
          </p:nvPr>
        </p:nvSpPr>
        <p:spPr>
          <a:xfrm>
            <a:off x="8199120" y="1"/>
            <a:ext cx="3999231" cy="6156104"/>
          </a:xfrm>
          <a:prstGeom prst="rect">
            <a:avLst/>
          </a:prstGeom>
          <a:noFill/>
          <a:ln>
            <a:noFill/>
          </a:ln>
        </p:spPr>
      </p:sp>
      <p:sp>
        <p:nvSpPr>
          <p:cNvPr id="487" name="Google Shape;487;p44"/>
          <p:cNvSpPr txBox="1">
            <a:spLocks noGrp="1"/>
          </p:cNvSpPr>
          <p:nvPr>
            <p:ph type="title"/>
          </p:nvPr>
        </p:nvSpPr>
        <p:spPr>
          <a:xfrm>
            <a:off x="609919" y="294200"/>
            <a:ext cx="7444422"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8" name="Google Shape;488;p44"/>
          <p:cNvSpPr txBox="1">
            <a:spLocks noGrp="1"/>
          </p:cNvSpPr>
          <p:nvPr>
            <p:ph type="body" idx="1"/>
          </p:nvPr>
        </p:nvSpPr>
        <p:spPr>
          <a:xfrm>
            <a:off x="609918" y="1137921"/>
            <a:ext cx="7299642" cy="873760"/>
          </a:xfrm>
          <a:prstGeom prst="rect">
            <a:avLst/>
          </a:prstGeom>
          <a:noFill/>
          <a:ln>
            <a:noFill/>
          </a:ln>
        </p:spPr>
        <p:txBody>
          <a:bodyPr spcFirstLastPara="1" wrap="square" lIns="0" tIns="0" rIns="0" bIns="0" anchor="t" anchorCtr="0">
            <a:noAutofit/>
          </a:bodyPr>
          <a:lstStyle>
            <a:lvl1pPr marL="457200" lvl="0" indent="-228600" algn="l">
              <a:spcBef>
                <a:spcPts val="360"/>
              </a:spcBef>
              <a:spcAft>
                <a:spcPts val="0"/>
              </a:spcAft>
              <a:buSzPts val="1260"/>
              <a:buNone/>
              <a:defRPr sz="1800">
                <a:solidFill>
                  <a:schemeClr val="lt1"/>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9" name="Google Shape;489;p44"/>
          <p:cNvSpPr txBox="1">
            <a:spLocks noGrp="1"/>
          </p:cNvSpPr>
          <p:nvPr>
            <p:ph type="body" idx="3"/>
          </p:nvPr>
        </p:nvSpPr>
        <p:spPr>
          <a:xfrm>
            <a:off x="609918" y="2311401"/>
            <a:ext cx="3580117" cy="3844704"/>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SzPts val="980"/>
              <a:buNone/>
              <a:defRPr sz="1400">
                <a:solidFill>
                  <a:schemeClr val="lt1"/>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90" name="Google Shape;490;p44"/>
          <p:cNvSpPr txBox="1">
            <a:spLocks noGrp="1"/>
          </p:cNvSpPr>
          <p:nvPr>
            <p:ph type="body" idx="4"/>
          </p:nvPr>
        </p:nvSpPr>
        <p:spPr>
          <a:xfrm>
            <a:off x="4329443" y="2311401"/>
            <a:ext cx="3580117" cy="1254759"/>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SzPts val="980"/>
              <a:buNone/>
              <a:defRPr sz="1400">
                <a:solidFill>
                  <a:schemeClr val="lt1"/>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91" name="Google Shape;491;p44"/>
          <p:cNvSpPr txBox="1">
            <a:spLocks noGrp="1"/>
          </p:cNvSpPr>
          <p:nvPr>
            <p:ph type="body" idx="5"/>
          </p:nvPr>
        </p:nvSpPr>
        <p:spPr>
          <a:xfrm>
            <a:off x="4329443" y="4236721"/>
            <a:ext cx="3580117" cy="1944160"/>
          </a:xfrm>
          <a:prstGeom prst="rect">
            <a:avLst/>
          </a:prstGeom>
          <a:noFill/>
          <a:ln>
            <a:noFill/>
          </a:ln>
        </p:spPr>
        <p:txBody>
          <a:bodyPr spcFirstLastPara="1" wrap="square" lIns="0" tIns="0" rIns="0" bIns="0" anchor="t" anchorCtr="0">
            <a:noAutofit/>
          </a:bodyPr>
          <a:lstStyle>
            <a:lvl1pPr marL="457200" lvl="0" indent="-228600" algn="l">
              <a:spcBef>
                <a:spcPts val="360"/>
              </a:spcBef>
              <a:spcAft>
                <a:spcPts val="0"/>
              </a:spcAft>
              <a:buSzPts val="1260"/>
              <a:buNone/>
              <a:defRPr sz="1800">
                <a:solidFill>
                  <a:schemeClr val="lt1"/>
                </a:solidFill>
                <a:latin typeface="Georgia"/>
                <a:ea typeface="Georgia"/>
                <a:cs typeface="Georgia"/>
                <a:sym typeface="Georgia"/>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492" name="Google Shape;492;p44"/>
          <p:cNvCxnSpPr/>
          <p:nvPr/>
        </p:nvCxnSpPr>
        <p:spPr>
          <a:xfrm>
            <a:off x="609918" y="907750"/>
            <a:ext cx="7723854"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1_Cover alternate">
  <p:cSld name="1_Cover alternate">
    <p:spTree>
      <p:nvGrpSpPr>
        <p:cNvPr id="1" name="Shape 36"/>
        <p:cNvGrpSpPr/>
        <p:nvPr/>
      </p:nvGrpSpPr>
      <p:grpSpPr>
        <a:xfrm>
          <a:off x="0" y="0"/>
          <a:ext cx="0" cy="0"/>
          <a:chOff x="0" y="0"/>
          <a:chExt cx="0" cy="0"/>
        </a:xfrm>
      </p:grpSpPr>
      <p:pic>
        <p:nvPicPr>
          <p:cNvPr id="37" name="Google Shape;37;p8"/>
          <p:cNvPicPr preferRelativeResize="0"/>
          <p:nvPr/>
        </p:nvPicPr>
        <p:blipFill rotWithShape="1">
          <a:blip r:embed="rId2">
            <a:alphaModFix/>
          </a:blip>
          <a:srcRect t="25039"/>
          <a:stretch/>
        </p:blipFill>
        <p:spPr>
          <a:xfrm>
            <a:off x="0" y="0"/>
            <a:ext cx="12198350" cy="6857999"/>
          </a:xfrm>
          <a:prstGeom prst="rect">
            <a:avLst/>
          </a:prstGeom>
          <a:noFill/>
          <a:ln>
            <a:noFill/>
          </a:ln>
        </p:spPr>
      </p:pic>
      <p:sp>
        <p:nvSpPr>
          <p:cNvPr id="38" name="Google Shape;38;p8"/>
          <p:cNvSpPr/>
          <p:nvPr/>
        </p:nvSpPr>
        <p:spPr>
          <a:xfrm>
            <a:off x="498115" y="795662"/>
            <a:ext cx="4930412" cy="3581484"/>
          </a:xfrm>
          <a:custGeom>
            <a:avLst/>
            <a:gdLst/>
            <a:ahLst/>
            <a:cxnLst/>
            <a:rect l="l" t="t" r="r" b="b"/>
            <a:pathLst>
              <a:path w="4257675" h="3092804" extrusionOk="0">
                <a:moveTo>
                  <a:pt x="4238387" y="0"/>
                </a:moveTo>
                <a:lnTo>
                  <a:pt x="4257675" y="0"/>
                </a:lnTo>
                <a:lnTo>
                  <a:pt x="4257675" y="3092804"/>
                </a:lnTo>
                <a:lnTo>
                  <a:pt x="0" y="3092804"/>
                </a:lnTo>
                <a:lnTo>
                  <a:pt x="0" y="747342"/>
                </a:lnTo>
                <a:close/>
              </a:path>
            </a:pathLst>
          </a:custGeom>
          <a:solidFill>
            <a:srgbClr val="FFE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9" name="Google Shape;39;p8"/>
          <p:cNvSpPr txBox="1">
            <a:spLocks noGrp="1"/>
          </p:cNvSpPr>
          <p:nvPr>
            <p:ph type="ctrTitle"/>
          </p:nvPr>
        </p:nvSpPr>
        <p:spPr>
          <a:xfrm>
            <a:off x="775504" y="1954221"/>
            <a:ext cx="4328932" cy="979702"/>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dk1"/>
              </a:buClr>
              <a:buSzPts val="3000"/>
              <a:buFont typeface="Inter Light"/>
              <a:buNone/>
              <a:defRPr sz="3000" b="0">
                <a:solidFill>
                  <a:schemeClr val="dk1"/>
                </a:solidFill>
                <a:latin typeface="Inter Light"/>
                <a:ea typeface="Inter Light"/>
                <a:cs typeface="Inter Light"/>
                <a:sym typeface="Inter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8"/>
          <p:cNvSpPr txBox="1">
            <a:spLocks noGrp="1"/>
          </p:cNvSpPr>
          <p:nvPr>
            <p:ph type="subTitle" idx="1"/>
          </p:nvPr>
        </p:nvSpPr>
        <p:spPr>
          <a:xfrm>
            <a:off x="775504" y="3046158"/>
            <a:ext cx="4328932" cy="1046323"/>
          </a:xfrm>
          <a:prstGeom prst="rect">
            <a:avLst/>
          </a:prstGeom>
          <a:noFill/>
          <a:ln>
            <a:noFill/>
          </a:ln>
        </p:spPr>
        <p:txBody>
          <a:bodyPr spcFirstLastPara="1" wrap="square" lIns="0" tIns="0" rIns="0" bIns="0" anchor="t" anchorCtr="0">
            <a:noAutofit/>
          </a:bodyPr>
          <a:lstStyle>
            <a:lvl1pPr lvl="0" algn="l">
              <a:spcBef>
                <a:spcPts val="400"/>
              </a:spcBef>
              <a:spcAft>
                <a:spcPts val="0"/>
              </a:spcAft>
              <a:buSzPts val="1400"/>
              <a:buNone/>
              <a:defRPr sz="2000">
                <a:solidFill>
                  <a:schemeClr val="dk1"/>
                </a:solidFill>
                <a:latin typeface="Inter"/>
                <a:ea typeface="Inter"/>
                <a:cs typeface="Inter"/>
                <a:sym typeface="Inter"/>
              </a:defRPr>
            </a:lvl1pPr>
            <a:lvl2pPr lvl="1" algn="l">
              <a:spcBef>
                <a:spcPts val="1200"/>
              </a:spcBef>
              <a:spcAft>
                <a:spcPts val="0"/>
              </a:spcAft>
              <a:buSzPts val="1120"/>
              <a:buNone/>
              <a:defRPr sz="1600" b="1">
                <a:solidFill>
                  <a:srgbClr val="404040"/>
                </a:solidFill>
              </a:defRPr>
            </a:lvl2pPr>
            <a:lvl3pPr lvl="2" algn="ctr">
              <a:spcBef>
                <a:spcPts val="320"/>
              </a:spcBef>
              <a:spcAft>
                <a:spcPts val="0"/>
              </a:spcAft>
              <a:buSzPts val="1120"/>
              <a:buNone/>
              <a:defRPr>
                <a:solidFill>
                  <a:srgbClr val="8C8C8E"/>
                </a:solidFill>
              </a:defRPr>
            </a:lvl3pPr>
            <a:lvl4pPr lvl="3" algn="ctr">
              <a:spcBef>
                <a:spcPts val="280"/>
              </a:spcBef>
              <a:spcAft>
                <a:spcPts val="0"/>
              </a:spcAft>
              <a:buSzPts val="980"/>
              <a:buNone/>
              <a:defRPr>
                <a:solidFill>
                  <a:srgbClr val="8C8C8E"/>
                </a:solidFill>
              </a:defRPr>
            </a:lvl4pPr>
            <a:lvl5pPr lvl="4" algn="ctr">
              <a:spcBef>
                <a:spcPts val="240"/>
              </a:spcBef>
              <a:spcAft>
                <a:spcPts val="0"/>
              </a:spcAft>
              <a:buSzPts val="840"/>
              <a:buNone/>
              <a:defRPr>
                <a:solidFill>
                  <a:srgbClr val="8C8C8E"/>
                </a:solidFill>
              </a:defRPr>
            </a:lvl5pPr>
            <a:lvl6pPr lvl="5" algn="ctr">
              <a:spcBef>
                <a:spcPts val="400"/>
              </a:spcBef>
              <a:spcAft>
                <a:spcPts val="0"/>
              </a:spcAft>
              <a:buClr>
                <a:srgbClr val="8C8C8E"/>
              </a:buClr>
              <a:buSzPts val="2000"/>
              <a:buNone/>
              <a:defRPr>
                <a:solidFill>
                  <a:srgbClr val="8C8C8E"/>
                </a:solidFill>
              </a:defRPr>
            </a:lvl6pPr>
            <a:lvl7pPr lvl="6" algn="ctr">
              <a:spcBef>
                <a:spcPts val="400"/>
              </a:spcBef>
              <a:spcAft>
                <a:spcPts val="0"/>
              </a:spcAft>
              <a:buClr>
                <a:srgbClr val="8C8C8E"/>
              </a:buClr>
              <a:buSzPts val="2000"/>
              <a:buNone/>
              <a:defRPr>
                <a:solidFill>
                  <a:srgbClr val="8C8C8E"/>
                </a:solidFill>
              </a:defRPr>
            </a:lvl7pPr>
            <a:lvl8pPr lvl="7" algn="ctr">
              <a:spcBef>
                <a:spcPts val="400"/>
              </a:spcBef>
              <a:spcAft>
                <a:spcPts val="0"/>
              </a:spcAft>
              <a:buClr>
                <a:srgbClr val="8C8C8E"/>
              </a:buClr>
              <a:buSzPts val="2000"/>
              <a:buNone/>
              <a:defRPr>
                <a:solidFill>
                  <a:srgbClr val="8C8C8E"/>
                </a:solidFill>
              </a:defRPr>
            </a:lvl8pPr>
            <a:lvl9pPr lvl="8" algn="ctr">
              <a:spcBef>
                <a:spcPts val="400"/>
              </a:spcBef>
              <a:spcAft>
                <a:spcPts val="0"/>
              </a:spcAft>
              <a:buClr>
                <a:srgbClr val="8C8C8E"/>
              </a:buClr>
              <a:buSzPts val="2000"/>
              <a:buNone/>
              <a:defRPr>
                <a:solidFill>
                  <a:srgbClr val="8C8C8E"/>
                </a:solidFill>
              </a:defRPr>
            </a:lvl9pPr>
          </a:lstStyle>
          <a:p>
            <a:endParaRPr/>
          </a:p>
        </p:txBody>
      </p:sp>
      <p:grpSp>
        <p:nvGrpSpPr>
          <p:cNvPr id="41" name="Google Shape;41;p8"/>
          <p:cNvGrpSpPr/>
          <p:nvPr/>
        </p:nvGrpSpPr>
        <p:grpSpPr>
          <a:xfrm>
            <a:off x="10364788" y="4960938"/>
            <a:ext cx="1225550" cy="1435100"/>
            <a:chOff x="6529" y="3125"/>
            <a:chExt cx="772" cy="904"/>
          </a:xfrm>
        </p:grpSpPr>
        <p:sp>
          <p:nvSpPr>
            <p:cNvPr id="42" name="Google Shape;42;p8"/>
            <p:cNvSpPr/>
            <p:nvPr/>
          </p:nvSpPr>
          <p:spPr>
            <a:xfrm>
              <a:off x="6529" y="3125"/>
              <a:ext cx="619" cy="226"/>
            </a:xfrm>
            <a:custGeom>
              <a:avLst/>
              <a:gdLst/>
              <a:ahLst/>
              <a:cxnLst/>
              <a:rect l="l" t="t" r="r" b="b"/>
              <a:pathLst>
                <a:path w="2473" h="902" extrusionOk="0">
                  <a:moveTo>
                    <a:pt x="2473" y="0"/>
                  </a:moveTo>
                  <a:lnTo>
                    <a:pt x="0" y="902"/>
                  </a:lnTo>
                  <a:lnTo>
                    <a:pt x="2473" y="466"/>
                  </a:lnTo>
                  <a:lnTo>
                    <a:pt x="247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43" name="Google Shape;43;p8"/>
            <p:cNvSpPr/>
            <p:nvPr/>
          </p:nvSpPr>
          <p:spPr>
            <a:xfrm>
              <a:off x="6529" y="3444"/>
              <a:ext cx="772" cy="585"/>
            </a:xfrm>
            <a:custGeom>
              <a:avLst/>
              <a:gdLst/>
              <a:ahLst/>
              <a:cxnLst/>
              <a:rect l="l" t="t" r="r" b="b"/>
              <a:pathLst>
                <a:path w="3088" h="2339" extrusionOk="0">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spTree>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1_Standard slide">
  <p:cSld name="1_Standard slide">
    <p:spTree>
      <p:nvGrpSpPr>
        <p:cNvPr id="1" name="Shape 493"/>
        <p:cNvGrpSpPr/>
        <p:nvPr/>
      </p:nvGrpSpPr>
      <p:grpSpPr>
        <a:xfrm>
          <a:off x="0" y="0"/>
          <a:ext cx="0" cy="0"/>
          <a:chOff x="0" y="0"/>
          <a:chExt cx="0" cy="0"/>
        </a:xfrm>
      </p:grpSpPr>
      <p:sp>
        <p:nvSpPr>
          <p:cNvPr id="494" name="Google Shape;494;p45"/>
          <p:cNvSpPr>
            <a:spLocks noGrp="1"/>
          </p:cNvSpPr>
          <p:nvPr>
            <p:ph type="pic" idx="2"/>
          </p:nvPr>
        </p:nvSpPr>
        <p:spPr>
          <a:xfrm>
            <a:off x="0" y="0"/>
            <a:ext cx="2384460" cy="6857999"/>
          </a:xfrm>
          <a:prstGeom prst="rect">
            <a:avLst/>
          </a:prstGeom>
          <a:noFill/>
          <a:ln>
            <a:noFill/>
          </a:ln>
        </p:spPr>
      </p:sp>
      <p:sp>
        <p:nvSpPr>
          <p:cNvPr id="495" name="Google Shape;495;p45"/>
          <p:cNvSpPr txBox="1">
            <a:spLocks noGrp="1"/>
          </p:cNvSpPr>
          <p:nvPr>
            <p:ph type="title"/>
          </p:nvPr>
        </p:nvSpPr>
        <p:spPr>
          <a:xfrm>
            <a:off x="2695294" y="294200"/>
            <a:ext cx="8892000"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6" name="Google Shape;496;p45"/>
          <p:cNvSpPr txBox="1">
            <a:spLocks noGrp="1"/>
          </p:cNvSpPr>
          <p:nvPr>
            <p:ph type="body" idx="1"/>
          </p:nvPr>
        </p:nvSpPr>
        <p:spPr>
          <a:xfrm>
            <a:off x="2695293" y="1137921"/>
            <a:ext cx="2742882" cy="5018184"/>
          </a:xfrm>
          <a:prstGeom prst="rect">
            <a:avLst/>
          </a:prstGeom>
          <a:noFill/>
          <a:ln>
            <a:noFill/>
          </a:ln>
        </p:spPr>
        <p:txBody>
          <a:bodyPr spcFirstLastPara="1" wrap="square" lIns="0" tIns="0" rIns="0" bIns="0" anchor="t" anchorCtr="0">
            <a:noAutofit/>
          </a:bodyPr>
          <a:lstStyle>
            <a:lvl1pPr marL="457200" lvl="0" indent="-228600" algn="l">
              <a:spcBef>
                <a:spcPts val="360"/>
              </a:spcBef>
              <a:spcAft>
                <a:spcPts val="0"/>
              </a:spcAft>
              <a:buSzPts val="1260"/>
              <a:buNone/>
              <a:defRPr sz="1800">
                <a:solidFill>
                  <a:schemeClr val="lt1"/>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97" name="Google Shape;497;p45"/>
          <p:cNvSpPr txBox="1">
            <a:spLocks noGrp="1"/>
          </p:cNvSpPr>
          <p:nvPr>
            <p:ph type="body" idx="3"/>
          </p:nvPr>
        </p:nvSpPr>
        <p:spPr>
          <a:xfrm>
            <a:off x="5727083" y="1137921"/>
            <a:ext cx="2803842" cy="5018184"/>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SzPts val="980"/>
              <a:buNone/>
              <a:defRPr sz="1400">
                <a:solidFill>
                  <a:schemeClr val="lt1"/>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98" name="Google Shape;498;p45"/>
          <p:cNvSpPr txBox="1">
            <a:spLocks noGrp="1"/>
          </p:cNvSpPr>
          <p:nvPr>
            <p:ph type="body" idx="4"/>
          </p:nvPr>
        </p:nvSpPr>
        <p:spPr>
          <a:xfrm>
            <a:off x="8819832" y="1137921"/>
            <a:ext cx="2768600" cy="2796151"/>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SzPts val="980"/>
              <a:buNone/>
              <a:defRPr sz="1400">
                <a:solidFill>
                  <a:schemeClr val="lt1"/>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499" name="Google Shape;499;p45"/>
          <p:cNvCxnSpPr/>
          <p:nvPr/>
        </p:nvCxnSpPr>
        <p:spPr>
          <a:xfrm>
            <a:off x="2695294" y="907750"/>
            <a:ext cx="8892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tandard slide_no bullets" type="obj">
  <p:cSld name="OBJECT">
    <p:spTree>
      <p:nvGrpSpPr>
        <p:cNvPr id="1" name="Shape 500"/>
        <p:cNvGrpSpPr/>
        <p:nvPr/>
      </p:nvGrpSpPr>
      <p:grpSpPr>
        <a:xfrm>
          <a:off x="0" y="0"/>
          <a:ext cx="0" cy="0"/>
          <a:chOff x="0" y="0"/>
          <a:chExt cx="0" cy="0"/>
        </a:xfrm>
      </p:grpSpPr>
      <p:sp>
        <p:nvSpPr>
          <p:cNvPr id="501" name="Google Shape;501;p46"/>
          <p:cNvSpPr txBox="1">
            <a:spLocks noGrp="1"/>
          </p:cNvSpPr>
          <p:nvPr>
            <p:ph type="title"/>
          </p:nvPr>
        </p:nvSpPr>
        <p:spPr>
          <a:xfrm>
            <a:off x="609918" y="294200"/>
            <a:ext cx="10978515"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2" name="Google Shape;502;p46"/>
          <p:cNvSpPr txBox="1">
            <a:spLocks noGrp="1"/>
          </p:cNvSpPr>
          <p:nvPr>
            <p:ph type="body" idx="1"/>
          </p:nvPr>
        </p:nvSpPr>
        <p:spPr>
          <a:xfrm>
            <a:off x="609918" y="1137920"/>
            <a:ext cx="8238744" cy="48348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solidFill>
                  <a:schemeClr val="lt1"/>
                </a:solidFill>
              </a:defRPr>
            </a:lvl1pPr>
            <a:lvl2pPr marL="914400" lvl="1" indent="-228600" algn="l">
              <a:spcBef>
                <a:spcPts val="0"/>
              </a:spcBef>
              <a:spcAft>
                <a:spcPts val="0"/>
              </a:spcAft>
              <a:buSzPts val="1260"/>
              <a:buNone/>
              <a:defRPr sz="1800">
                <a:solidFill>
                  <a:schemeClr val="lt1"/>
                </a:solidFill>
              </a:defRPr>
            </a:lvl2pPr>
            <a:lvl3pPr marL="1371600" lvl="2" indent="-228600" algn="l">
              <a:spcBef>
                <a:spcPts val="0"/>
              </a:spcBef>
              <a:spcAft>
                <a:spcPts val="0"/>
              </a:spcAft>
              <a:buSzPts val="1120"/>
              <a:buNone/>
              <a:defRPr sz="1600">
                <a:solidFill>
                  <a:schemeClr val="lt1"/>
                </a:solidFill>
              </a:defRPr>
            </a:lvl3pPr>
            <a:lvl4pPr marL="1828800" lvl="3" indent="-228600" algn="l">
              <a:spcBef>
                <a:spcPts val="0"/>
              </a:spcBef>
              <a:spcAft>
                <a:spcPts val="0"/>
              </a:spcAft>
              <a:buSzPts val="980"/>
              <a:buNone/>
              <a:defRPr sz="1400">
                <a:solidFill>
                  <a:schemeClr val="lt1"/>
                </a:solidFill>
              </a:defRPr>
            </a:lvl4pPr>
            <a:lvl5pPr marL="2286000" lvl="4" indent="-228600" algn="l">
              <a:spcBef>
                <a:spcPts val="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503" name="Google Shape;503;p46"/>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4_Standard slide_no bullets">
  <p:cSld name="4_Standard slide_no bullets">
    <p:spTree>
      <p:nvGrpSpPr>
        <p:cNvPr id="1" name="Shape 504"/>
        <p:cNvGrpSpPr/>
        <p:nvPr/>
      </p:nvGrpSpPr>
      <p:grpSpPr>
        <a:xfrm>
          <a:off x="0" y="0"/>
          <a:ext cx="0" cy="0"/>
          <a:chOff x="0" y="0"/>
          <a:chExt cx="0" cy="0"/>
        </a:xfrm>
      </p:grpSpPr>
      <p:sp>
        <p:nvSpPr>
          <p:cNvPr id="505" name="Google Shape;505;p47"/>
          <p:cNvSpPr>
            <a:spLocks noGrp="1"/>
          </p:cNvSpPr>
          <p:nvPr>
            <p:ph type="pic" idx="2"/>
          </p:nvPr>
        </p:nvSpPr>
        <p:spPr>
          <a:xfrm>
            <a:off x="0" y="0"/>
            <a:ext cx="12198350" cy="6858000"/>
          </a:xfrm>
          <a:prstGeom prst="rect">
            <a:avLst/>
          </a:prstGeom>
          <a:noFill/>
          <a:ln>
            <a:noFill/>
          </a:ln>
        </p:spPr>
      </p:sp>
      <p:sp>
        <p:nvSpPr>
          <p:cNvPr id="506" name="Google Shape;506;p47"/>
          <p:cNvSpPr txBox="1">
            <a:spLocks noGrp="1"/>
          </p:cNvSpPr>
          <p:nvPr>
            <p:ph type="body" idx="1"/>
          </p:nvPr>
        </p:nvSpPr>
        <p:spPr>
          <a:xfrm>
            <a:off x="352800" y="2851522"/>
            <a:ext cx="4447800" cy="1202318"/>
          </a:xfrm>
          <a:prstGeom prst="rect">
            <a:avLst/>
          </a:prstGeom>
          <a:noFill/>
          <a:ln>
            <a:noFill/>
          </a:ln>
        </p:spPr>
        <p:txBody>
          <a:bodyPr spcFirstLastPara="1" wrap="square" lIns="0" tIns="0" rIns="0" bIns="0" anchor="ctr" anchorCtr="0">
            <a:noAutofit/>
          </a:bodyPr>
          <a:lstStyle>
            <a:lvl1pPr marL="457200" lvl="0" indent="-228600" algn="l">
              <a:spcBef>
                <a:spcPts val="720"/>
              </a:spcBef>
              <a:spcAft>
                <a:spcPts val="0"/>
              </a:spcAft>
              <a:buSzPts val="2520"/>
              <a:buNone/>
              <a:defRPr sz="3600" b="0" i="0" u="none" strike="noStrike" cap="none">
                <a:solidFill>
                  <a:schemeClr val="dk1"/>
                </a:solidFill>
                <a:latin typeface="Inter Light"/>
                <a:ea typeface="Inter Light"/>
                <a:cs typeface="Inter Light"/>
                <a:sym typeface="Inter Light"/>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5_Standard slide_no bullets">
  <p:cSld name="5_Standard slide_no bullets">
    <p:spTree>
      <p:nvGrpSpPr>
        <p:cNvPr id="1" name="Shape 507"/>
        <p:cNvGrpSpPr/>
        <p:nvPr/>
      </p:nvGrpSpPr>
      <p:grpSpPr>
        <a:xfrm>
          <a:off x="0" y="0"/>
          <a:ext cx="0" cy="0"/>
          <a:chOff x="0" y="0"/>
          <a:chExt cx="0" cy="0"/>
        </a:xfrm>
      </p:grpSpPr>
      <p:sp>
        <p:nvSpPr>
          <p:cNvPr id="508" name="Google Shape;508;p48"/>
          <p:cNvSpPr txBox="1">
            <a:spLocks noGrp="1"/>
          </p:cNvSpPr>
          <p:nvPr>
            <p:ph type="body" idx="1"/>
          </p:nvPr>
        </p:nvSpPr>
        <p:spPr>
          <a:xfrm>
            <a:off x="352800" y="2851522"/>
            <a:ext cx="4447800" cy="1202318"/>
          </a:xfrm>
          <a:prstGeom prst="rect">
            <a:avLst/>
          </a:prstGeom>
          <a:noFill/>
          <a:ln>
            <a:noFill/>
          </a:ln>
        </p:spPr>
        <p:txBody>
          <a:bodyPr spcFirstLastPara="1" wrap="square" lIns="0" tIns="0" rIns="0" bIns="0" anchor="ctr" anchorCtr="0">
            <a:noAutofit/>
          </a:bodyPr>
          <a:lstStyle>
            <a:lvl1pPr marL="457200" lvl="0" indent="-228600" algn="l">
              <a:spcBef>
                <a:spcPts val="720"/>
              </a:spcBef>
              <a:spcAft>
                <a:spcPts val="0"/>
              </a:spcAft>
              <a:buSzPts val="2520"/>
              <a:buNone/>
              <a:defRPr sz="3600" b="0" i="0" u="none" strike="noStrike" cap="none">
                <a:solidFill>
                  <a:schemeClr val="lt2"/>
                </a:solidFill>
                <a:latin typeface="Inter Light"/>
                <a:ea typeface="Inter Light"/>
                <a:cs typeface="Inter Light"/>
                <a:sym typeface="Inter Light"/>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1_Standard slide_Quotes">
  <p:cSld name="1_Standard slide_Quotes">
    <p:spTree>
      <p:nvGrpSpPr>
        <p:cNvPr id="1" name="Shape 509"/>
        <p:cNvGrpSpPr/>
        <p:nvPr/>
      </p:nvGrpSpPr>
      <p:grpSpPr>
        <a:xfrm>
          <a:off x="0" y="0"/>
          <a:ext cx="0" cy="0"/>
          <a:chOff x="0" y="0"/>
          <a:chExt cx="0" cy="0"/>
        </a:xfrm>
      </p:grpSpPr>
      <p:sp>
        <p:nvSpPr>
          <p:cNvPr id="510" name="Google Shape;510;p49"/>
          <p:cNvSpPr txBox="1"/>
          <p:nvPr/>
        </p:nvSpPr>
        <p:spPr>
          <a:xfrm>
            <a:off x="477351" y="1488927"/>
            <a:ext cx="2338388" cy="8588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2"/>
              </a:buClr>
              <a:buSzPts val="7840"/>
              <a:buFont typeface="Arial"/>
              <a:buNone/>
            </a:pPr>
            <a:r>
              <a:rPr lang="en-GB" sz="11200">
                <a:solidFill>
                  <a:schemeClr val="dk2"/>
                </a:solidFill>
                <a:latin typeface="Georgia"/>
                <a:ea typeface="Georgia"/>
                <a:cs typeface="Georgia"/>
                <a:sym typeface="Georgia"/>
              </a:rPr>
              <a:t>“</a:t>
            </a:r>
            <a:endParaRPr/>
          </a:p>
        </p:txBody>
      </p:sp>
      <p:sp>
        <p:nvSpPr>
          <p:cNvPr id="511" name="Google Shape;511;p49"/>
          <p:cNvSpPr txBox="1">
            <a:spLocks noGrp="1"/>
          </p:cNvSpPr>
          <p:nvPr>
            <p:ph type="body" idx="1"/>
          </p:nvPr>
        </p:nvSpPr>
        <p:spPr>
          <a:xfrm>
            <a:off x="513350" y="2526765"/>
            <a:ext cx="5292000" cy="1800000"/>
          </a:xfrm>
          <a:prstGeom prst="rect">
            <a:avLst/>
          </a:prstGeom>
          <a:noFill/>
          <a:ln>
            <a:noFill/>
          </a:ln>
        </p:spPr>
        <p:txBody>
          <a:bodyPr spcFirstLastPara="1" wrap="square" lIns="90000" tIns="46800" rIns="90000" bIns="46800" anchor="t" anchorCtr="0">
            <a:noAutofit/>
          </a:bodyPr>
          <a:lstStyle>
            <a:lvl1pPr marL="457200" lvl="0" indent="-228600" algn="l">
              <a:spcBef>
                <a:spcPts val="560"/>
              </a:spcBef>
              <a:spcAft>
                <a:spcPts val="0"/>
              </a:spcAft>
              <a:buSzPts val="1960"/>
              <a:buNone/>
              <a:defRPr sz="2800">
                <a:latin typeface="Georgia"/>
                <a:ea typeface="Georgia"/>
                <a:cs typeface="Georgia"/>
                <a:sym typeface="Georgia"/>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2" name="Google Shape;512;p49"/>
          <p:cNvSpPr txBox="1">
            <a:spLocks noGrp="1"/>
          </p:cNvSpPr>
          <p:nvPr>
            <p:ph type="body" idx="2"/>
          </p:nvPr>
        </p:nvSpPr>
        <p:spPr>
          <a:xfrm>
            <a:off x="513350" y="4632765"/>
            <a:ext cx="5292000" cy="316838"/>
          </a:xfrm>
          <a:prstGeom prst="rect">
            <a:avLst/>
          </a:prstGeom>
          <a:noFill/>
          <a:ln>
            <a:noFill/>
          </a:ln>
        </p:spPr>
        <p:txBody>
          <a:bodyPr spcFirstLastPara="1" wrap="square" lIns="90000" tIns="46800" rIns="90000" bIns="46800" anchor="t" anchorCtr="0">
            <a:noAutofit/>
          </a:bodyPr>
          <a:lstStyle>
            <a:lvl1pPr marL="457200" lvl="0" indent="-228600" algn="l">
              <a:spcBef>
                <a:spcPts val="0"/>
              </a:spcBef>
              <a:spcAft>
                <a:spcPts val="0"/>
              </a:spcAft>
              <a:buClr>
                <a:schemeClr val="dk2"/>
              </a:buClr>
              <a:buSzPts val="1120"/>
              <a:buFont typeface="Arial"/>
              <a:buNone/>
              <a:defRPr sz="1600">
                <a:solidFill>
                  <a:srgbClr val="2E2E38"/>
                </a:solidFill>
                <a:latin typeface="Inter Light"/>
                <a:ea typeface="Inter Light"/>
                <a:cs typeface="Inter Light"/>
                <a:sym typeface="Inter Light"/>
              </a:defRPr>
            </a:lvl1pPr>
            <a:lvl2pPr marL="914400" lvl="1" indent="-228600" algn="l">
              <a:spcBef>
                <a:spcPts val="600"/>
              </a:spcBef>
              <a:spcAft>
                <a:spcPts val="0"/>
              </a:spcAft>
              <a:buSzPts val="1400"/>
              <a:buNone/>
              <a:defRPr sz="2000">
                <a:latin typeface="Inter Light"/>
                <a:ea typeface="Inter Light"/>
                <a:cs typeface="Inter Light"/>
                <a:sym typeface="Inter Light"/>
              </a:defRPr>
            </a:lvl2pPr>
            <a:lvl3pPr marL="1371600" lvl="2" indent="-308610" algn="l">
              <a:spcBef>
                <a:spcPts val="360"/>
              </a:spcBef>
              <a:spcAft>
                <a:spcPts val="0"/>
              </a:spcAft>
              <a:buSzPts val="1260"/>
              <a:buChar char="►"/>
              <a:defRPr sz="1800">
                <a:latin typeface="Inter Light"/>
                <a:ea typeface="Inter Light"/>
                <a:cs typeface="Inter Light"/>
                <a:sym typeface="Inter Light"/>
              </a:defRPr>
            </a:lvl3pPr>
            <a:lvl4pPr marL="1828800" lvl="3" indent="-299719" algn="l">
              <a:spcBef>
                <a:spcPts val="320"/>
              </a:spcBef>
              <a:spcAft>
                <a:spcPts val="0"/>
              </a:spcAft>
              <a:buSzPts val="1120"/>
              <a:buChar char="►"/>
              <a:defRPr sz="1600">
                <a:latin typeface="Inter Light"/>
                <a:ea typeface="Inter Light"/>
                <a:cs typeface="Inter Light"/>
                <a:sym typeface="Inter Light"/>
              </a:defRPr>
            </a:lvl4pPr>
            <a:lvl5pPr marL="2286000" lvl="4" indent="-299720" algn="l">
              <a:spcBef>
                <a:spcPts val="320"/>
              </a:spcBef>
              <a:spcAft>
                <a:spcPts val="0"/>
              </a:spcAft>
              <a:buSzPts val="1120"/>
              <a:buChar char="►"/>
              <a:defRPr sz="1600">
                <a:latin typeface="Inter Light"/>
                <a:ea typeface="Inter Light"/>
                <a:cs typeface="Inter Light"/>
                <a:sym typeface="Inter Light"/>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3" name="Google Shape;513;p49"/>
          <p:cNvSpPr txBox="1">
            <a:spLocks noGrp="1"/>
          </p:cNvSpPr>
          <p:nvPr>
            <p:ph type="body" idx="3"/>
          </p:nvPr>
        </p:nvSpPr>
        <p:spPr>
          <a:xfrm>
            <a:off x="513350" y="4971442"/>
            <a:ext cx="5292000" cy="316838"/>
          </a:xfrm>
          <a:prstGeom prst="rect">
            <a:avLst/>
          </a:prstGeom>
          <a:noFill/>
          <a:ln>
            <a:noFill/>
          </a:ln>
        </p:spPr>
        <p:txBody>
          <a:bodyPr spcFirstLastPara="1" wrap="square" lIns="90000" tIns="46800" rIns="90000" bIns="46800" anchor="t" anchorCtr="0">
            <a:noAutofit/>
          </a:bodyPr>
          <a:lstStyle>
            <a:lvl1pPr marL="457200" lvl="0" indent="-228600" algn="l">
              <a:spcBef>
                <a:spcPts val="0"/>
              </a:spcBef>
              <a:spcAft>
                <a:spcPts val="0"/>
              </a:spcAft>
              <a:buClr>
                <a:schemeClr val="dk2"/>
              </a:buClr>
              <a:buSzPts val="1120"/>
              <a:buFont typeface="Arial"/>
              <a:buNone/>
              <a:defRPr sz="1600">
                <a:solidFill>
                  <a:srgbClr val="2E2E38"/>
                </a:solidFill>
                <a:latin typeface="Inter Light"/>
                <a:ea typeface="Inter Light"/>
                <a:cs typeface="Inter Light"/>
                <a:sym typeface="Inter Light"/>
              </a:defRPr>
            </a:lvl1pPr>
            <a:lvl2pPr marL="914400" lvl="1" indent="-228600" algn="l">
              <a:spcBef>
                <a:spcPts val="600"/>
              </a:spcBef>
              <a:spcAft>
                <a:spcPts val="0"/>
              </a:spcAft>
              <a:buSzPts val="1400"/>
              <a:buNone/>
              <a:defRPr sz="2000">
                <a:latin typeface="Inter Light"/>
                <a:ea typeface="Inter Light"/>
                <a:cs typeface="Inter Light"/>
                <a:sym typeface="Inter Light"/>
              </a:defRPr>
            </a:lvl2pPr>
            <a:lvl3pPr marL="1371600" lvl="2" indent="-308610" algn="l">
              <a:spcBef>
                <a:spcPts val="360"/>
              </a:spcBef>
              <a:spcAft>
                <a:spcPts val="0"/>
              </a:spcAft>
              <a:buSzPts val="1260"/>
              <a:buChar char="►"/>
              <a:defRPr sz="1800">
                <a:latin typeface="Inter Light"/>
                <a:ea typeface="Inter Light"/>
                <a:cs typeface="Inter Light"/>
                <a:sym typeface="Inter Light"/>
              </a:defRPr>
            </a:lvl3pPr>
            <a:lvl4pPr marL="1828800" lvl="3" indent="-299719" algn="l">
              <a:spcBef>
                <a:spcPts val="320"/>
              </a:spcBef>
              <a:spcAft>
                <a:spcPts val="0"/>
              </a:spcAft>
              <a:buSzPts val="1120"/>
              <a:buChar char="►"/>
              <a:defRPr sz="1600">
                <a:latin typeface="Inter Light"/>
                <a:ea typeface="Inter Light"/>
                <a:cs typeface="Inter Light"/>
                <a:sym typeface="Inter Light"/>
              </a:defRPr>
            </a:lvl4pPr>
            <a:lvl5pPr marL="2286000" lvl="4" indent="-299720" algn="l">
              <a:spcBef>
                <a:spcPts val="320"/>
              </a:spcBef>
              <a:spcAft>
                <a:spcPts val="0"/>
              </a:spcAft>
              <a:buSzPts val="1120"/>
              <a:buChar char="►"/>
              <a:defRPr sz="1600">
                <a:latin typeface="Inter Light"/>
                <a:ea typeface="Inter Light"/>
                <a:cs typeface="Inter Light"/>
                <a:sym typeface="Inter Light"/>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2_Standard slide_Quotes">
  <p:cSld name="2_Standard slide_Quotes">
    <p:spTree>
      <p:nvGrpSpPr>
        <p:cNvPr id="1" name="Shape 514"/>
        <p:cNvGrpSpPr/>
        <p:nvPr/>
      </p:nvGrpSpPr>
      <p:grpSpPr>
        <a:xfrm>
          <a:off x="0" y="0"/>
          <a:ext cx="0" cy="0"/>
          <a:chOff x="0" y="0"/>
          <a:chExt cx="0" cy="0"/>
        </a:xfrm>
      </p:grpSpPr>
      <p:sp>
        <p:nvSpPr>
          <p:cNvPr id="515" name="Google Shape;515;p50"/>
          <p:cNvSpPr txBox="1">
            <a:spLocks noGrp="1"/>
          </p:cNvSpPr>
          <p:nvPr>
            <p:ph type="body" idx="1"/>
          </p:nvPr>
        </p:nvSpPr>
        <p:spPr>
          <a:xfrm>
            <a:off x="3453175" y="2060235"/>
            <a:ext cx="5292000" cy="3025522"/>
          </a:xfrm>
          <a:prstGeom prst="rect">
            <a:avLst/>
          </a:prstGeom>
          <a:noFill/>
          <a:ln>
            <a:noFill/>
          </a:ln>
        </p:spPr>
        <p:txBody>
          <a:bodyPr spcFirstLastPara="1" wrap="square" lIns="0" tIns="0" rIns="0" bIns="0" anchor="t" anchorCtr="0">
            <a:noAutofit/>
          </a:bodyPr>
          <a:lstStyle>
            <a:lvl1pPr marL="457200" lvl="0" indent="-228600" algn="ctr">
              <a:spcBef>
                <a:spcPts val="560"/>
              </a:spcBef>
              <a:spcAft>
                <a:spcPts val="0"/>
              </a:spcAft>
              <a:buSzPts val="1960"/>
              <a:buNone/>
              <a:defRPr sz="2800">
                <a:latin typeface="Georgia"/>
                <a:ea typeface="Georgia"/>
                <a:cs typeface="Georgia"/>
                <a:sym typeface="Georgia"/>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6" name="Google Shape;516;p50"/>
          <p:cNvSpPr txBox="1">
            <a:spLocks noGrp="1"/>
          </p:cNvSpPr>
          <p:nvPr>
            <p:ph type="body" idx="2"/>
          </p:nvPr>
        </p:nvSpPr>
        <p:spPr>
          <a:xfrm>
            <a:off x="3453175" y="5506678"/>
            <a:ext cx="5292000" cy="316838"/>
          </a:xfrm>
          <a:prstGeom prst="rect">
            <a:avLst/>
          </a:prstGeom>
          <a:noFill/>
          <a:ln>
            <a:noFill/>
          </a:ln>
        </p:spPr>
        <p:txBody>
          <a:bodyPr spcFirstLastPara="1" wrap="square" lIns="0" tIns="0" rIns="0" bIns="0" anchor="t" anchorCtr="0">
            <a:noAutofit/>
          </a:bodyPr>
          <a:lstStyle>
            <a:lvl1pPr marL="457200" lvl="0" indent="-228600" algn="ctr">
              <a:spcBef>
                <a:spcPts val="320"/>
              </a:spcBef>
              <a:spcAft>
                <a:spcPts val="0"/>
              </a:spcAft>
              <a:buSzPts val="1120"/>
              <a:buNone/>
              <a:defRPr sz="1600">
                <a:solidFill>
                  <a:srgbClr val="2E2E38"/>
                </a:solidFill>
                <a:latin typeface="Inter Light"/>
                <a:ea typeface="Inter Light"/>
                <a:cs typeface="Inter Light"/>
                <a:sym typeface="Inter Light"/>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7" name="Google Shape;517;p50"/>
          <p:cNvSpPr txBox="1">
            <a:spLocks noGrp="1"/>
          </p:cNvSpPr>
          <p:nvPr>
            <p:ph type="body" idx="3"/>
          </p:nvPr>
        </p:nvSpPr>
        <p:spPr>
          <a:xfrm>
            <a:off x="3453175" y="5818717"/>
            <a:ext cx="5292000" cy="316838"/>
          </a:xfrm>
          <a:prstGeom prst="rect">
            <a:avLst/>
          </a:prstGeom>
          <a:noFill/>
          <a:ln>
            <a:noFill/>
          </a:ln>
        </p:spPr>
        <p:txBody>
          <a:bodyPr spcFirstLastPara="1" wrap="square" lIns="0" tIns="0" rIns="0" bIns="0" anchor="t" anchorCtr="0">
            <a:noAutofit/>
          </a:bodyPr>
          <a:lstStyle>
            <a:lvl1pPr marL="457200" lvl="0" indent="-228600" algn="ctr">
              <a:spcBef>
                <a:spcPts val="320"/>
              </a:spcBef>
              <a:spcAft>
                <a:spcPts val="0"/>
              </a:spcAft>
              <a:buSzPts val="1120"/>
              <a:buNone/>
              <a:defRPr sz="1600">
                <a:solidFill>
                  <a:srgbClr val="2E2E38"/>
                </a:solidFill>
                <a:latin typeface="Inter Light"/>
                <a:ea typeface="Inter Light"/>
                <a:cs typeface="Inter Light"/>
                <a:sym typeface="Inter Light"/>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8" name="Google Shape;518;p50"/>
          <p:cNvSpPr txBox="1"/>
          <p:nvPr/>
        </p:nvSpPr>
        <p:spPr>
          <a:xfrm>
            <a:off x="4929981" y="979787"/>
            <a:ext cx="2338388" cy="882687"/>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Clr>
                <a:schemeClr val="dk2"/>
              </a:buClr>
              <a:buSzPts val="7840"/>
              <a:buFont typeface="Arial"/>
              <a:buNone/>
            </a:pPr>
            <a:r>
              <a:rPr lang="en-GB" sz="11200">
                <a:solidFill>
                  <a:schemeClr val="dk2"/>
                </a:solidFill>
                <a:latin typeface="Georgia"/>
                <a:ea typeface="Georgia"/>
                <a:cs typeface="Georgia"/>
                <a:sym typeface="Georgia"/>
              </a:rPr>
              <a:t>“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2_Standard slide_no bullets">
  <p:cSld name="2_Standard slide_no bullets">
    <p:spTree>
      <p:nvGrpSpPr>
        <p:cNvPr id="1" name="Shape 519"/>
        <p:cNvGrpSpPr/>
        <p:nvPr/>
      </p:nvGrpSpPr>
      <p:grpSpPr>
        <a:xfrm>
          <a:off x="0" y="0"/>
          <a:ext cx="0" cy="0"/>
          <a:chOff x="0" y="0"/>
          <a:chExt cx="0" cy="0"/>
        </a:xfrm>
      </p:grpSpPr>
      <p:sp>
        <p:nvSpPr>
          <p:cNvPr id="520" name="Google Shape;520;p51"/>
          <p:cNvSpPr>
            <a:spLocks noGrp="1"/>
          </p:cNvSpPr>
          <p:nvPr>
            <p:ph type="pic" idx="2"/>
          </p:nvPr>
        </p:nvSpPr>
        <p:spPr>
          <a:xfrm>
            <a:off x="6227180" y="0"/>
            <a:ext cx="5971170" cy="6858000"/>
          </a:xfrm>
          <a:prstGeom prst="rect">
            <a:avLst/>
          </a:prstGeom>
          <a:noFill/>
          <a:ln>
            <a:noFill/>
          </a:ln>
        </p:spPr>
      </p:sp>
      <p:sp>
        <p:nvSpPr>
          <p:cNvPr id="521" name="Google Shape;521;p51"/>
          <p:cNvSpPr txBox="1">
            <a:spLocks noGrp="1"/>
          </p:cNvSpPr>
          <p:nvPr>
            <p:ph type="body" idx="1"/>
          </p:nvPr>
        </p:nvSpPr>
        <p:spPr>
          <a:xfrm>
            <a:off x="617221" y="2578743"/>
            <a:ext cx="4537959" cy="1055708"/>
          </a:xfrm>
          <a:prstGeom prst="rect">
            <a:avLst/>
          </a:prstGeom>
          <a:noFill/>
          <a:ln>
            <a:noFill/>
          </a:ln>
        </p:spPr>
        <p:txBody>
          <a:bodyPr spcFirstLastPara="1" wrap="square" lIns="0" tIns="0" rIns="0" bIns="0" anchor="t" anchorCtr="0">
            <a:noAutofit/>
          </a:bodyPr>
          <a:lstStyle>
            <a:lvl1pPr marL="457200" lvl="0" indent="-228600" algn="l">
              <a:spcBef>
                <a:spcPts val="600"/>
              </a:spcBef>
              <a:spcAft>
                <a:spcPts val="0"/>
              </a:spcAft>
              <a:buSzPts val="2100"/>
              <a:buNone/>
              <a:defRPr sz="3000"/>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22" name="Google Shape;522;p51"/>
          <p:cNvSpPr txBox="1">
            <a:spLocks noGrp="1"/>
          </p:cNvSpPr>
          <p:nvPr>
            <p:ph type="body" idx="3"/>
          </p:nvPr>
        </p:nvSpPr>
        <p:spPr>
          <a:xfrm>
            <a:off x="617221" y="3840384"/>
            <a:ext cx="4537959" cy="1055708"/>
          </a:xfrm>
          <a:prstGeom prst="rect">
            <a:avLst/>
          </a:prstGeom>
          <a:noFill/>
          <a:ln>
            <a:noFill/>
          </a:ln>
        </p:spPr>
        <p:txBody>
          <a:bodyPr spcFirstLastPara="1" wrap="square" lIns="0" tIns="0" rIns="0" bIns="0" anchor="t" anchorCtr="0">
            <a:noAutofit/>
          </a:bodyPr>
          <a:lstStyle>
            <a:lvl1pPr marL="457200" lvl="0" indent="-228600" algn="l">
              <a:spcBef>
                <a:spcPts val="320"/>
              </a:spcBef>
              <a:spcAft>
                <a:spcPts val="0"/>
              </a:spcAft>
              <a:buSzPts val="1120"/>
              <a:buNone/>
              <a:defRPr sz="1600"/>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1_Standard slide_no bullets">
  <p:cSld name="1_Standard slide_no bullets">
    <p:spTree>
      <p:nvGrpSpPr>
        <p:cNvPr id="1" name="Shape 523"/>
        <p:cNvGrpSpPr/>
        <p:nvPr/>
      </p:nvGrpSpPr>
      <p:grpSpPr>
        <a:xfrm>
          <a:off x="0" y="0"/>
          <a:ext cx="0" cy="0"/>
          <a:chOff x="0" y="0"/>
          <a:chExt cx="0" cy="0"/>
        </a:xfrm>
      </p:grpSpPr>
      <p:sp>
        <p:nvSpPr>
          <p:cNvPr id="524" name="Google Shape;524;p52"/>
          <p:cNvSpPr txBox="1">
            <a:spLocks noGrp="1"/>
          </p:cNvSpPr>
          <p:nvPr>
            <p:ph type="title"/>
          </p:nvPr>
        </p:nvSpPr>
        <p:spPr>
          <a:xfrm>
            <a:off x="609918" y="294200"/>
            <a:ext cx="10978515"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5" name="Google Shape;525;p52"/>
          <p:cNvSpPr txBox="1">
            <a:spLocks noGrp="1"/>
          </p:cNvSpPr>
          <p:nvPr>
            <p:ph type="body" idx="1"/>
          </p:nvPr>
        </p:nvSpPr>
        <p:spPr>
          <a:xfrm>
            <a:off x="7133461" y="3813288"/>
            <a:ext cx="3089275" cy="180000"/>
          </a:xfrm>
          <a:prstGeom prst="rect">
            <a:avLst/>
          </a:prstGeom>
          <a:noFill/>
          <a:ln>
            <a:noFill/>
          </a:ln>
        </p:spPr>
        <p:txBody>
          <a:bodyPr spcFirstLastPara="1" wrap="square" lIns="0" tIns="0" rIns="0" bIns="0" anchor="t" anchorCtr="0">
            <a:noAutofit/>
          </a:bodyPr>
          <a:lstStyle>
            <a:lvl1pPr marL="457200" lvl="0" indent="-228600" algn="l">
              <a:spcBef>
                <a:spcPts val="240"/>
              </a:spcBef>
              <a:spcAft>
                <a:spcPts val="0"/>
              </a:spcAft>
              <a:buSzPts val="840"/>
              <a:buNone/>
              <a:defRPr sz="12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26" name="Google Shape;526;p52"/>
          <p:cNvSpPr txBox="1">
            <a:spLocks noGrp="1"/>
          </p:cNvSpPr>
          <p:nvPr>
            <p:ph type="body" idx="2"/>
          </p:nvPr>
        </p:nvSpPr>
        <p:spPr>
          <a:xfrm>
            <a:off x="7133461" y="4055931"/>
            <a:ext cx="3089275" cy="180000"/>
          </a:xfrm>
          <a:prstGeom prst="rect">
            <a:avLst/>
          </a:prstGeom>
          <a:noFill/>
          <a:ln>
            <a:noFill/>
          </a:ln>
        </p:spPr>
        <p:txBody>
          <a:bodyPr spcFirstLastPara="1" wrap="square" lIns="0" tIns="0" rIns="0" bIns="0" anchor="t" anchorCtr="0">
            <a:noAutofit/>
          </a:bodyPr>
          <a:lstStyle>
            <a:lvl1pPr marL="457200" lvl="0" indent="-228600" algn="l">
              <a:spcBef>
                <a:spcPts val="240"/>
              </a:spcBef>
              <a:spcAft>
                <a:spcPts val="0"/>
              </a:spcAft>
              <a:buSzPts val="840"/>
              <a:buNone/>
              <a:defRPr sz="12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27" name="Google Shape;527;p52"/>
          <p:cNvSpPr>
            <a:spLocks noGrp="1"/>
          </p:cNvSpPr>
          <p:nvPr>
            <p:ph type="pic" idx="3"/>
          </p:nvPr>
        </p:nvSpPr>
        <p:spPr>
          <a:xfrm>
            <a:off x="6123007" y="3578083"/>
            <a:ext cx="778959" cy="778959"/>
          </a:xfrm>
          <a:prstGeom prst="ellipse">
            <a:avLst/>
          </a:prstGeom>
          <a:noFill/>
          <a:ln>
            <a:noFill/>
          </a:ln>
        </p:spPr>
      </p:sp>
      <p:sp>
        <p:nvSpPr>
          <p:cNvPr id="528" name="Google Shape;528;p52"/>
          <p:cNvSpPr txBox="1">
            <a:spLocks noGrp="1"/>
          </p:cNvSpPr>
          <p:nvPr>
            <p:ph type="body" idx="4"/>
          </p:nvPr>
        </p:nvSpPr>
        <p:spPr>
          <a:xfrm>
            <a:off x="6123008" y="1137920"/>
            <a:ext cx="5465425" cy="373807"/>
          </a:xfrm>
          <a:prstGeom prst="rect">
            <a:avLst/>
          </a:prstGeom>
          <a:noFill/>
          <a:ln>
            <a:noFill/>
          </a:ln>
        </p:spPr>
        <p:txBody>
          <a:bodyPr spcFirstLastPara="1" wrap="square" lIns="0" tIns="0" rIns="0" bIns="0" anchor="t" anchorCtr="0">
            <a:noAutofit/>
          </a:bodyPr>
          <a:lstStyle>
            <a:lvl1pPr marL="457200" lvl="0" indent="-228600" algn="l">
              <a:spcBef>
                <a:spcPts val="400"/>
              </a:spcBef>
              <a:spcAft>
                <a:spcPts val="0"/>
              </a:spcAft>
              <a:buSzPts val="1400"/>
              <a:buNone/>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29" name="Google Shape;529;p52"/>
          <p:cNvSpPr txBox="1">
            <a:spLocks noGrp="1"/>
          </p:cNvSpPr>
          <p:nvPr>
            <p:ph type="body" idx="5"/>
          </p:nvPr>
        </p:nvSpPr>
        <p:spPr>
          <a:xfrm>
            <a:off x="6123008" y="1635009"/>
            <a:ext cx="5465425" cy="1611554"/>
          </a:xfrm>
          <a:prstGeom prst="rect">
            <a:avLst/>
          </a:prstGeom>
          <a:noFill/>
          <a:ln>
            <a:noFill/>
          </a:ln>
        </p:spPr>
        <p:txBody>
          <a:bodyPr spcFirstLastPara="1" wrap="square" lIns="0" tIns="0" rIns="0" bIns="0" anchor="t" anchorCtr="0">
            <a:noAutofit/>
          </a:bodyPr>
          <a:lstStyle>
            <a:lvl1pPr marL="457200" lvl="0" indent="-228600" algn="l">
              <a:spcBef>
                <a:spcPts val="320"/>
              </a:spcBef>
              <a:spcAft>
                <a:spcPts val="0"/>
              </a:spcAft>
              <a:buSzPts val="1120"/>
              <a:buNone/>
              <a:defRPr sz="1600"/>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530" name="Google Shape;530;p52"/>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Standard slide_Quotes">
  <p:cSld name="Standard slide_Quotes">
    <p:spTree>
      <p:nvGrpSpPr>
        <p:cNvPr id="1" name="Shape 531"/>
        <p:cNvGrpSpPr/>
        <p:nvPr/>
      </p:nvGrpSpPr>
      <p:grpSpPr>
        <a:xfrm>
          <a:off x="0" y="0"/>
          <a:ext cx="0" cy="0"/>
          <a:chOff x="0" y="0"/>
          <a:chExt cx="0" cy="0"/>
        </a:xfrm>
      </p:grpSpPr>
      <p:sp>
        <p:nvSpPr>
          <p:cNvPr id="532" name="Google Shape;532;p53"/>
          <p:cNvSpPr>
            <a:spLocks noGrp="1"/>
          </p:cNvSpPr>
          <p:nvPr>
            <p:ph type="pic" idx="2"/>
          </p:nvPr>
        </p:nvSpPr>
        <p:spPr>
          <a:xfrm>
            <a:off x="0" y="0"/>
            <a:ext cx="12198350" cy="6858000"/>
          </a:xfrm>
          <a:prstGeom prst="rect">
            <a:avLst/>
          </a:prstGeom>
          <a:noFill/>
          <a:ln>
            <a:noFill/>
          </a:ln>
        </p:spPr>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Standard slide_no_first_level_bullets">
  <p:cSld name="Standard slide_no_first_level_bullets">
    <p:spTree>
      <p:nvGrpSpPr>
        <p:cNvPr id="1" name="Shape 533"/>
        <p:cNvGrpSpPr/>
        <p:nvPr/>
      </p:nvGrpSpPr>
      <p:grpSpPr>
        <a:xfrm>
          <a:off x="0" y="0"/>
          <a:ext cx="0" cy="0"/>
          <a:chOff x="0" y="0"/>
          <a:chExt cx="0" cy="0"/>
        </a:xfrm>
      </p:grpSpPr>
      <p:sp>
        <p:nvSpPr>
          <p:cNvPr id="534" name="Google Shape;534;p54"/>
          <p:cNvSpPr txBox="1">
            <a:spLocks noGrp="1"/>
          </p:cNvSpPr>
          <p:nvPr>
            <p:ph type="title"/>
          </p:nvPr>
        </p:nvSpPr>
        <p:spPr>
          <a:xfrm>
            <a:off x="609918" y="294200"/>
            <a:ext cx="10978515"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5" name="Google Shape;535;p54"/>
          <p:cNvSpPr txBox="1">
            <a:spLocks noGrp="1"/>
          </p:cNvSpPr>
          <p:nvPr>
            <p:ph type="body" idx="1"/>
          </p:nvPr>
        </p:nvSpPr>
        <p:spPr>
          <a:xfrm>
            <a:off x="609918" y="1137920"/>
            <a:ext cx="8238744" cy="4834800"/>
          </a:xfrm>
          <a:prstGeom prst="rect">
            <a:avLst/>
          </a:prstGeom>
          <a:noFill/>
          <a:ln>
            <a:noFill/>
          </a:ln>
        </p:spPr>
        <p:txBody>
          <a:bodyPr spcFirstLastPara="1" wrap="square" lIns="0" tIns="0" rIns="0" bIns="0" anchor="t" anchorCtr="0">
            <a:noAutofit/>
          </a:bodyPr>
          <a:lstStyle>
            <a:lvl1pPr marL="457200" lvl="0" indent="-228600" algn="l">
              <a:spcBef>
                <a:spcPts val="400"/>
              </a:spcBef>
              <a:spcAft>
                <a:spcPts val="0"/>
              </a:spcAft>
              <a:buSzPts val="1400"/>
              <a:buNone/>
              <a:defRPr>
                <a:solidFill>
                  <a:schemeClr val="lt1"/>
                </a:solidFill>
              </a:defRPr>
            </a:lvl1pPr>
            <a:lvl2pPr marL="914400" lvl="1" indent="-308610" algn="l">
              <a:spcBef>
                <a:spcPts val="360"/>
              </a:spcBef>
              <a:spcAft>
                <a:spcPts val="0"/>
              </a:spcAft>
              <a:buSzPts val="1260"/>
              <a:buChar char="►"/>
              <a:defRPr>
                <a:solidFill>
                  <a:schemeClr val="lt1"/>
                </a:solidFill>
              </a:defRPr>
            </a:lvl2pPr>
            <a:lvl3pPr marL="1371600" lvl="2" indent="-299719" algn="l">
              <a:spcBef>
                <a:spcPts val="320"/>
              </a:spcBef>
              <a:spcAft>
                <a:spcPts val="0"/>
              </a:spcAft>
              <a:buSzPts val="1120"/>
              <a:buChar char="►"/>
              <a:defRPr>
                <a:solidFill>
                  <a:schemeClr val="lt1"/>
                </a:solidFill>
              </a:defRPr>
            </a:lvl3pPr>
            <a:lvl4pPr marL="1828800" lvl="3" indent="-290830" algn="l">
              <a:spcBef>
                <a:spcPts val="280"/>
              </a:spcBef>
              <a:spcAft>
                <a:spcPts val="0"/>
              </a:spcAft>
              <a:buSzPts val="980"/>
              <a:buChar char="►"/>
              <a:defRPr>
                <a:solidFill>
                  <a:schemeClr val="lt1"/>
                </a:solidFill>
              </a:defRPr>
            </a:lvl4pPr>
            <a:lvl5pPr marL="2286000" lvl="4" indent="-281939" algn="l">
              <a:spcBef>
                <a:spcPts val="240"/>
              </a:spcBef>
              <a:spcAft>
                <a:spcPts val="0"/>
              </a:spcAft>
              <a:buSzPts val="840"/>
              <a:buChar char="►"/>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536" name="Google Shape;536;p54"/>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Approved question wide">
  <p:cSld name="Approved question wide">
    <p:spTree>
      <p:nvGrpSpPr>
        <p:cNvPr id="1" name="Shape 44"/>
        <p:cNvGrpSpPr/>
        <p:nvPr/>
      </p:nvGrpSpPr>
      <p:grpSpPr>
        <a:xfrm>
          <a:off x="0" y="0"/>
          <a:ext cx="0" cy="0"/>
          <a:chOff x="0" y="0"/>
          <a:chExt cx="0" cy="0"/>
        </a:xfrm>
      </p:grpSpPr>
      <p:grpSp>
        <p:nvGrpSpPr>
          <p:cNvPr id="45" name="Google Shape;45;p9"/>
          <p:cNvGrpSpPr/>
          <p:nvPr/>
        </p:nvGrpSpPr>
        <p:grpSpPr>
          <a:xfrm>
            <a:off x="498115" y="5826612"/>
            <a:ext cx="3878023" cy="570195"/>
            <a:chOff x="498115" y="5951018"/>
            <a:chExt cx="3878023" cy="570195"/>
          </a:xfrm>
        </p:grpSpPr>
        <p:sp>
          <p:nvSpPr>
            <p:cNvPr id="46" name="Google Shape;46;p9"/>
            <p:cNvSpPr/>
            <p:nvPr/>
          </p:nvSpPr>
          <p:spPr>
            <a:xfrm>
              <a:off x="498115" y="5951018"/>
              <a:ext cx="99392" cy="9764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47" name="Google Shape;47;p9"/>
            <p:cNvSpPr/>
            <p:nvPr/>
          </p:nvSpPr>
          <p:spPr>
            <a:xfrm>
              <a:off x="693411" y="5951018"/>
              <a:ext cx="99392" cy="9764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48" name="Google Shape;48;p9"/>
            <p:cNvSpPr/>
            <p:nvPr/>
          </p:nvSpPr>
          <p:spPr>
            <a:xfrm>
              <a:off x="890451" y="5951018"/>
              <a:ext cx="99392" cy="9764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49" name="Google Shape;49;p9"/>
            <p:cNvSpPr/>
            <p:nvPr/>
          </p:nvSpPr>
          <p:spPr>
            <a:xfrm>
              <a:off x="498115" y="6181188"/>
              <a:ext cx="94161" cy="130778"/>
            </a:xfrm>
            <a:custGeom>
              <a:avLst/>
              <a:gdLst/>
              <a:ahLst/>
              <a:cxnLst/>
              <a:rect l="l" t="t" r="r" b="b"/>
              <a:pathLst>
                <a:path w="54" h="75" extrusionOk="0">
                  <a:moveTo>
                    <a:pt x="32" y="11"/>
                  </a:moveTo>
                  <a:lnTo>
                    <a:pt x="32" y="75"/>
                  </a:lnTo>
                  <a:lnTo>
                    <a:pt x="22" y="75"/>
                  </a:lnTo>
                  <a:lnTo>
                    <a:pt x="22" y="11"/>
                  </a:lnTo>
                  <a:lnTo>
                    <a:pt x="0" y="11"/>
                  </a:lnTo>
                  <a:lnTo>
                    <a:pt x="0" y="0"/>
                  </a:lnTo>
                  <a:lnTo>
                    <a:pt x="54" y="0"/>
                  </a:lnTo>
                  <a:lnTo>
                    <a:pt x="54" y="11"/>
                  </a:lnTo>
                  <a:lnTo>
                    <a:pt x="32" y="1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50" name="Google Shape;50;p9"/>
            <p:cNvSpPr/>
            <p:nvPr/>
          </p:nvSpPr>
          <p:spPr>
            <a:xfrm>
              <a:off x="609713" y="6174213"/>
              <a:ext cx="78468" cy="137753"/>
            </a:xfrm>
            <a:custGeom>
              <a:avLst/>
              <a:gdLst/>
              <a:ahLst/>
              <a:cxnLst/>
              <a:rect l="l" t="t" r="r" b="b"/>
              <a:pathLst>
                <a:path w="31" h="54" extrusionOk="0">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51" name="Google Shape;51;p9"/>
            <p:cNvSpPr/>
            <p:nvPr/>
          </p:nvSpPr>
          <p:spPr>
            <a:xfrm>
              <a:off x="705618" y="6212575"/>
              <a:ext cx="85443"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52" name="Google Shape;52;p9"/>
            <p:cNvSpPr/>
            <p:nvPr/>
          </p:nvSpPr>
          <p:spPr>
            <a:xfrm>
              <a:off x="857320" y="6174213"/>
              <a:ext cx="83698" cy="139497"/>
            </a:xfrm>
            <a:custGeom>
              <a:avLst/>
              <a:gdLst/>
              <a:ahLst/>
              <a:cxnLst/>
              <a:rect l="l" t="t" r="r" b="b"/>
              <a:pathLst>
                <a:path w="33" h="55" extrusionOk="0">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53" name="Google Shape;53;p9"/>
            <p:cNvSpPr/>
            <p:nvPr/>
          </p:nvSpPr>
          <p:spPr>
            <a:xfrm>
              <a:off x="956713" y="6212575"/>
              <a:ext cx="83698" cy="101135"/>
            </a:xfrm>
            <a:custGeom>
              <a:avLst/>
              <a:gdLst/>
              <a:ahLst/>
              <a:cxnLst/>
              <a:rect l="l" t="t" r="r" b="b"/>
              <a:pathLst>
                <a:path w="33" h="40" extrusionOk="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54" name="Google Shape;54;p9"/>
            <p:cNvSpPr/>
            <p:nvPr/>
          </p:nvSpPr>
          <p:spPr>
            <a:xfrm>
              <a:off x="1050873"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55" name="Google Shape;55;p9"/>
            <p:cNvSpPr/>
            <p:nvPr/>
          </p:nvSpPr>
          <p:spPr>
            <a:xfrm>
              <a:off x="1118877"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56" name="Google Shape;56;p9"/>
            <p:cNvSpPr/>
            <p:nvPr/>
          </p:nvSpPr>
          <p:spPr>
            <a:xfrm>
              <a:off x="1190370" y="6212575"/>
              <a:ext cx="83698" cy="101135"/>
            </a:xfrm>
            <a:custGeom>
              <a:avLst/>
              <a:gdLst/>
              <a:ahLst/>
              <a:cxnLst/>
              <a:rect l="l" t="t" r="r" b="b"/>
              <a:pathLst>
                <a:path w="33" h="40" extrusionOk="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57" name="Google Shape;57;p9"/>
            <p:cNvSpPr/>
            <p:nvPr/>
          </p:nvSpPr>
          <p:spPr>
            <a:xfrm>
              <a:off x="1294993" y="6212575"/>
              <a:ext cx="55799" cy="99391"/>
            </a:xfrm>
            <a:custGeom>
              <a:avLst/>
              <a:gdLst/>
              <a:ahLst/>
              <a:cxnLst/>
              <a:rect l="l" t="t" r="r" b="b"/>
              <a:pathLst>
                <a:path w="22" h="39" extrusionOk="0">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58" name="Google Shape;58;p9"/>
            <p:cNvSpPr/>
            <p:nvPr/>
          </p:nvSpPr>
          <p:spPr>
            <a:xfrm>
              <a:off x="1406591"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59" name="Google Shape;59;p9"/>
            <p:cNvSpPr/>
            <p:nvPr/>
          </p:nvSpPr>
          <p:spPr>
            <a:xfrm>
              <a:off x="1485058" y="6174213"/>
              <a:ext cx="80211" cy="137753"/>
            </a:xfrm>
            <a:custGeom>
              <a:avLst/>
              <a:gdLst/>
              <a:ahLst/>
              <a:cxnLst/>
              <a:rect l="l" t="t" r="r" b="b"/>
              <a:pathLst>
                <a:path w="31" h="54" extrusionOk="0">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60" name="Google Shape;60;p9"/>
            <p:cNvSpPr/>
            <p:nvPr/>
          </p:nvSpPr>
          <p:spPr>
            <a:xfrm>
              <a:off x="1582706"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61" name="Google Shape;61;p9"/>
            <p:cNvSpPr/>
            <p:nvPr/>
          </p:nvSpPr>
          <p:spPr>
            <a:xfrm>
              <a:off x="1730922" y="6212575"/>
              <a:ext cx="80211" cy="134265"/>
            </a:xfrm>
            <a:custGeom>
              <a:avLst/>
              <a:gdLst/>
              <a:ahLst/>
              <a:cxnLst/>
              <a:rect l="l" t="t" r="r" b="b"/>
              <a:pathLst>
                <a:path w="32" h="53" extrusionOk="0">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62" name="Google Shape;62;p9"/>
            <p:cNvSpPr/>
            <p:nvPr/>
          </p:nvSpPr>
          <p:spPr>
            <a:xfrm>
              <a:off x="1835545" y="6212575"/>
              <a:ext cx="78468" cy="101135"/>
            </a:xfrm>
            <a:custGeom>
              <a:avLst/>
              <a:gdLst/>
              <a:ahLst/>
              <a:cxnLst/>
              <a:rect l="l" t="t" r="r" b="b"/>
              <a:pathLst>
                <a:path w="31" h="40" extrusionOk="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63" name="Google Shape;63;p9"/>
            <p:cNvSpPr/>
            <p:nvPr/>
          </p:nvSpPr>
          <p:spPr>
            <a:xfrm>
              <a:off x="1934936"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64" name="Google Shape;64;p9"/>
            <p:cNvSpPr/>
            <p:nvPr/>
          </p:nvSpPr>
          <p:spPr>
            <a:xfrm>
              <a:off x="2030841" y="6212575"/>
              <a:ext cx="73236" cy="101135"/>
            </a:xfrm>
            <a:custGeom>
              <a:avLst/>
              <a:gdLst/>
              <a:ahLst/>
              <a:cxnLst/>
              <a:rect l="l" t="t" r="r" b="b"/>
              <a:pathLst>
                <a:path w="29" h="40" extrusionOk="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65" name="Google Shape;65;p9"/>
            <p:cNvSpPr/>
            <p:nvPr/>
          </p:nvSpPr>
          <p:spPr>
            <a:xfrm>
              <a:off x="2118027"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66" name="Google Shape;66;p9"/>
            <p:cNvSpPr/>
            <p:nvPr/>
          </p:nvSpPr>
          <p:spPr>
            <a:xfrm>
              <a:off x="2194750" y="6175958"/>
              <a:ext cx="24412" cy="136010"/>
            </a:xfrm>
            <a:custGeom>
              <a:avLst/>
              <a:gdLst/>
              <a:ahLst/>
              <a:cxnLst/>
              <a:rect l="l" t="t" r="r" b="b"/>
              <a:pathLst>
                <a:path w="10" h="53" extrusionOk="0">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67" name="Google Shape;67;p9"/>
            <p:cNvSpPr/>
            <p:nvPr/>
          </p:nvSpPr>
          <p:spPr>
            <a:xfrm>
              <a:off x="2236599" y="6212575"/>
              <a:ext cx="87186" cy="101135"/>
            </a:xfrm>
            <a:custGeom>
              <a:avLst/>
              <a:gdLst/>
              <a:ahLst/>
              <a:cxnLst/>
              <a:rect l="l" t="t" r="r" b="b"/>
              <a:pathLst>
                <a:path w="34" h="40" extrusionOk="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68" name="Google Shape;68;p9"/>
            <p:cNvSpPr/>
            <p:nvPr/>
          </p:nvSpPr>
          <p:spPr>
            <a:xfrm>
              <a:off x="2344710" y="6212575"/>
              <a:ext cx="78468" cy="99391"/>
            </a:xfrm>
            <a:custGeom>
              <a:avLst/>
              <a:gdLst/>
              <a:ahLst/>
              <a:cxnLst/>
              <a:rect l="l" t="t" r="r" b="b"/>
              <a:pathLst>
                <a:path w="31" h="39" extrusionOk="0">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69" name="Google Shape;69;p9"/>
            <p:cNvSpPr/>
            <p:nvPr/>
          </p:nvSpPr>
          <p:spPr>
            <a:xfrm>
              <a:off x="2445845" y="6284068"/>
              <a:ext cx="31387" cy="29643"/>
            </a:xfrm>
            <a:custGeom>
              <a:avLst/>
              <a:gdLst/>
              <a:ahLst/>
              <a:cxnLst/>
              <a:rect l="l" t="t" r="r" b="b"/>
              <a:pathLst>
                <a:path w="12" h="12" extrusionOk="0">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70" name="Google Shape;70;p9"/>
            <p:cNvSpPr/>
            <p:nvPr/>
          </p:nvSpPr>
          <p:spPr>
            <a:xfrm>
              <a:off x="2540006" y="6181188"/>
              <a:ext cx="97648" cy="130778"/>
            </a:xfrm>
            <a:custGeom>
              <a:avLst/>
              <a:gdLst/>
              <a:ahLst/>
              <a:cxnLst/>
              <a:rect l="l" t="t" r="r" b="b"/>
              <a:pathLst>
                <a:path w="56" h="75" extrusionOk="0">
                  <a:moveTo>
                    <a:pt x="34" y="11"/>
                  </a:moveTo>
                  <a:lnTo>
                    <a:pt x="34" y="75"/>
                  </a:lnTo>
                  <a:lnTo>
                    <a:pt x="22" y="75"/>
                  </a:lnTo>
                  <a:lnTo>
                    <a:pt x="22" y="11"/>
                  </a:lnTo>
                  <a:lnTo>
                    <a:pt x="0" y="11"/>
                  </a:lnTo>
                  <a:lnTo>
                    <a:pt x="0" y="0"/>
                  </a:lnTo>
                  <a:lnTo>
                    <a:pt x="56" y="0"/>
                  </a:lnTo>
                  <a:lnTo>
                    <a:pt x="56" y="11"/>
                  </a:lnTo>
                  <a:lnTo>
                    <a:pt x="34" y="1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71" name="Google Shape;71;p9"/>
            <p:cNvSpPr/>
            <p:nvPr/>
          </p:nvSpPr>
          <p:spPr>
            <a:xfrm>
              <a:off x="2651603" y="6174213"/>
              <a:ext cx="80211" cy="137753"/>
            </a:xfrm>
            <a:custGeom>
              <a:avLst/>
              <a:gdLst/>
              <a:ahLst/>
              <a:cxnLst/>
              <a:rect l="l" t="t" r="r" b="b"/>
              <a:pathLst>
                <a:path w="31" h="54" extrusionOk="0">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72" name="Google Shape;72;p9"/>
            <p:cNvSpPr/>
            <p:nvPr/>
          </p:nvSpPr>
          <p:spPr>
            <a:xfrm>
              <a:off x="2750996" y="6212575"/>
              <a:ext cx="85443"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73" name="Google Shape;73;p9"/>
            <p:cNvSpPr/>
            <p:nvPr/>
          </p:nvSpPr>
          <p:spPr>
            <a:xfrm>
              <a:off x="2902698" y="6174213"/>
              <a:ext cx="80211" cy="139497"/>
            </a:xfrm>
            <a:custGeom>
              <a:avLst/>
              <a:gdLst/>
              <a:ahLst/>
              <a:cxnLst/>
              <a:rect l="l" t="t" r="r" b="b"/>
              <a:pathLst>
                <a:path w="32" h="55" extrusionOk="0">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74" name="Google Shape;74;p9"/>
            <p:cNvSpPr/>
            <p:nvPr/>
          </p:nvSpPr>
          <p:spPr>
            <a:xfrm>
              <a:off x="2998603"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75" name="Google Shape;75;p9"/>
            <p:cNvSpPr/>
            <p:nvPr/>
          </p:nvSpPr>
          <p:spPr>
            <a:xfrm>
              <a:off x="3096251"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76" name="Google Shape;76;p9"/>
            <p:cNvSpPr/>
            <p:nvPr/>
          </p:nvSpPr>
          <p:spPr>
            <a:xfrm>
              <a:off x="3164256" y="6174213"/>
              <a:ext cx="55799" cy="139497"/>
            </a:xfrm>
            <a:custGeom>
              <a:avLst/>
              <a:gdLst/>
              <a:ahLst/>
              <a:cxnLst/>
              <a:rect l="l" t="t" r="r" b="b"/>
              <a:pathLst>
                <a:path w="22" h="55" extrusionOk="0">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77" name="Google Shape;77;p9"/>
            <p:cNvSpPr/>
            <p:nvPr/>
          </p:nvSpPr>
          <p:spPr>
            <a:xfrm>
              <a:off x="3234004"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78" name="Google Shape;78;p9"/>
            <p:cNvSpPr/>
            <p:nvPr/>
          </p:nvSpPr>
          <p:spPr>
            <a:xfrm>
              <a:off x="3336884" y="6212575"/>
              <a:ext cx="59286" cy="99391"/>
            </a:xfrm>
            <a:custGeom>
              <a:avLst/>
              <a:gdLst/>
              <a:ahLst/>
              <a:cxnLst/>
              <a:rect l="l" t="t" r="r" b="b"/>
              <a:pathLst>
                <a:path w="23" h="39" extrusionOk="0">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79" name="Google Shape;79;p9"/>
            <p:cNvSpPr/>
            <p:nvPr/>
          </p:nvSpPr>
          <p:spPr>
            <a:xfrm>
              <a:off x="3451969"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80" name="Google Shape;80;p9"/>
            <p:cNvSpPr/>
            <p:nvPr/>
          </p:nvSpPr>
          <p:spPr>
            <a:xfrm>
              <a:off x="3530436" y="6174213"/>
              <a:ext cx="80211" cy="137753"/>
            </a:xfrm>
            <a:custGeom>
              <a:avLst/>
              <a:gdLst/>
              <a:ahLst/>
              <a:cxnLst/>
              <a:rect l="l" t="t" r="r" b="b"/>
              <a:pathLst>
                <a:path w="31" h="54" extrusionOk="0">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81" name="Google Shape;81;p9"/>
            <p:cNvSpPr/>
            <p:nvPr/>
          </p:nvSpPr>
          <p:spPr>
            <a:xfrm>
              <a:off x="3628084"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82" name="Google Shape;82;p9"/>
            <p:cNvSpPr/>
            <p:nvPr/>
          </p:nvSpPr>
          <p:spPr>
            <a:xfrm>
              <a:off x="3772813" y="6212575"/>
              <a:ext cx="81955" cy="101135"/>
            </a:xfrm>
            <a:custGeom>
              <a:avLst/>
              <a:gdLst/>
              <a:ahLst/>
              <a:cxnLst/>
              <a:rect l="l" t="t" r="r" b="b"/>
              <a:pathLst>
                <a:path w="32" h="40" extrusionOk="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83" name="Google Shape;83;p9"/>
            <p:cNvSpPr/>
            <p:nvPr/>
          </p:nvSpPr>
          <p:spPr>
            <a:xfrm>
              <a:off x="3877436" y="6212575"/>
              <a:ext cx="78468" cy="99391"/>
            </a:xfrm>
            <a:custGeom>
              <a:avLst/>
              <a:gdLst/>
              <a:ahLst/>
              <a:cxnLst/>
              <a:rect l="l" t="t" r="r" b="b"/>
              <a:pathLst>
                <a:path w="31" h="39" extrusionOk="0">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84" name="Google Shape;84;p9"/>
            <p:cNvSpPr/>
            <p:nvPr/>
          </p:nvSpPr>
          <p:spPr>
            <a:xfrm>
              <a:off x="3975084" y="6212575"/>
              <a:ext cx="73236" cy="101135"/>
            </a:xfrm>
            <a:custGeom>
              <a:avLst/>
              <a:gdLst/>
              <a:ahLst/>
              <a:cxnLst/>
              <a:rect l="l" t="t" r="r" b="b"/>
              <a:pathLst>
                <a:path w="29" h="40" extrusionOk="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85" name="Google Shape;85;p9"/>
            <p:cNvSpPr/>
            <p:nvPr/>
          </p:nvSpPr>
          <p:spPr>
            <a:xfrm>
              <a:off x="4058782" y="6212575"/>
              <a:ext cx="122060" cy="99391"/>
            </a:xfrm>
            <a:custGeom>
              <a:avLst/>
              <a:gdLst/>
              <a:ahLst/>
              <a:cxnLst/>
              <a:rect l="l" t="t" r="r" b="b"/>
              <a:pathLst>
                <a:path w="70" h="57" extrusionOk="0">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86" name="Google Shape;86;p9"/>
            <p:cNvSpPr/>
            <p:nvPr/>
          </p:nvSpPr>
          <p:spPr>
            <a:xfrm>
              <a:off x="4191304"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87" name="Google Shape;87;p9"/>
            <p:cNvSpPr/>
            <p:nvPr/>
          </p:nvSpPr>
          <p:spPr>
            <a:xfrm>
              <a:off x="4295927" y="6212575"/>
              <a:ext cx="57543" cy="99391"/>
            </a:xfrm>
            <a:custGeom>
              <a:avLst/>
              <a:gdLst/>
              <a:ahLst/>
              <a:cxnLst/>
              <a:rect l="l" t="t" r="r" b="b"/>
              <a:pathLst>
                <a:path w="23" h="39" extrusionOk="0">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88" name="Google Shape;88;p9"/>
            <p:cNvSpPr/>
            <p:nvPr/>
          </p:nvSpPr>
          <p:spPr>
            <a:xfrm>
              <a:off x="4346494" y="6284068"/>
              <a:ext cx="29644" cy="29643"/>
            </a:xfrm>
            <a:custGeom>
              <a:avLst/>
              <a:gdLst/>
              <a:ahLst/>
              <a:cxnLst/>
              <a:rect l="l" t="t" r="r" b="b"/>
              <a:pathLst>
                <a:path w="12" h="12" extrusionOk="0">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89" name="Google Shape;89;p9"/>
            <p:cNvSpPr/>
            <p:nvPr/>
          </p:nvSpPr>
          <p:spPr>
            <a:xfrm>
              <a:off x="498115" y="6388691"/>
              <a:ext cx="94161" cy="130778"/>
            </a:xfrm>
            <a:custGeom>
              <a:avLst/>
              <a:gdLst/>
              <a:ahLst/>
              <a:cxnLst/>
              <a:rect l="l" t="t" r="r" b="b"/>
              <a:pathLst>
                <a:path w="54" h="75" extrusionOk="0">
                  <a:moveTo>
                    <a:pt x="32" y="12"/>
                  </a:moveTo>
                  <a:lnTo>
                    <a:pt x="32" y="75"/>
                  </a:lnTo>
                  <a:lnTo>
                    <a:pt x="22" y="75"/>
                  </a:lnTo>
                  <a:lnTo>
                    <a:pt x="22" y="12"/>
                  </a:lnTo>
                  <a:lnTo>
                    <a:pt x="0" y="12"/>
                  </a:lnTo>
                  <a:lnTo>
                    <a:pt x="0" y="0"/>
                  </a:lnTo>
                  <a:lnTo>
                    <a:pt x="54" y="0"/>
                  </a:lnTo>
                  <a:lnTo>
                    <a:pt x="54" y="12"/>
                  </a:lnTo>
                  <a:lnTo>
                    <a:pt x="32" y="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90" name="Google Shape;90;p9"/>
            <p:cNvSpPr/>
            <p:nvPr/>
          </p:nvSpPr>
          <p:spPr>
            <a:xfrm>
              <a:off x="609713" y="6383459"/>
              <a:ext cx="78468" cy="136010"/>
            </a:xfrm>
            <a:custGeom>
              <a:avLst/>
              <a:gdLst/>
              <a:ahLst/>
              <a:cxnLst/>
              <a:rect l="l" t="t" r="r" b="b"/>
              <a:pathLst>
                <a:path w="31" h="53" extrusionOk="0">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91" name="Google Shape;91;p9"/>
            <p:cNvSpPr/>
            <p:nvPr/>
          </p:nvSpPr>
          <p:spPr>
            <a:xfrm>
              <a:off x="705618" y="6418333"/>
              <a:ext cx="85443" cy="102879"/>
            </a:xfrm>
            <a:custGeom>
              <a:avLst/>
              <a:gdLst/>
              <a:ahLst/>
              <a:cxnLst/>
              <a:rect l="l" t="t" r="r" b="b"/>
              <a:pathLst>
                <a:path w="33" h="40" extrusionOk="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92" name="Google Shape;92;p9"/>
            <p:cNvSpPr/>
            <p:nvPr/>
          </p:nvSpPr>
          <p:spPr>
            <a:xfrm>
              <a:off x="857320" y="6383459"/>
              <a:ext cx="83698" cy="137753"/>
            </a:xfrm>
            <a:custGeom>
              <a:avLst/>
              <a:gdLst/>
              <a:ahLst/>
              <a:cxnLst/>
              <a:rect l="l" t="t" r="r" b="b"/>
              <a:pathLst>
                <a:path w="33" h="54" extrusionOk="0">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93" name="Google Shape;93;p9"/>
            <p:cNvSpPr/>
            <p:nvPr/>
          </p:nvSpPr>
          <p:spPr>
            <a:xfrm>
              <a:off x="956713" y="6418333"/>
              <a:ext cx="83698" cy="102879"/>
            </a:xfrm>
            <a:custGeom>
              <a:avLst/>
              <a:gdLst/>
              <a:ahLst/>
              <a:cxnLst/>
              <a:rect l="l" t="t" r="r" b="b"/>
              <a:pathLst>
                <a:path w="33" h="40" extrusionOk="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94" name="Google Shape;94;p9"/>
            <p:cNvSpPr/>
            <p:nvPr/>
          </p:nvSpPr>
          <p:spPr>
            <a:xfrm>
              <a:off x="1050873" y="6383459"/>
              <a:ext cx="55799" cy="137753"/>
            </a:xfrm>
            <a:custGeom>
              <a:avLst/>
              <a:gdLst/>
              <a:ahLst/>
              <a:cxnLst/>
              <a:rect l="l" t="t" r="r" b="b"/>
              <a:pathLst>
                <a:path w="22" h="54" extrusionOk="0">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95" name="Google Shape;95;p9"/>
            <p:cNvSpPr/>
            <p:nvPr/>
          </p:nvSpPr>
          <p:spPr>
            <a:xfrm>
              <a:off x="1118877" y="6383459"/>
              <a:ext cx="55799" cy="137753"/>
            </a:xfrm>
            <a:custGeom>
              <a:avLst/>
              <a:gdLst/>
              <a:ahLst/>
              <a:cxnLst/>
              <a:rect l="l" t="t" r="r" b="b"/>
              <a:pathLst>
                <a:path w="22" h="54" extrusionOk="0">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96" name="Google Shape;96;p9"/>
            <p:cNvSpPr/>
            <p:nvPr/>
          </p:nvSpPr>
          <p:spPr>
            <a:xfrm>
              <a:off x="1190370" y="6418333"/>
              <a:ext cx="83698" cy="102879"/>
            </a:xfrm>
            <a:custGeom>
              <a:avLst/>
              <a:gdLst/>
              <a:ahLst/>
              <a:cxnLst/>
              <a:rect l="l" t="t" r="r" b="b"/>
              <a:pathLst>
                <a:path w="33" h="40" extrusionOk="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97" name="Google Shape;97;p9"/>
            <p:cNvSpPr/>
            <p:nvPr/>
          </p:nvSpPr>
          <p:spPr>
            <a:xfrm>
              <a:off x="1294993" y="6418333"/>
              <a:ext cx="55799" cy="101135"/>
            </a:xfrm>
            <a:custGeom>
              <a:avLst/>
              <a:gdLst/>
              <a:ahLst/>
              <a:cxnLst/>
              <a:rect l="l" t="t" r="r" b="b"/>
              <a:pathLst>
                <a:path w="22" h="39" extrusionOk="0">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98" name="Google Shape;98;p9"/>
            <p:cNvSpPr/>
            <p:nvPr/>
          </p:nvSpPr>
          <p:spPr>
            <a:xfrm>
              <a:off x="1406591" y="6383459"/>
              <a:ext cx="55799" cy="137753"/>
            </a:xfrm>
            <a:custGeom>
              <a:avLst/>
              <a:gdLst/>
              <a:ahLst/>
              <a:cxnLst/>
              <a:rect l="l" t="t" r="r" b="b"/>
              <a:pathLst>
                <a:path w="22" h="54" extrusionOk="0">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99" name="Google Shape;99;p9"/>
            <p:cNvSpPr/>
            <p:nvPr/>
          </p:nvSpPr>
          <p:spPr>
            <a:xfrm>
              <a:off x="1485058" y="6383459"/>
              <a:ext cx="80211" cy="136010"/>
            </a:xfrm>
            <a:custGeom>
              <a:avLst/>
              <a:gdLst/>
              <a:ahLst/>
              <a:cxnLst/>
              <a:rect l="l" t="t" r="r" b="b"/>
              <a:pathLst>
                <a:path w="31" h="53" extrusionOk="0">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00" name="Google Shape;100;p9"/>
            <p:cNvSpPr/>
            <p:nvPr/>
          </p:nvSpPr>
          <p:spPr>
            <a:xfrm>
              <a:off x="1582706" y="6418333"/>
              <a:ext cx="83698" cy="102879"/>
            </a:xfrm>
            <a:custGeom>
              <a:avLst/>
              <a:gdLst/>
              <a:ahLst/>
              <a:cxnLst/>
              <a:rect l="l" t="t" r="r" b="b"/>
              <a:pathLst>
                <a:path w="33" h="40" extrusionOk="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01" name="Google Shape;101;p9"/>
            <p:cNvSpPr/>
            <p:nvPr/>
          </p:nvSpPr>
          <p:spPr>
            <a:xfrm>
              <a:off x="1727435" y="6421821"/>
              <a:ext cx="122060" cy="97648"/>
            </a:xfrm>
            <a:custGeom>
              <a:avLst/>
              <a:gdLst/>
              <a:ahLst/>
              <a:cxnLst/>
              <a:rect l="l" t="t" r="r" b="b"/>
              <a:pathLst>
                <a:path w="70" h="56" extrusionOk="0">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02" name="Google Shape;102;p9"/>
            <p:cNvSpPr/>
            <p:nvPr/>
          </p:nvSpPr>
          <p:spPr>
            <a:xfrm>
              <a:off x="1859957" y="6418333"/>
              <a:ext cx="87186" cy="102879"/>
            </a:xfrm>
            <a:custGeom>
              <a:avLst/>
              <a:gdLst/>
              <a:ahLst/>
              <a:cxnLst/>
              <a:rect l="l" t="t" r="r" b="b"/>
              <a:pathLst>
                <a:path w="34" h="40" extrusionOk="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03" name="Google Shape;103;p9"/>
            <p:cNvSpPr/>
            <p:nvPr/>
          </p:nvSpPr>
          <p:spPr>
            <a:xfrm>
              <a:off x="1968067" y="6418333"/>
              <a:ext cx="57543" cy="101135"/>
            </a:xfrm>
            <a:custGeom>
              <a:avLst/>
              <a:gdLst/>
              <a:ahLst/>
              <a:cxnLst/>
              <a:rect l="l" t="t" r="r" b="b"/>
              <a:pathLst>
                <a:path w="23" h="39" extrusionOk="0">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04" name="Google Shape;104;p9"/>
            <p:cNvSpPr/>
            <p:nvPr/>
          </p:nvSpPr>
          <p:spPr>
            <a:xfrm>
              <a:off x="2043046" y="6383459"/>
              <a:ext cx="19181" cy="136010"/>
            </a:xfrm>
            <a:custGeom>
              <a:avLst/>
              <a:gdLst/>
              <a:ahLst/>
              <a:cxnLst/>
              <a:rect l="l" t="t" r="r" b="b"/>
              <a:pathLst>
                <a:path w="11" h="78" extrusionOk="0">
                  <a:moveTo>
                    <a:pt x="0" y="78"/>
                  </a:moveTo>
                  <a:lnTo>
                    <a:pt x="0" y="6"/>
                  </a:lnTo>
                  <a:lnTo>
                    <a:pt x="11" y="0"/>
                  </a:lnTo>
                  <a:lnTo>
                    <a:pt x="11" y="78"/>
                  </a:lnTo>
                  <a:lnTo>
                    <a:pt x="0" y="7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05" name="Google Shape;105;p9"/>
            <p:cNvSpPr/>
            <p:nvPr/>
          </p:nvSpPr>
          <p:spPr>
            <a:xfrm>
              <a:off x="2084896" y="6383459"/>
              <a:ext cx="80211" cy="137753"/>
            </a:xfrm>
            <a:custGeom>
              <a:avLst/>
              <a:gdLst/>
              <a:ahLst/>
              <a:cxnLst/>
              <a:rect l="l" t="t" r="r" b="b"/>
              <a:pathLst>
                <a:path w="32" h="54" extrusionOk="0">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06" name="Google Shape;106;p9"/>
            <p:cNvSpPr/>
            <p:nvPr/>
          </p:nvSpPr>
          <p:spPr>
            <a:xfrm>
              <a:off x="2229624" y="6421821"/>
              <a:ext cx="122060" cy="97648"/>
            </a:xfrm>
            <a:custGeom>
              <a:avLst/>
              <a:gdLst/>
              <a:ahLst/>
              <a:cxnLst/>
              <a:rect l="l" t="t" r="r" b="b"/>
              <a:pathLst>
                <a:path w="70" h="56" extrusionOk="0">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07" name="Google Shape;107;p9"/>
            <p:cNvSpPr/>
            <p:nvPr/>
          </p:nvSpPr>
          <p:spPr>
            <a:xfrm>
              <a:off x="2362147" y="6418333"/>
              <a:ext cx="88930" cy="102879"/>
            </a:xfrm>
            <a:custGeom>
              <a:avLst/>
              <a:gdLst/>
              <a:ahLst/>
              <a:cxnLst/>
              <a:rect l="l" t="t" r="r" b="b"/>
              <a:pathLst>
                <a:path w="35" h="40" extrusionOk="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08" name="Google Shape;108;p9"/>
            <p:cNvSpPr/>
            <p:nvPr/>
          </p:nvSpPr>
          <p:spPr>
            <a:xfrm>
              <a:off x="2468514" y="6418333"/>
              <a:ext cx="59286" cy="101135"/>
            </a:xfrm>
            <a:custGeom>
              <a:avLst/>
              <a:gdLst/>
              <a:ahLst/>
              <a:cxnLst/>
              <a:rect l="l" t="t" r="r" b="b"/>
              <a:pathLst>
                <a:path w="23" h="39" extrusionOk="0">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09" name="Google Shape;109;p9"/>
            <p:cNvSpPr/>
            <p:nvPr/>
          </p:nvSpPr>
          <p:spPr>
            <a:xfrm>
              <a:off x="2545237" y="6383459"/>
              <a:ext cx="76723" cy="136010"/>
            </a:xfrm>
            <a:custGeom>
              <a:avLst/>
              <a:gdLst/>
              <a:ahLst/>
              <a:cxnLst/>
              <a:rect l="l" t="t" r="r" b="b"/>
              <a:pathLst>
                <a:path w="44" h="78" extrusionOk="0">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10" name="Google Shape;110;p9"/>
            <p:cNvSpPr/>
            <p:nvPr/>
          </p:nvSpPr>
          <p:spPr>
            <a:xfrm>
              <a:off x="2628936" y="6418333"/>
              <a:ext cx="74980" cy="102879"/>
            </a:xfrm>
            <a:custGeom>
              <a:avLst/>
              <a:gdLst/>
              <a:ahLst/>
              <a:cxnLst/>
              <a:rect l="l" t="t" r="r" b="b"/>
              <a:pathLst>
                <a:path w="29" h="40" extrusionOk="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11" name="Google Shape;111;p9"/>
            <p:cNvSpPr/>
            <p:nvPr/>
          </p:nvSpPr>
          <p:spPr>
            <a:xfrm>
              <a:off x="2723096" y="6489826"/>
              <a:ext cx="27899" cy="31387"/>
            </a:xfrm>
            <a:custGeom>
              <a:avLst/>
              <a:gdLst/>
              <a:ahLst/>
              <a:cxnLst/>
              <a:rect l="l" t="t" r="r" b="b"/>
              <a:pathLst>
                <a:path w="11" h="12" extrusionOk="0">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grpSp>
      <p:sp>
        <p:nvSpPr>
          <p:cNvPr id="112" name="Google Shape;112;p9"/>
          <p:cNvSpPr txBox="1">
            <a:spLocks noGrp="1"/>
          </p:cNvSpPr>
          <p:nvPr>
            <p:ph type="ctrTitle"/>
          </p:nvPr>
        </p:nvSpPr>
        <p:spPr>
          <a:xfrm>
            <a:off x="944880" y="2158329"/>
            <a:ext cx="4783882" cy="86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3000"/>
              <a:buFont typeface="Inter Light"/>
              <a:buNone/>
              <a:defRPr sz="3000" b="0">
                <a:solidFill>
                  <a:schemeClr val="lt1"/>
                </a:solidFill>
                <a:latin typeface="Inter Light"/>
                <a:ea typeface="Inter Light"/>
                <a:cs typeface="Inter Light"/>
                <a:sym typeface="Inter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9"/>
          <p:cNvSpPr txBox="1">
            <a:spLocks noGrp="1"/>
          </p:cNvSpPr>
          <p:nvPr>
            <p:ph type="subTitle" idx="1"/>
          </p:nvPr>
        </p:nvSpPr>
        <p:spPr>
          <a:xfrm>
            <a:off x="945072" y="3200329"/>
            <a:ext cx="4808028" cy="645742"/>
          </a:xfrm>
          <a:prstGeom prst="rect">
            <a:avLst/>
          </a:prstGeom>
          <a:noFill/>
          <a:ln>
            <a:noFill/>
          </a:ln>
        </p:spPr>
        <p:txBody>
          <a:bodyPr spcFirstLastPara="1" wrap="square" lIns="0" tIns="0" rIns="0" bIns="0" anchor="t" anchorCtr="0">
            <a:noAutofit/>
          </a:bodyPr>
          <a:lstStyle>
            <a:lvl1pPr lvl="0" algn="l">
              <a:spcBef>
                <a:spcPts val="400"/>
              </a:spcBef>
              <a:spcAft>
                <a:spcPts val="0"/>
              </a:spcAft>
              <a:buSzPts val="1400"/>
              <a:buNone/>
              <a:defRPr sz="2000">
                <a:solidFill>
                  <a:schemeClr val="lt1"/>
                </a:solidFill>
                <a:latin typeface="Inter Light"/>
                <a:ea typeface="Inter Light"/>
                <a:cs typeface="Inter Light"/>
                <a:sym typeface="Inter Light"/>
              </a:defRPr>
            </a:lvl1pPr>
            <a:lvl2pPr lvl="1" algn="l">
              <a:spcBef>
                <a:spcPts val="320"/>
              </a:spcBef>
              <a:spcAft>
                <a:spcPts val="0"/>
              </a:spcAft>
              <a:buSzPts val="1120"/>
              <a:buNone/>
              <a:defRPr sz="1600">
                <a:solidFill>
                  <a:srgbClr val="5B5B6E"/>
                </a:solidFill>
              </a:defRPr>
            </a:lvl2pPr>
            <a:lvl3pPr lvl="2" algn="ctr">
              <a:spcBef>
                <a:spcPts val="320"/>
              </a:spcBef>
              <a:spcAft>
                <a:spcPts val="0"/>
              </a:spcAft>
              <a:buSzPts val="1120"/>
              <a:buNone/>
              <a:defRPr>
                <a:solidFill>
                  <a:srgbClr val="8C8C8E"/>
                </a:solidFill>
              </a:defRPr>
            </a:lvl3pPr>
            <a:lvl4pPr lvl="3" algn="ctr">
              <a:spcBef>
                <a:spcPts val="280"/>
              </a:spcBef>
              <a:spcAft>
                <a:spcPts val="0"/>
              </a:spcAft>
              <a:buSzPts val="980"/>
              <a:buNone/>
              <a:defRPr>
                <a:solidFill>
                  <a:srgbClr val="8C8C8E"/>
                </a:solidFill>
              </a:defRPr>
            </a:lvl4pPr>
            <a:lvl5pPr lvl="4" algn="ctr">
              <a:spcBef>
                <a:spcPts val="240"/>
              </a:spcBef>
              <a:spcAft>
                <a:spcPts val="0"/>
              </a:spcAft>
              <a:buSzPts val="840"/>
              <a:buNone/>
              <a:defRPr>
                <a:solidFill>
                  <a:srgbClr val="8C8C8E"/>
                </a:solidFill>
              </a:defRPr>
            </a:lvl5pPr>
            <a:lvl6pPr lvl="5" algn="ctr">
              <a:spcBef>
                <a:spcPts val="400"/>
              </a:spcBef>
              <a:spcAft>
                <a:spcPts val="0"/>
              </a:spcAft>
              <a:buClr>
                <a:srgbClr val="8C8C8E"/>
              </a:buClr>
              <a:buSzPts val="2000"/>
              <a:buNone/>
              <a:defRPr>
                <a:solidFill>
                  <a:srgbClr val="8C8C8E"/>
                </a:solidFill>
              </a:defRPr>
            </a:lvl6pPr>
            <a:lvl7pPr lvl="6" algn="ctr">
              <a:spcBef>
                <a:spcPts val="400"/>
              </a:spcBef>
              <a:spcAft>
                <a:spcPts val="0"/>
              </a:spcAft>
              <a:buClr>
                <a:srgbClr val="8C8C8E"/>
              </a:buClr>
              <a:buSzPts val="2000"/>
              <a:buNone/>
              <a:defRPr>
                <a:solidFill>
                  <a:srgbClr val="8C8C8E"/>
                </a:solidFill>
              </a:defRPr>
            </a:lvl7pPr>
            <a:lvl8pPr lvl="7" algn="ctr">
              <a:spcBef>
                <a:spcPts val="400"/>
              </a:spcBef>
              <a:spcAft>
                <a:spcPts val="0"/>
              </a:spcAft>
              <a:buClr>
                <a:srgbClr val="8C8C8E"/>
              </a:buClr>
              <a:buSzPts val="2000"/>
              <a:buNone/>
              <a:defRPr>
                <a:solidFill>
                  <a:srgbClr val="8C8C8E"/>
                </a:solidFill>
              </a:defRPr>
            </a:lvl8pPr>
            <a:lvl9pPr lvl="8" algn="ctr">
              <a:spcBef>
                <a:spcPts val="400"/>
              </a:spcBef>
              <a:spcAft>
                <a:spcPts val="0"/>
              </a:spcAft>
              <a:buClr>
                <a:srgbClr val="8C8C8E"/>
              </a:buClr>
              <a:buSzPts val="2000"/>
              <a:buNone/>
              <a:defRPr>
                <a:solidFill>
                  <a:srgbClr val="8C8C8E"/>
                </a:solidFill>
              </a:defRPr>
            </a:lvl9pPr>
          </a:lstStyle>
          <a:p>
            <a:endParaRPr/>
          </a:p>
        </p:txBody>
      </p:sp>
      <p:sp>
        <p:nvSpPr>
          <p:cNvPr id="114" name="Google Shape;114;p9"/>
          <p:cNvSpPr/>
          <p:nvPr/>
        </p:nvSpPr>
        <p:spPr>
          <a:xfrm>
            <a:off x="489366" y="723658"/>
            <a:ext cx="5680945" cy="3452894"/>
          </a:xfrm>
          <a:custGeom>
            <a:avLst/>
            <a:gdLst/>
            <a:ahLst/>
            <a:cxnLst/>
            <a:rect l="l" t="t" r="r" b="b"/>
            <a:pathLst>
              <a:path w="5680945" h="3452894" extrusionOk="0">
                <a:moveTo>
                  <a:pt x="8749" y="1021520"/>
                </a:moveTo>
                <a:lnTo>
                  <a:pt x="8749" y="3164181"/>
                </a:lnTo>
                <a:lnTo>
                  <a:pt x="151414" y="3164181"/>
                </a:lnTo>
                <a:lnTo>
                  <a:pt x="151414" y="1140155"/>
                </a:lnTo>
                <a:lnTo>
                  <a:pt x="5534897" y="179294"/>
                </a:lnTo>
                <a:lnTo>
                  <a:pt x="5534897" y="3306846"/>
                </a:lnTo>
                <a:lnTo>
                  <a:pt x="864624" y="3306846"/>
                </a:lnTo>
                <a:lnTo>
                  <a:pt x="864624" y="3449395"/>
                </a:lnTo>
                <a:lnTo>
                  <a:pt x="5677562" y="3449395"/>
                </a:lnTo>
                <a:lnTo>
                  <a:pt x="5677562" y="8749"/>
                </a:lnTo>
                <a:lnTo>
                  <a:pt x="8749" y="102152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115" name="Google Shape;115;p9"/>
          <p:cNvSpPr/>
          <p:nvPr/>
        </p:nvSpPr>
        <p:spPr>
          <a:xfrm>
            <a:off x="489366" y="4021755"/>
            <a:ext cx="151647" cy="151647"/>
          </a:xfrm>
          <a:custGeom>
            <a:avLst/>
            <a:gdLst/>
            <a:ahLst/>
            <a:cxnLst/>
            <a:rect l="l" t="t" r="r" b="b"/>
            <a:pathLst>
              <a:path w="151647" h="151647" extrusionOk="0">
                <a:moveTo>
                  <a:pt x="8749" y="8749"/>
                </a:moveTo>
                <a:lnTo>
                  <a:pt x="151414" y="8749"/>
                </a:lnTo>
                <a:lnTo>
                  <a:pt x="151414" y="151414"/>
                </a:lnTo>
                <a:lnTo>
                  <a:pt x="8749" y="15141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116" name="Google Shape;116;p9"/>
          <p:cNvSpPr/>
          <p:nvPr/>
        </p:nvSpPr>
        <p:spPr>
          <a:xfrm>
            <a:off x="774697" y="4021755"/>
            <a:ext cx="151647" cy="151647"/>
          </a:xfrm>
          <a:custGeom>
            <a:avLst/>
            <a:gdLst/>
            <a:ahLst/>
            <a:cxnLst/>
            <a:rect l="l" t="t" r="r" b="b"/>
            <a:pathLst>
              <a:path w="151647" h="151647" extrusionOk="0">
                <a:moveTo>
                  <a:pt x="8749" y="8749"/>
                </a:moveTo>
                <a:lnTo>
                  <a:pt x="151414" y="8749"/>
                </a:lnTo>
                <a:lnTo>
                  <a:pt x="151414" y="151414"/>
                </a:lnTo>
                <a:lnTo>
                  <a:pt x="8749" y="15141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117" name="Google Shape;117;p9"/>
          <p:cNvSpPr/>
          <p:nvPr/>
        </p:nvSpPr>
        <p:spPr>
          <a:xfrm>
            <a:off x="1059910" y="4021755"/>
            <a:ext cx="151647" cy="151647"/>
          </a:xfrm>
          <a:custGeom>
            <a:avLst/>
            <a:gdLst/>
            <a:ahLst/>
            <a:cxnLst/>
            <a:rect l="l" t="t" r="r" b="b"/>
            <a:pathLst>
              <a:path w="151647" h="151647" extrusionOk="0">
                <a:moveTo>
                  <a:pt x="8749" y="8749"/>
                </a:moveTo>
                <a:lnTo>
                  <a:pt x="151414" y="8749"/>
                </a:lnTo>
                <a:lnTo>
                  <a:pt x="151414" y="151414"/>
                </a:lnTo>
                <a:lnTo>
                  <a:pt x="8749" y="15141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nvGrpSpPr>
          <p:cNvPr id="118" name="Google Shape;118;p9"/>
          <p:cNvGrpSpPr/>
          <p:nvPr/>
        </p:nvGrpSpPr>
        <p:grpSpPr>
          <a:xfrm>
            <a:off x="10364788" y="4960938"/>
            <a:ext cx="1225550" cy="1435100"/>
            <a:chOff x="6529" y="3125"/>
            <a:chExt cx="772" cy="904"/>
          </a:xfrm>
        </p:grpSpPr>
        <p:sp>
          <p:nvSpPr>
            <p:cNvPr id="119" name="Google Shape;119;p9"/>
            <p:cNvSpPr/>
            <p:nvPr/>
          </p:nvSpPr>
          <p:spPr>
            <a:xfrm>
              <a:off x="6529" y="3125"/>
              <a:ext cx="619" cy="226"/>
            </a:xfrm>
            <a:custGeom>
              <a:avLst/>
              <a:gdLst/>
              <a:ahLst/>
              <a:cxnLst/>
              <a:rect l="l" t="t" r="r" b="b"/>
              <a:pathLst>
                <a:path w="2473" h="902" extrusionOk="0">
                  <a:moveTo>
                    <a:pt x="2473" y="0"/>
                  </a:moveTo>
                  <a:lnTo>
                    <a:pt x="0" y="902"/>
                  </a:lnTo>
                  <a:lnTo>
                    <a:pt x="2473" y="466"/>
                  </a:lnTo>
                  <a:lnTo>
                    <a:pt x="247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120" name="Google Shape;120;p9"/>
            <p:cNvSpPr/>
            <p:nvPr/>
          </p:nvSpPr>
          <p:spPr>
            <a:xfrm>
              <a:off x="6529" y="3444"/>
              <a:ext cx="772" cy="585"/>
            </a:xfrm>
            <a:custGeom>
              <a:avLst/>
              <a:gdLst/>
              <a:ahLst/>
              <a:cxnLst/>
              <a:rect l="l" t="t" r="r" b="b"/>
              <a:pathLst>
                <a:path w="3088" h="2339" extrusionOk="0">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only, no line">
  <p:cSld name="Title only, no line">
    <p:spTree>
      <p:nvGrpSpPr>
        <p:cNvPr id="1" name="Shape 537"/>
        <p:cNvGrpSpPr/>
        <p:nvPr/>
      </p:nvGrpSpPr>
      <p:grpSpPr>
        <a:xfrm>
          <a:off x="0" y="0"/>
          <a:ext cx="0" cy="0"/>
          <a:chOff x="0" y="0"/>
          <a:chExt cx="0" cy="0"/>
        </a:xfrm>
      </p:grpSpPr>
      <p:sp>
        <p:nvSpPr>
          <p:cNvPr id="538" name="Google Shape;538;p55"/>
          <p:cNvSpPr txBox="1">
            <a:spLocks noGrp="1"/>
          </p:cNvSpPr>
          <p:nvPr>
            <p:ph type="title"/>
          </p:nvPr>
        </p:nvSpPr>
        <p:spPr>
          <a:xfrm>
            <a:off x="609918" y="294200"/>
            <a:ext cx="10978515" cy="59088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39" name="Google Shape;539;p55"/>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wo columns, no headings" type="twoObj">
  <p:cSld name="TWO_OBJECTS">
    <p:spTree>
      <p:nvGrpSpPr>
        <p:cNvPr id="1" name="Shape 540"/>
        <p:cNvGrpSpPr/>
        <p:nvPr/>
      </p:nvGrpSpPr>
      <p:grpSpPr>
        <a:xfrm>
          <a:off x="0" y="0"/>
          <a:ext cx="0" cy="0"/>
          <a:chOff x="0" y="0"/>
          <a:chExt cx="0" cy="0"/>
        </a:xfrm>
      </p:grpSpPr>
      <p:sp>
        <p:nvSpPr>
          <p:cNvPr id="541" name="Google Shape;541;p56"/>
          <p:cNvSpPr txBox="1">
            <a:spLocks noGrp="1"/>
          </p:cNvSpPr>
          <p:nvPr>
            <p:ph type="title"/>
          </p:nvPr>
        </p:nvSpPr>
        <p:spPr>
          <a:xfrm>
            <a:off x="609918" y="294200"/>
            <a:ext cx="10978515" cy="59088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2" name="Google Shape;542;p56"/>
          <p:cNvSpPr txBox="1">
            <a:spLocks noGrp="1"/>
          </p:cNvSpPr>
          <p:nvPr>
            <p:ph type="body" idx="1"/>
          </p:nvPr>
        </p:nvSpPr>
        <p:spPr>
          <a:xfrm>
            <a:off x="609918" y="1137919"/>
            <a:ext cx="5387605" cy="4834800"/>
          </a:xfrm>
          <a:prstGeom prst="rect">
            <a:avLst/>
          </a:prstGeom>
          <a:noFill/>
          <a:ln>
            <a:noFill/>
          </a:ln>
        </p:spPr>
        <p:txBody>
          <a:bodyPr spcFirstLastPara="1" wrap="square" lIns="0" tIns="0" rIns="0" bIns="0" anchor="t" anchorCtr="0">
            <a:noAutofit/>
          </a:bodyPr>
          <a:lstStyle>
            <a:lvl1pPr marL="457200" lvl="0" indent="-317500" algn="l">
              <a:spcBef>
                <a:spcPts val="400"/>
              </a:spcBef>
              <a:spcAft>
                <a:spcPts val="0"/>
              </a:spcAft>
              <a:buSzPts val="1400"/>
              <a:buChar char="►"/>
              <a:defRPr sz="2000">
                <a:solidFill>
                  <a:schemeClr val="lt1"/>
                </a:solidFill>
              </a:defRPr>
            </a:lvl1pPr>
            <a:lvl2pPr marL="914400" lvl="1" indent="-308610" algn="l">
              <a:spcBef>
                <a:spcPts val="360"/>
              </a:spcBef>
              <a:spcAft>
                <a:spcPts val="0"/>
              </a:spcAft>
              <a:buSzPts val="1260"/>
              <a:buChar char="►"/>
              <a:defRPr sz="1800">
                <a:solidFill>
                  <a:schemeClr val="lt1"/>
                </a:solidFill>
              </a:defRPr>
            </a:lvl2pPr>
            <a:lvl3pPr marL="1371600" lvl="2" indent="-299719" algn="l">
              <a:spcBef>
                <a:spcPts val="320"/>
              </a:spcBef>
              <a:spcAft>
                <a:spcPts val="0"/>
              </a:spcAft>
              <a:buSzPts val="1120"/>
              <a:buChar char="►"/>
              <a:defRPr sz="1600">
                <a:solidFill>
                  <a:schemeClr val="lt1"/>
                </a:solidFill>
              </a:defRPr>
            </a:lvl3pPr>
            <a:lvl4pPr marL="1828800" lvl="3" indent="-290830" algn="l">
              <a:spcBef>
                <a:spcPts val="280"/>
              </a:spcBef>
              <a:spcAft>
                <a:spcPts val="0"/>
              </a:spcAft>
              <a:buSzPts val="980"/>
              <a:buChar char="►"/>
              <a:defRPr sz="1400">
                <a:solidFill>
                  <a:schemeClr val="lt1"/>
                </a:solidFill>
              </a:defRPr>
            </a:lvl4pPr>
            <a:lvl5pPr marL="2286000" lvl="4" indent="-281939" algn="l">
              <a:spcBef>
                <a:spcPts val="240"/>
              </a:spcBef>
              <a:spcAft>
                <a:spcPts val="0"/>
              </a:spcAft>
              <a:buSzPts val="840"/>
              <a:buChar char="►"/>
              <a:defRPr sz="1200">
                <a:solidFill>
                  <a:schemeClr val="lt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43" name="Google Shape;543;p56"/>
          <p:cNvSpPr txBox="1">
            <a:spLocks noGrp="1"/>
          </p:cNvSpPr>
          <p:nvPr>
            <p:ph type="body" idx="2"/>
          </p:nvPr>
        </p:nvSpPr>
        <p:spPr>
          <a:xfrm>
            <a:off x="6200828" y="1137919"/>
            <a:ext cx="5387605" cy="4834800"/>
          </a:xfrm>
          <a:prstGeom prst="rect">
            <a:avLst/>
          </a:prstGeom>
          <a:noFill/>
          <a:ln>
            <a:noFill/>
          </a:ln>
        </p:spPr>
        <p:txBody>
          <a:bodyPr spcFirstLastPara="1" wrap="square" lIns="0" tIns="0" rIns="0" bIns="0" anchor="t" anchorCtr="0">
            <a:noAutofit/>
          </a:bodyPr>
          <a:lstStyle>
            <a:lvl1pPr marL="457200" lvl="0" indent="-317500" algn="l">
              <a:spcBef>
                <a:spcPts val="400"/>
              </a:spcBef>
              <a:spcAft>
                <a:spcPts val="0"/>
              </a:spcAft>
              <a:buSzPts val="1400"/>
              <a:buChar char="►"/>
              <a:defRPr sz="2000">
                <a:solidFill>
                  <a:schemeClr val="lt1"/>
                </a:solidFill>
              </a:defRPr>
            </a:lvl1pPr>
            <a:lvl2pPr marL="914400" lvl="1" indent="-308610" algn="l">
              <a:spcBef>
                <a:spcPts val="360"/>
              </a:spcBef>
              <a:spcAft>
                <a:spcPts val="0"/>
              </a:spcAft>
              <a:buSzPts val="1260"/>
              <a:buChar char="►"/>
              <a:defRPr sz="1800">
                <a:solidFill>
                  <a:schemeClr val="lt1"/>
                </a:solidFill>
              </a:defRPr>
            </a:lvl2pPr>
            <a:lvl3pPr marL="1371600" lvl="2" indent="-299719" algn="l">
              <a:spcBef>
                <a:spcPts val="320"/>
              </a:spcBef>
              <a:spcAft>
                <a:spcPts val="0"/>
              </a:spcAft>
              <a:buSzPts val="1120"/>
              <a:buChar char="►"/>
              <a:defRPr sz="1600">
                <a:solidFill>
                  <a:schemeClr val="lt1"/>
                </a:solidFill>
              </a:defRPr>
            </a:lvl3pPr>
            <a:lvl4pPr marL="1828800" lvl="3" indent="-290830" algn="l">
              <a:spcBef>
                <a:spcPts val="280"/>
              </a:spcBef>
              <a:spcAft>
                <a:spcPts val="0"/>
              </a:spcAft>
              <a:buSzPts val="980"/>
              <a:buChar char="►"/>
              <a:defRPr sz="1400">
                <a:solidFill>
                  <a:schemeClr val="lt1"/>
                </a:solidFill>
              </a:defRPr>
            </a:lvl4pPr>
            <a:lvl5pPr marL="2286000" lvl="4" indent="-281939" algn="l">
              <a:spcBef>
                <a:spcPts val="240"/>
              </a:spcBef>
              <a:spcAft>
                <a:spcPts val="0"/>
              </a:spcAft>
              <a:buSzPts val="840"/>
              <a:buChar char="►"/>
              <a:defRPr sz="1200">
                <a:solidFill>
                  <a:schemeClr val="lt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cxnSp>
        <p:nvCxnSpPr>
          <p:cNvPr id="544" name="Google Shape;544;p56"/>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wo columns with headings">
  <p:cSld name="Two columns with headings">
    <p:spTree>
      <p:nvGrpSpPr>
        <p:cNvPr id="1" name="Shape 545"/>
        <p:cNvGrpSpPr/>
        <p:nvPr/>
      </p:nvGrpSpPr>
      <p:grpSpPr>
        <a:xfrm>
          <a:off x="0" y="0"/>
          <a:ext cx="0" cy="0"/>
          <a:chOff x="0" y="0"/>
          <a:chExt cx="0" cy="0"/>
        </a:xfrm>
      </p:grpSpPr>
      <p:sp>
        <p:nvSpPr>
          <p:cNvPr id="546" name="Google Shape;546;p57"/>
          <p:cNvSpPr txBox="1">
            <a:spLocks noGrp="1"/>
          </p:cNvSpPr>
          <p:nvPr>
            <p:ph type="body" idx="1"/>
          </p:nvPr>
        </p:nvSpPr>
        <p:spPr>
          <a:xfrm>
            <a:off x="612648" y="1869440"/>
            <a:ext cx="5393208" cy="4256075"/>
          </a:xfrm>
          <a:prstGeom prst="rect">
            <a:avLst/>
          </a:prstGeom>
          <a:noFill/>
          <a:ln>
            <a:noFill/>
          </a:ln>
        </p:spPr>
        <p:txBody>
          <a:bodyPr spcFirstLastPara="1" wrap="square" lIns="0" tIns="0" rIns="0" bIns="0" anchor="t" anchorCtr="0">
            <a:noAutofit/>
          </a:bodyPr>
          <a:lstStyle>
            <a:lvl1pPr marL="457200" lvl="0" indent="-317500" algn="l">
              <a:spcBef>
                <a:spcPts val="400"/>
              </a:spcBef>
              <a:spcAft>
                <a:spcPts val="0"/>
              </a:spcAft>
              <a:buSzPts val="1400"/>
              <a:buChar char="►"/>
              <a:defRPr sz="2000">
                <a:solidFill>
                  <a:schemeClr val="lt1"/>
                </a:solidFill>
              </a:defRPr>
            </a:lvl1pPr>
            <a:lvl2pPr marL="914400" lvl="1" indent="-308610" algn="l">
              <a:spcBef>
                <a:spcPts val="360"/>
              </a:spcBef>
              <a:spcAft>
                <a:spcPts val="0"/>
              </a:spcAft>
              <a:buSzPts val="1260"/>
              <a:buChar char="►"/>
              <a:defRPr sz="1800">
                <a:solidFill>
                  <a:schemeClr val="lt1"/>
                </a:solidFill>
              </a:defRPr>
            </a:lvl2pPr>
            <a:lvl3pPr marL="1371600" lvl="2" indent="-299719" algn="l">
              <a:spcBef>
                <a:spcPts val="320"/>
              </a:spcBef>
              <a:spcAft>
                <a:spcPts val="0"/>
              </a:spcAft>
              <a:buSzPts val="1120"/>
              <a:buChar char="►"/>
              <a:defRPr sz="1600">
                <a:solidFill>
                  <a:schemeClr val="lt1"/>
                </a:solidFill>
              </a:defRPr>
            </a:lvl3pPr>
            <a:lvl4pPr marL="1828800" lvl="3" indent="-290830" algn="l">
              <a:spcBef>
                <a:spcPts val="280"/>
              </a:spcBef>
              <a:spcAft>
                <a:spcPts val="0"/>
              </a:spcAft>
              <a:buSzPts val="980"/>
              <a:buChar char="►"/>
              <a:defRPr sz="1400">
                <a:solidFill>
                  <a:schemeClr val="lt1"/>
                </a:solidFill>
              </a:defRPr>
            </a:lvl4pPr>
            <a:lvl5pPr marL="2286000" lvl="4" indent="-281939" algn="l">
              <a:spcBef>
                <a:spcPts val="240"/>
              </a:spcBef>
              <a:spcAft>
                <a:spcPts val="0"/>
              </a:spcAft>
              <a:buSzPts val="840"/>
              <a:buChar char="►"/>
              <a:defRPr sz="1200">
                <a:solidFill>
                  <a:schemeClr val="lt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47" name="Google Shape;547;p57"/>
          <p:cNvSpPr txBox="1">
            <a:spLocks noGrp="1"/>
          </p:cNvSpPr>
          <p:nvPr>
            <p:ph type="body" idx="2"/>
          </p:nvPr>
        </p:nvSpPr>
        <p:spPr>
          <a:xfrm>
            <a:off x="6199632" y="1869440"/>
            <a:ext cx="5393208" cy="4256075"/>
          </a:xfrm>
          <a:prstGeom prst="rect">
            <a:avLst/>
          </a:prstGeom>
          <a:noFill/>
          <a:ln>
            <a:noFill/>
          </a:ln>
        </p:spPr>
        <p:txBody>
          <a:bodyPr spcFirstLastPara="1" wrap="square" lIns="0" tIns="0" rIns="0" bIns="0" anchor="t" anchorCtr="0">
            <a:noAutofit/>
          </a:bodyPr>
          <a:lstStyle>
            <a:lvl1pPr marL="457200" lvl="0" indent="-317500" algn="l">
              <a:spcBef>
                <a:spcPts val="400"/>
              </a:spcBef>
              <a:spcAft>
                <a:spcPts val="0"/>
              </a:spcAft>
              <a:buSzPts val="1400"/>
              <a:buChar char="►"/>
              <a:defRPr sz="2000">
                <a:solidFill>
                  <a:schemeClr val="lt1"/>
                </a:solidFill>
              </a:defRPr>
            </a:lvl1pPr>
            <a:lvl2pPr marL="914400" lvl="1" indent="-308610" algn="l">
              <a:spcBef>
                <a:spcPts val="360"/>
              </a:spcBef>
              <a:spcAft>
                <a:spcPts val="0"/>
              </a:spcAft>
              <a:buSzPts val="1260"/>
              <a:buChar char="►"/>
              <a:defRPr sz="1800">
                <a:solidFill>
                  <a:schemeClr val="lt1"/>
                </a:solidFill>
              </a:defRPr>
            </a:lvl2pPr>
            <a:lvl3pPr marL="1371600" lvl="2" indent="-299719" algn="l">
              <a:spcBef>
                <a:spcPts val="320"/>
              </a:spcBef>
              <a:spcAft>
                <a:spcPts val="0"/>
              </a:spcAft>
              <a:buSzPts val="1120"/>
              <a:buChar char="►"/>
              <a:defRPr sz="1600">
                <a:solidFill>
                  <a:schemeClr val="lt1"/>
                </a:solidFill>
              </a:defRPr>
            </a:lvl3pPr>
            <a:lvl4pPr marL="1828800" lvl="3" indent="-290830" algn="l">
              <a:spcBef>
                <a:spcPts val="280"/>
              </a:spcBef>
              <a:spcAft>
                <a:spcPts val="0"/>
              </a:spcAft>
              <a:buSzPts val="980"/>
              <a:buChar char="►"/>
              <a:defRPr sz="1400">
                <a:solidFill>
                  <a:schemeClr val="lt1"/>
                </a:solidFill>
              </a:defRPr>
            </a:lvl4pPr>
            <a:lvl5pPr marL="2286000" lvl="4" indent="-281939" algn="l">
              <a:spcBef>
                <a:spcPts val="240"/>
              </a:spcBef>
              <a:spcAft>
                <a:spcPts val="0"/>
              </a:spcAft>
              <a:buSzPts val="840"/>
              <a:buChar char="►"/>
              <a:defRPr sz="1200">
                <a:solidFill>
                  <a:schemeClr val="lt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48" name="Google Shape;548;p57"/>
          <p:cNvSpPr txBox="1">
            <a:spLocks noGrp="1"/>
          </p:cNvSpPr>
          <p:nvPr>
            <p:ph type="body" idx="3"/>
          </p:nvPr>
        </p:nvSpPr>
        <p:spPr>
          <a:xfrm>
            <a:off x="609918" y="1137920"/>
            <a:ext cx="5393208" cy="640800"/>
          </a:xfrm>
          <a:prstGeom prst="rect">
            <a:avLst/>
          </a:prstGeom>
          <a:noFill/>
          <a:ln>
            <a:noFill/>
          </a:ln>
        </p:spPr>
        <p:txBody>
          <a:bodyPr spcFirstLastPara="1" wrap="square" lIns="0" tIns="0" rIns="0" bIns="0" anchor="t" anchorCtr="0">
            <a:noAutofit/>
          </a:bodyPr>
          <a:lstStyle>
            <a:lvl1pPr marL="457200" lvl="0" indent="-228600" algn="l">
              <a:spcBef>
                <a:spcPts val="400"/>
              </a:spcBef>
              <a:spcAft>
                <a:spcPts val="0"/>
              </a:spcAft>
              <a:buSzPts val="1400"/>
              <a:buNone/>
              <a:defRPr b="1">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49" name="Google Shape;549;p57"/>
          <p:cNvSpPr txBox="1">
            <a:spLocks noGrp="1"/>
          </p:cNvSpPr>
          <p:nvPr>
            <p:ph type="body" idx="4"/>
          </p:nvPr>
        </p:nvSpPr>
        <p:spPr>
          <a:xfrm>
            <a:off x="6199632" y="1137920"/>
            <a:ext cx="5393208" cy="640800"/>
          </a:xfrm>
          <a:prstGeom prst="rect">
            <a:avLst/>
          </a:prstGeom>
          <a:noFill/>
          <a:ln>
            <a:noFill/>
          </a:ln>
        </p:spPr>
        <p:txBody>
          <a:bodyPr spcFirstLastPara="1" wrap="square" lIns="0" tIns="0" rIns="0" bIns="0" anchor="t" anchorCtr="0">
            <a:noAutofit/>
          </a:bodyPr>
          <a:lstStyle>
            <a:lvl1pPr marL="457200" lvl="0" indent="-228600" algn="l">
              <a:spcBef>
                <a:spcPts val="400"/>
              </a:spcBef>
              <a:spcAft>
                <a:spcPts val="0"/>
              </a:spcAft>
              <a:buSzPts val="1400"/>
              <a:buNone/>
              <a:defRPr b="1">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50" name="Google Shape;550;p57"/>
          <p:cNvSpPr txBox="1">
            <a:spLocks noGrp="1"/>
          </p:cNvSpPr>
          <p:nvPr>
            <p:ph type="title"/>
          </p:nvPr>
        </p:nvSpPr>
        <p:spPr>
          <a:xfrm>
            <a:off x="609918" y="294200"/>
            <a:ext cx="10978515" cy="59088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1" name="Google Shape;551;p57"/>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Key statement">
  <p:cSld name="Key statement">
    <p:spTree>
      <p:nvGrpSpPr>
        <p:cNvPr id="1" name="Shape 552"/>
        <p:cNvGrpSpPr/>
        <p:nvPr/>
      </p:nvGrpSpPr>
      <p:grpSpPr>
        <a:xfrm>
          <a:off x="0" y="0"/>
          <a:ext cx="0" cy="0"/>
          <a:chOff x="0" y="0"/>
          <a:chExt cx="0" cy="0"/>
        </a:xfrm>
      </p:grpSpPr>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Focused data">
  <p:cSld name="Focused data">
    <p:spTree>
      <p:nvGrpSpPr>
        <p:cNvPr id="1" name="Shape 553"/>
        <p:cNvGrpSpPr/>
        <p:nvPr/>
      </p:nvGrpSpPr>
      <p:grpSpPr>
        <a:xfrm>
          <a:off x="0" y="0"/>
          <a:ext cx="0" cy="0"/>
          <a:chOff x="0" y="0"/>
          <a:chExt cx="0" cy="0"/>
        </a:xfrm>
      </p:grpSpPr>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ivider 1">
  <p:cSld name="Divider 1">
    <p:spTree>
      <p:nvGrpSpPr>
        <p:cNvPr id="1" name="Shape 554"/>
        <p:cNvGrpSpPr/>
        <p:nvPr/>
      </p:nvGrpSpPr>
      <p:grpSpPr>
        <a:xfrm>
          <a:off x="0" y="0"/>
          <a:ext cx="0" cy="0"/>
          <a:chOff x="0" y="0"/>
          <a:chExt cx="0" cy="0"/>
        </a:xfrm>
      </p:grpSpPr>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ivider 3">
  <p:cSld name="Divider 3">
    <p:spTree>
      <p:nvGrpSpPr>
        <p:cNvPr id="1" name="Shape 555"/>
        <p:cNvGrpSpPr/>
        <p:nvPr/>
      </p:nvGrpSpPr>
      <p:grpSpPr>
        <a:xfrm>
          <a:off x="0" y="0"/>
          <a:ext cx="0" cy="0"/>
          <a:chOff x="0" y="0"/>
          <a:chExt cx="0" cy="0"/>
        </a:xfrm>
      </p:grpSpPr>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Empty">
  <p:cSld name="Empty">
    <p:spTree>
      <p:nvGrpSpPr>
        <p:cNvPr id="1" name="Shape 556"/>
        <p:cNvGrpSpPr/>
        <p:nvPr/>
      </p:nvGrpSpPr>
      <p:grpSpPr>
        <a:xfrm>
          <a:off x="0" y="0"/>
          <a:ext cx="0" cy="0"/>
          <a:chOff x="0" y="0"/>
          <a:chExt cx="0" cy="0"/>
        </a:xfrm>
      </p:grpSpPr>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1_Empty">
  <p:cSld name="1_Empty">
    <p:spTree>
      <p:nvGrpSpPr>
        <p:cNvPr id="1" name="Shape 557"/>
        <p:cNvGrpSpPr/>
        <p:nvPr/>
      </p:nvGrpSpPr>
      <p:grpSpPr>
        <a:xfrm>
          <a:off x="0" y="0"/>
          <a:ext cx="0" cy="0"/>
          <a:chOff x="0" y="0"/>
          <a:chExt cx="0" cy="0"/>
        </a:xfrm>
      </p:grpSpPr>
      <p:sp>
        <p:nvSpPr>
          <p:cNvPr id="558" name="Google Shape;558;p63"/>
          <p:cNvSpPr>
            <a:spLocks noGrp="1"/>
          </p:cNvSpPr>
          <p:nvPr>
            <p:ph type="media" idx="2"/>
          </p:nvPr>
        </p:nvSpPr>
        <p:spPr>
          <a:xfrm>
            <a:off x="0" y="0"/>
            <a:ext cx="12198350" cy="6858000"/>
          </a:xfrm>
          <a:prstGeom prst="rect">
            <a:avLst/>
          </a:prstGeom>
          <a:noFill/>
          <a:ln>
            <a:noFill/>
          </a:ln>
        </p:spPr>
        <p:txBody>
          <a:bodyPr spcFirstLastPara="1" wrap="square" lIns="0" tIns="0" rIns="0" bIns="0" anchor="ctr" anchorCtr="0">
            <a:noAutofit/>
          </a:bodyPr>
          <a:lstStyle>
            <a:lvl1pPr marR="0" lvl="0" algn="ctr" rtl="0">
              <a:spcBef>
                <a:spcPts val="400"/>
              </a:spcBef>
              <a:spcAft>
                <a:spcPts val="0"/>
              </a:spcAft>
              <a:buClr>
                <a:schemeClr val="dk2"/>
              </a:buClr>
              <a:buSzPts val="1400"/>
              <a:buFont typeface="Arial"/>
              <a:buNone/>
              <a:defRPr sz="2000" b="0" i="0" u="none" strike="noStrike" cap="none">
                <a:solidFill>
                  <a:schemeClr val="lt1"/>
                </a:solidFill>
                <a:latin typeface="Inter Light"/>
                <a:ea typeface="Inter Light"/>
                <a:cs typeface="Inter Light"/>
                <a:sym typeface="Inter Light"/>
              </a:defRPr>
            </a:lvl1pPr>
            <a:lvl2pPr marR="0" lvl="1" algn="l" rtl="0">
              <a:spcBef>
                <a:spcPts val="360"/>
              </a:spcBef>
              <a:spcAft>
                <a:spcPts val="0"/>
              </a:spcAft>
              <a:buClr>
                <a:schemeClr val="dk2"/>
              </a:buClr>
              <a:buSzPts val="1260"/>
              <a:buFont typeface="Arial"/>
              <a:buChar char="►"/>
              <a:defRPr sz="1800" b="0" i="0" u="none" strike="noStrike" cap="none">
                <a:solidFill>
                  <a:schemeClr val="lt1"/>
                </a:solidFill>
                <a:latin typeface="Inter Light"/>
                <a:ea typeface="Inter Light"/>
                <a:cs typeface="Inter Light"/>
                <a:sym typeface="Inter Light"/>
              </a:defRPr>
            </a:lvl2pPr>
            <a:lvl3pPr marR="0" lvl="2" algn="l" rtl="0">
              <a:spcBef>
                <a:spcPts val="320"/>
              </a:spcBef>
              <a:spcAft>
                <a:spcPts val="0"/>
              </a:spcAft>
              <a:buClr>
                <a:schemeClr val="dk2"/>
              </a:buClr>
              <a:buSzPts val="1120"/>
              <a:buFont typeface="Arial"/>
              <a:buChar char="►"/>
              <a:defRPr sz="1600" b="0" i="0" u="none" strike="noStrike" cap="none">
                <a:solidFill>
                  <a:schemeClr val="lt1"/>
                </a:solidFill>
                <a:latin typeface="Inter Light"/>
                <a:ea typeface="Inter Light"/>
                <a:cs typeface="Inter Light"/>
                <a:sym typeface="Inter Light"/>
              </a:defRPr>
            </a:lvl3pPr>
            <a:lvl4pPr marR="0" lvl="3" algn="l" rtl="0">
              <a:spcBef>
                <a:spcPts val="280"/>
              </a:spcBef>
              <a:spcAft>
                <a:spcPts val="0"/>
              </a:spcAft>
              <a:buClr>
                <a:schemeClr val="dk2"/>
              </a:buClr>
              <a:buSzPts val="980"/>
              <a:buFont typeface="Arial"/>
              <a:buChar char="►"/>
              <a:defRPr sz="1400" b="0" i="0" u="none" strike="noStrike" cap="none">
                <a:solidFill>
                  <a:schemeClr val="lt1"/>
                </a:solidFill>
                <a:latin typeface="Inter Light"/>
                <a:ea typeface="Inter Light"/>
                <a:cs typeface="Inter Light"/>
                <a:sym typeface="Inter Light"/>
              </a:defRPr>
            </a:lvl4pPr>
            <a:lvl5pPr marR="0" lvl="4" algn="l" rtl="0">
              <a:spcBef>
                <a:spcPts val="240"/>
              </a:spcBef>
              <a:spcAft>
                <a:spcPts val="0"/>
              </a:spcAft>
              <a:buClr>
                <a:schemeClr val="dk2"/>
              </a:buClr>
              <a:buSzPts val="840"/>
              <a:buFont typeface="Arial"/>
              <a:buChar char="►"/>
              <a:defRPr sz="1200" b="0" i="0" u="none" strike="noStrike" cap="none">
                <a:solidFill>
                  <a:schemeClr val="lt1"/>
                </a:solidFill>
                <a:latin typeface="Inter Light"/>
                <a:ea typeface="Inter Light"/>
                <a:cs typeface="Inter Light"/>
                <a:sym typeface="Inter Light"/>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Final legal text">
  <p:cSld name="Final legal text">
    <p:spTree>
      <p:nvGrpSpPr>
        <p:cNvPr id="1" name="Shape 559"/>
        <p:cNvGrpSpPr/>
        <p:nvPr/>
      </p:nvGrpSpPr>
      <p:grpSpPr>
        <a:xfrm>
          <a:off x="0" y="0"/>
          <a:ext cx="0" cy="0"/>
          <a:chOff x="0" y="0"/>
          <a:chExt cx="0" cy="0"/>
        </a:xfrm>
      </p:grpSpPr>
      <p:sp>
        <p:nvSpPr>
          <p:cNvPr id="560" name="Google Shape;560;p64"/>
          <p:cNvSpPr txBox="1">
            <a:spLocks noGrp="1"/>
          </p:cNvSpPr>
          <p:nvPr>
            <p:ph type="body" idx="1"/>
          </p:nvPr>
        </p:nvSpPr>
        <p:spPr>
          <a:xfrm>
            <a:off x="607799" y="719139"/>
            <a:ext cx="4677635" cy="52100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40"/>
              </a:spcBef>
              <a:spcAft>
                <a:spcPts val="0"/>
              </a:spcAft>
              <a:buSzPts val="1200"/>
              <a:buNone/>
              <a:defRPr sz="1200">
                <a:solidFill>
                  <a:schemeClr val="lt1"/>
                </a:solidFill>
                <a:latin typeface="Inter Light"/>
                <a:ea typeface="Inter Light"/>
                <a:cs typeface="Inter Light"/>
                <a:sym typeface="Inter Light"/>
              </a:defRPr>
            </a:lvl1pPr>
            <a:lvl2pPr marL="914400" lvl="1" indent="-228600" algn="l">
              <a:lnSpc>
                <a:spcPct val="100000"/>
              </a:lnSpc>
              <a:spcBef>
                <a:spcPts val="0"/>
              </a:spcBef>
              <a:spcAft>
                <a:spcPts val="0"/>
              </a:spcAft>
              <a:buSzPts val="900"/>
              <a:buNone/>
              <a:defRPr sz="900" b="1">
                <a:solidFill>
                  <a:schemeClr val="lt1"/>
                </a:solidFill>
                <a:latin typeface="Inter Light"/>
                <a:ea typeface="Inter Light"/>
                <a:cs typeface="Inter Light"/>
                <a:sym typeface="Inter Light"/>
              </a:defRPr>
            </a:lvl2pPr>
            <a:lvl3pPr marL="1371600" lvl="2" indent="-268605" algn="l">
              <a:lnSpc>
                <a:spcPct val="100000"/>
              </a:lnSpc>
              <a:spcBef>
                <a:spcPts val="0"/>
              </a:spcBef>
              <a:spcAft>
                <a:spcPts val="0"/>
              </a:spcAft>
              <a:buClr>
                <a:schemeClr val="dk2"/>
              </a:buClr>
              <a:buSzPts val="630"/>
              <a:buFont typeface="Arial"/>
              <a:buChar char="►"/>
              <a:defRPr sz="900" b="1">
                <a:solidFill>
                  <a:schemeClr val="lt1"/>
                </a:solidFill>
                <a:latin typeface="Inter Light"/>
                <a:ea typeface="Inter Light"/>
                <a:cs typeface="Inter Light"/>
                <a:sym typeface="Inter Light"/>
              </a:defRPr>
            </a:lvl3pPr>
            <a:lvl4pPr marL="1828800" lvl="3" indent="-228600" algn="l">
              <a:lnSpc>
                <a:spcPct val="100000"/>
              </a:lnSpc>
              <a:spcBef>
                <a:spcPts val="0"/>
              </a:spcBef>
              <a:spcAft>
                <a:spcPts val="0"/>
              </a:spcAft>
              <a:buSzPts val="800"/>
              <a:buNone/>
              <a:defRPr sz="800">
                <a:solidFill>
                  <a:schemeClr val="lt1"/>
                </a:solidFill>
                <a:latin typeface="Inter Light"/>
                <a:ea typeface="Inter Light"/>
                <a:cs typeface="Inter Light"/>
                <a:sym typeface="Inter Light"/>
              </a:defRPr>
            </a:lvl4pPr>
            <a:lvl5pPr marL="2286000" lvl="4" indent="-264160" algn="l">
              <a:lnSpc>
                <a:spcPct val="100000"/>
              </a:lnSpc>
              <a:spcBef>
                <a:spcPts val="0"/>
              </a:spcBef>
              <a:spcAft>
                <a:spcPts val="0"/>
              </a:spcAft>
              <a:buClr>
                <a:schemeClr val="dk2"/>
              </a:buClr>
              <a:buSzPts val="560"/>
              <a:buFont typeface="Arial"/>
              <a:buChar char="►"/>
              <a:defRPr sz="800">
                <a:solidFill>
                  <a:schemeClr val="lt1"/>
                </a:solidFill>
                <a:latin typeface="Inter Light"/>
                <a:ea typeface="Inter Light"/>
                <a:cs typeface="Inter Light"/>
                <a:sym typeface="Inter Light"/>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Approved question tall">
  <p:cSld name="Approved question tall">
    <p:spTree>
      <p:nvGrpSpPr>
        <p:cNvPr id="1" name="Shape 121"/>
        <p:cNvGrpSpPr/>
        <p:nvPr/>
      </p:nvGrpSpPr>
      <p:grpSpPr>
        <a:xfrm>
          <a:off x="0" y="0"/>
          <a:ext cx="0" cy="0"/>
          <a:chOff x="0" y="0"/>
          <a:chExt cx="0" cy="0"/>
        </a:xfrm>
      </p:grpSpPr>
      <p:pic>
        <p:nvPicPr>
          <p:cNvPr id="122" name="Google Shape;122;p10"/>
          <p:cNvPicPr preferRelativeResize="0"/>
          <p:nvPr/>
        </p:nvPicPr>
        <p:blipFill rotWithShape="1">
          <a:blip r:embed="rId2">
            <a:alphaModFix/>
          </a:blip>
          <a:srcRect r="15539" b="21219"/>
          <a:stretch/>
        </p:blipFill>
        <p:spPr>
          <a:xfrm>
            <a:off x="0" y="-2"/>
            <a:ext cx="12198350" cy="6858001"/>
          </a:xfrm>
          <a:prstGeom prst="rect">
            <a:avLst/>
          </a:prstGeom>
          <a:noFill/>
          <a:ln>
            <a:noFill/>
          </a:ln>
        </p:spPr>
      </p:pic>
      <p:pic>
        <p:nvPicPr>
          <p:cNvPr id="123" name="Google Shape;123;p10"/>
          <p:cNvPicPr preferRelativeResize="0"/>
          <p:nvPr/>
        </p:nvPicPr>
        <p:blipFill rotWithShape="1">
          <a:blip r:embed="rId3">
            <a:alphaModFix/>
          </a:blip>
          <a:srcRect/>
          <a:stretch/>
        </p:blipFill>
        <p:spPr>
          <a:xfrm>
            <a:off x="489366" y="869576"/>
            <a:ext cx="4848024" cy="3933825"/>
          </a:xfrm>
          <a:prstGeom prst="rect">
            <a:avLst/>
          </a:prstGeom>
          <a:noFill/>
          <a:ln>
            <a:noFill/>
          </a:ln>
        </p:spPr>
      </p:pic>
      <p:grpSp>
        <p:nvGrpSpPr>
          <p:cNvPr id="124" name="Google Shape;124;p10"/>
          <p:cNvGrpSpPr/>
          <p:nvPr/>
        </p:nvGrpSpPr>
        <p:grpSpPr>
          <a:xfrm>
            <a:off x="498115" y="5826612"/>
            <a:ext cx="3878023" cy="570195"/>
            <a:chOff x="498115" y="5951018"/>
            <a:chExt cx="3878023" cy="570195"/>
          </a:xfrm>
        </p:grpSpPr>
        <p:sp>
          <p:nvSpPr>
            <p:cNvPr id="125" name="Google Shape;125;p10"/>
            <p:cNvSpPr/>
            <p:nvPr/>
          </p:nvSpPr>
          <p:spPr>
            <a:xfrm>
              <a:off x="498115" y="5951018"/>
              <a:ext cx="99392" cy="9764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126" name="Google Shape;126;p10"/>
            <p:cNvSpPr/>
            <p:nvPr/>
          </p:nvSpPr>
          <p:spPr>
            <a:xfrm>
              <a:off x="693411" y="5951018"/>
              <a:ext cx="99392" cy="9764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127" name="Google Shape;127;p10"/>
            <p:cNvSpPr/>
            <p:nvPr/>
          </p:nvSpPr>
          <p:spPr>
            <a:xfrm>
              <a:off x="890451" y="5951018"/>
              <a:ext cx="99392" cy="9764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128" name="Google Shape;128;p10"/>
            <p:cNvSpPr/>
            <p:nvPr/>
          </p:nvSpPr>
          <p:spPr>
            <a:xfrm>
              <a:off x="498115" y="6181188"/>
              <a:ext cx="94161" cy="130778"/>
            </a:xfrm>
            <a:custGeom>
              <a:avLst/>
              <a:gdLst/>
              <a:ahLst/>
              <a:cxnLst/>
              <a:rect l="l" t="t" r="r" b="b"/>
              <a:pathLst>
                <a:path w="54" h="75" extrusionOk="0">
                  <a:moveTo>
                    <a:pt x="32" y="11"/>
                  </a:moveTo>
                  <a:lnTo>
                    <a:pt x="32" y="75"/>
                  </a:lnTo>
                  <a:lnTo>
                    <a:pt x="22" y="75"/>
                  </a:lnTo>
                  <a:lnTo>
                    <a:pt x="22" y="11"/>
                  </a:lnTo>
                  <a:lnTo>
                    <a:pt x="0" y="11"/>
                  </a:lnTo>
                  <a:lnTo>
                    <a:pt x="0" y="0"/>
                  </a:lnTo>
                  <a:lnTo>
                    <a:pt x="54" y="0"/>
                  </a:lnTo>
                  <a:lnTo>
                    <a:pt x="54" y="11"/>
                  </a:lnTo>
                  <a:lnTo>
                    <a:pt x="32" y="1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29" name="Google Shape;129;p10"/>
            <p:cNvSpPr/>
            <p:nvPr/>
          </p:nvSpPr>
          <p:spPr>
            <a:xfrm>
              <a:off x="609713" y="6174213"/>
              <a:ext cx="78468" cy="137753"/>
            </a:xfrm>
            <a:custGeom>
              <a:avLst/>
              <a:gdLst/>
              <a:ahLst/>
              <a:cxnLst/>
              <a:rect l="l" t="t" r="r" b="b"/>
              <a:pathLst>
                <a:path w="31" h="54" extrusionOk="0">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30" name="Google Shape;130;p10"/>
            <p:cNvSpPr/>
            <p:nvPr/>
          </p:nvSpPr>
          <p:spPr>
            <a:xfrm>
              <a:off x="705618" y="6212575"/>
              <a:ext cx="85443"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31" name="Google Shape;131;p10"/>
            <p:cNvSpPr/>
            <p:nvPr/>
          </p:nvSpPr>
          <p:spPr>
            <a:xfrm>
              <a:off x="857320" y="6174213"/>
              <a:ext cx="83698" cy="139497"/>
            </a:xfrm>
            <a:custGeom>
              <a:avLst/>
              <a:gdLst/>
              <a:ahLst/>
              <a:cxnLst/>
              <a:rect l="l" t="t" r="r" b="b"/>
              <a:pathLst>
                <a:path w="33" h="55" extrusionOk="0">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32" name="Google Shape;132;p10"/>
            <p:cNvSpPr/>
            <p:nvPr/>
          </p:nvSpPr>
          <p:spPr>
            <a:xfrm>
              <a:off x="956713" y="6212575"/>
              <a:ext cx="83698" cy="101135"/>
            </a:xfrm>
            <a:custGeom>
              <a:avLst/>
              <a:gdLst/>
              <a:ahLst/>
              <a:cxnLst/>
              <a:rect l="l" t="t" r="r" b="b"/>
              <a:pathLst>
                <a:path w="33" h="40" extrusionOk="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33" name="Google Shape;133;p10"/>
            <p:cNvSpPr/>
            <p:nvPr/>
          </p:nvSpPr>
          <p:spPr>
            <a:xfrm>
              <a:off x="1050873"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34" name="Google Shape;134;p10"/>
            <p:cNvSpPr/>
            <p:nvPr/>
          </p:nvSpPr>
          <p:spPr>
            <a:xfrm>
              <a:off x="1118877"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35" name="Google Shape;135;p10"/>
            <p:cNvSpPr/>
            <p:nvPr/>
          </p:nvSpPr>
          <p:spPr>
            <a:xfrm>
              <a:off x="1190370" y="6212575"/>
              <a:ext cx="83698" cy="101135"/>
            </a:xfrm>
            <a:custGeom>
              <a:avLst/>
              <a:gdLst/>
              <a:ahLst/>
              <a:cxnLst/>
              <a:rect l="l" t="t" r="r" b="b"/>
              <a:pathLst>
                <a:path w="33" h="40" extrusionOk="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36" name="Google Shape;136;p10"/>
            <p:cNvSpPr/>
            <p:nvPr/>
          </p:nvSpPr>
          <p:spPr>
            <a:xfrm>
              <a:off x="1294993" y="6212575"/>
              <a:ext cx="55799" cy="99391"/>
            </a:xfrm>
            <a:custGeom>
              <a:avLst/>
              <a:gdLst/>
              <a:ahLst/>
              <a:cxnLst/>
              <a:rect l="l" t="t" r="r" b="b"/>
              <a:pathLst>
                <a:path w="22" h="39" extrusionOk="0">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37" name="Google Shape;137;p10"/>
            <p:cNvSpPr/>
            <p:nvPr/>
          </p:nvSpPr>
          <p:spPr>
            <a:xfrm>
              <a:off x="1406591"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38" name="Google Shape;138;p10"/>
            <p:cNvSpPr/>
            <p:nvPr/>
          </p:nvSpPr>
          <p:spPr>
            <a:xfrm>
              <a:off x="1485058" y="6174213"/>
              <a:ext cx="80211" cy="137753"/>
            </a:xfrm>
            <a:custGeom>
              <a:avLst/>
              <a:gdLst/>
              <a:ahLst/>
              <a:cxnLst/>
              <a:rect l="l" t="t" r="r" b="b"/>
              <a:pathLst>
                <a:path w="31" h="54" extrusionOk="0">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39" name="Google Shape;139;p10"/>
            <p:cNvSpPr/>
            <p:nvPr/>
          </p:nvSpPr>
          <p:spPr>
            <a:xfrm>
              <a:off x="1582706"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40" name="Google Shape;140;p10"/>
            <p:cNvSpPr/>
            <p:nvPr/>
          </p:nvSpPr>
          <p:spPr>
            <a:xfrm>
              <a:off x="1730922" y="6212575"/>
              <a:ext cx="80211" cy="134265"/>
            </a:xfrm>
            <a:custGeom>
              <a:avLst/>
              <a:gdLst/>
              <a:ahLst/>
              <a:cxnLst/>
              <a:rect l="l" t="t" r="r" b="b"/>
              <a:pathLst>
                <a:path w="32" h="53" extrusionOk="0">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41" name="Google Shape;141;p10"/>
            <p:cNvSpPr/>
            <p:nvPr/>
          </p:nvSpPr>
          <p:spPr>
            <a:xfrm>
              <a:off x="1835545" y="6212575"/>
              <a:ext cx="78468" cy="101135"/>
            </a:xfrm>
            <a:custGeom>
              <a:avLst/>
              <a:gdLst/>
              <a:ahLst/>
              <a:cxnLst/>
              <a:rect l="l" t="t" r="r" b="b"/>
              <a:pathLst>
                <a:path w="31" h="40" extrusionOk="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42" name="Google Shape;142;p10"/>
            <p:cNvSpPr/>
            <p:nvPr/>
          </p:nvSpPr>
          <p:spPr>
            <a:xfrm>
              <a:off x="1934936"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43" name="Google Shape;143;p10"/>
            <p:cNvSpPr/>
            <p:nvPr/>
          </p:nvSpPr>
          <p:spPr>
            <a:xfrm>
              <a:off x="2030841" y="6212575"/>
              <a:ext cx="73236" cy="101135"/>
            </a:xfrm>
            <a:custGeom>
              <a:avLst/>
              <a:gdLst/>
              <a:ahLst/>
              <a:cxnLst/>
              <a:rect l="l" t="t" r="r" b="b"/>
              <a:pathLst>
                <a:path w="29" h="40" extrusionOk="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44" name="Google Shape;144;p10"/>
            <p:cNvSpPr/>
            <p:nvPr/>
          </p:nvSpPr>
          <p:spPr>
            <a:xfrm>
              <a:off x="2118027"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45" name="Google Shape;145;p10"/>
            <p:cNvSpPr/>
            <p:nvPr/>
          </p:nvSpPr>
          <p:spPr>
            <a:xfrm>
              <a:off x="2194750" y="6175958"/>
              <a:ext cx="24412" cy="136010"/>
            </a:xfrm>
            <a:custGeom>
              <a:avLst/>
              <a:gdLst/>
              <a:ahLst/>
              <a:cxnLst/>
              <a:rect l="l" t="t" r="r" b="b"/>
              <a:pathLst>
                <a:path w="10" h="53" extrusionOk="0">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46" name="Google Shape;146;p10"/>
            <p:cNvSpPr/>
            <p:nvPr/>
          </p:nvSpPr>
          <p:spPr>
            <a:xfrm>
              <a:off x="2236599" y="6212575"/>
              <a:ext cx="87186" cy="101135"/>
            </a:xfrm>
            <a:custGeom>
              <a:avLst/>
              <a:gdLst/>
              <a:ahLst/>
              <a:cxnLst/>
              <a:rect l="l" t="t" r="r" b="b"/>
              <a:pathLst>
                <a:path w="34" h="40" extrusionOk="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47" name="Google Shape;147;p10"/>
            <p:cNvSpPr/>
            <p:nvPr/>
          </p:nvSpPr>
          <p:spPr>
            <a:xfrm>
              <a:off x="2344710" y="6212575"/>
              <a:ext cx="78468" cy="99391"/>
            </a:xfrm>
            <a:custGeom>
              <a:avLst/>
              <a:gdLst/>
              <a:ahLst/>
              <a:cxnLst/>
              <a:rect l="l" t="t" r="r" b="b"/>
              <a:pathLst>
                <a:path w="31" h="39" extrusionOk="0">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48" name="Google Shape;148;p10"/>
            <p:cNvSpPr/>
            <p:nvPr/>
          </p:nvSpPr>
          <p:spPr>
            <a:xfrm>
              <a:off x="2445845" y="6284068"/>
              <a:ext cx="31387" cy="29643"/>
            </a:xfrm>
            <a:custGeom>
              <a:avLst/>
              <a:gdLst/>
              <a:ahLst/>
              <a:cxnLst/>
              <a:rect l="l" t="t" r="r" b="b"/>
              <a:pathLst>
                <a:path w="12" h="12" extrusionOk="0">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49" name="Google Shape;149;p10"/>
            <p:cNvSpPr/>
            <p:nvPr/>
          </p:nvSpPr>
          <p:spPr>
            <a:xfrm>
              <a:off x="2540006" y="6181188"/>
              <a:ext cx="97648" cy="130778"/>
            </a:xfrm>
            <a:custGeom>
              <a:avLst/>
              <a:gdLst/>
              <a:ahLst/>
              <a:cxnLst/>
              <a:rect l="l" t="t" r="r" b="b"/>
              <a:pathLst>
                <a:path w="56" h="75" extrusionOk="0">
                  <a:moveTo>
                    <a:pt x="34" y="11"/>
                  </a:moveTo>
                  <a:lnTo>
                    <a:pt x="34" y="75"/>
                  </a:lnTo>
                  <a:lnTo>
                    <a:pt x="22" y="75"/>
                  </a:lnTo>
                  <a:lnTo>
                    <a:pt x="22" y="11"/>
                  </a:lnTo>
                  <a:lnTo>
                    <a:pt x="0" y="11"/>
                  </a:lnTo>
                  <a:lnTo>
                    <a:pt x="0" y="0"/>
                  </a:lnTo>
                  <a:lnTo>
                    <a:pt x="56" y="0"/>
                  </a:lnTo>
                  <a:lnTo>
                    <a:pt x="56" y="11"/>
                  </a:lnTo>
                  <a:lnTo>
                    <a:pt x="34" y="1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50" name="Google Shape;150;p10"/>
            <p:cNvSpPr/>
            <p:nvPr/>
          </p:nvSpPr>
          <p:spPr>
            <a:xfrm>
              <a:off x="2651603" y="6174213"/>
              <a:ext cx="80211" cy="137753"/>
            </a:xfrm>
            <a:custGeom>
              <a:avLst/>
              <a:gdLst/>
              <a:ahLst/>
              <a:cxnLst/>
              <a:rect l="l" t="t" r="r" b="b"/>
              <a:pathLst>
                <a:path w="31" h="54" extrusionOk="0">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51" name="Google Shape;151;p10"/>
            <p:cNvSpPr/>
            <p:nvPr/>
          </p:nvSpPr>
          <p:spPr>
            <a:xfrm>
              <a:off x="2750996" y="6212575"/>
              <a:ext cx="85443"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52" name="Google Shape;152;p10"/>
            <p:cNvSpPr/>
            <p:nvPr/>
          </p:nvSpPr>
          <p:spPr>
            <a:xfrm>
              <a:off x="2902698" y="6174213"/>
              <a:ext cx="80211" cy="139497"/>
            </a:xfrm>
            <a:custGeom>
              <a:avLst/>
              <a:gdLst/>
              <a:ahLst/>
              <a:cxnLst/>
              <a:rect l="l" t="t" r="r" b="b"/>
              <a:pathLst>
                <a:path w="32" h="55" extrusionOk="0">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53" name="Google Shape;153;p10"/>
            <p:cNvSpPr/>
            <p:nvPr/>
          </p:nvSpPr>
          <p:spPr>
            <a:xfrm>
              <a:off x="2998603"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54" name="Google Shape;154;p10"/>
            <p:cNvSpPr/>
            <p:nvPr/>
          </p:nvSpPr>
          <p:spPr>
            <a:xfrm>
              <a:off x="3096251"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55" name="Google Shape;155;p10"/>
            <p:cNvSpPr/>
            <p:nvPr/>
          </p:nvSpPr>
          <p:spPr>
            <a:xfrm>
              <a:off x="3164256" y="6174213"/>
              <a:ext cx="55799" cy="139497"/>
            </a:xfrm>
            <a:custGeom>
              <a:avLst/>
              <a:gdLst/>
              <a:ahLst/>
              <a:cxnLst/>
              <a:rect l="l" t="t" r="r" b="b"/>
              <a:pathLst>
                <a:path w="22" h="55" extrusionOk="0">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56" name="Google Shape;156;p10"/>
            <p:cNvSpPr/>
            <p:nvPr/>
          </p:nvSpPr>
          <p:spPr>
            <a:xfrm>
              <a:off x="3234004"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57" name="Google Shape;157;p10"/>
            <p:cNvSpPr/>
            <p:nvPr/>
          </p:nvSpPr>
          <p:spPr>
            <a:xfrm>
              <a:off x="3336884" y="6212575"/>
              <a:ext cx="59286" cy="99391"/>
            </a:xfrm>
            <a:custGeom>
              <a:avLst/>
              <a:gdLst/>
              <a:ahLst/>
              <a:cxnLst/>
              <a:rect l="l" t="t" r="r" b="b"/>
              <a:pathLst>
                <a:path w="23" h="39" extrusionOk="0">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58" name="Google Shape;158;p10"/>
            <p:cNvSpPr/>
            <p:nvPr/>
          </p:nvSpPr>
          <p:spPr>
            <a:xfrm>
              <a:off x="3451969"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59" name="Google Shape;159;p10"/>
            <p:cNvSpPr/>
            <p:nvPr/>
          </p:nvSpPr>
          <p:spPr>
            <a:xfrm>
              <a:off x="3530436" y="6174213"/>
              <a:ext cx="80211" cy="137753"/>
            </a:xfrm>
            <a:custGeom>
              <a:avLst/>
              <a:gdLst/>
              <a:ahLst/>
              <a:cxnLst/>
              <a:rect l="l" t="t" r="r" b="b"/>
              <a:pathLst>
                <a:path w="31" h="54" extrusionOk="0">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60" name="Google Shape;160;p10"/>
            <p:cNvSpPr/>
            <p:nvPr/>
          </p:nvSpPr>
          <p:spPr>
            <a:xfrm>
              <a:off x="3628084"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61" name="Google Shape;161;p10"/>
            <p:cNvSpPr/>
            <p:nvPr/>
          </p:nvSpPr>
          <p:spPr>
            <a:xfrm>
              <a:off x="3772813" y="6212575"/>
              <a:ext cx="81955" cy="101135"/>
            </a:xfrm>
            <a:custGeom>
              <a:avLst/>
              <a:gdLst/>
              <a:ahLst/>
              <a:cxnLst/>
              <a:rect l="l" t="t" r="r" b="b"/>
              <a:pathLst>
                <a:path w="32" h="40" extrusionOk="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62" name="Google Shape;162;p10"/>
            <p:cNvSpPr/>
            <p:nvPr/>
          </p:nvSpPr>
          <p:spPr>
            <a:xfrm>
              <a:off x="3877436" y="6212575"/>
              <a:ext cx="78468" cy="99391"/>
            </a:xfrm>
            <a:custGeom>
              <a:avLst/>
              <a:gdLst/>
              <a:ahLst/>
              <a:cxnLst/>
              <a:rect l="l" t="t" r="r" b="b"/>
              <a:pathLst>
                <a:path w="31" h="39" extrusionOk="0">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63" name="Google Shape;163;p10"/>
            <p:cNvSpPr/>
            <p:nvPr/>
          </p:nvSpPr>
          <p:spPr>
            <a:xfrm>
              <a:off x="3975084" y="6212575"/>
              <a:ext cx="73236" cy="101135"/>
            </a:xfrm>
            <a:custGeom>
              <a:avLst/>
              <a:gdLst/>
              <a:ahLst/>
              <a:cxnLst/>
              <a:rect l="l" t="t" r="r" b="b"/>
              <a:pathLst>
                <a:path w="29" h="40" extrusionOk="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64" name="Google Shape;164;p10"/>
            <p:cNvSpPr/>
            <p:nvPr/>
          </p:nvSpPr>
          <p:spPr>
            <a:xfrm>
              <a:off x="4058782" y="6212575"/>
              <a:ext cx="122060" cy="99391"/>
            </a:xfrm>
            <a:custGeom>
              <a:avLst/>
              <a:gdLst/>
              <a:ahLst/>
              <a:cxnLst/>
              <a:rect l="l" t="t" r="r" b="b"/>
              <a:pathLst>
                <a:path w="70" h="57" extrusionOk="0">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65" name="Google Shape;165;p10"/>
            <p:cNvSpPr/>
            <p:nvPr/>
          </p:nvSpPr>
          <p:spPr>
            <a:xfrm>
              <a:off x="4191304"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66" name="Google Shape;166;p10"/>
            <p:cNvSpPr/>
            <p:nvPr/>
          </p:nvSpPr>
          <p:spPr>
            <a:xfrm>
              <a:off x="4295927" y="6212575"/>
              <a:ext cx="57543" cy="99391"/>
            </a:xfrm>
            <a:custGeom>
              <a:avLst/>
              <a:gdLst/>
              <a:ahLst/>
              <a:cxnLst/>
              <a:rect l="l" t="t" r="r" b="b"/>
              <a:pathLst>
                <a:path w="23" h="39" extrusionOk="0">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67" name="Google Shape;167;p10"/>
            <p:cNvSpPr/>
            <p:nvPr/>
          </p:nvSpPr>
          <p:spPr>
            <a:xfrm>
              <a:off x="4346494" y="6284068"/>
              <a:ext cx="29644" cy="29643"/>
            </a:xfrm>
            <a:custGeom>
              <a:avLst/>
              <a:gdLst/>
              <a:ahLst/>
              <a:cxnLst/>
              <a:rect l="l" t="t" r="r" b="b"/>
              <a:pathLst>
                <a:path w="12" h="12" extrusionOk="0">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68" name="Google Shape;168;p10"/>
            <p:cNvSpPr/>
            <p:nvPr/>
          </p:nvSpPr>
          <p:spPr>
            <a:xfrm>
              <a:off x="498115" y="6388691"/>
              <a:ext cx="94161" cy="130778"/>
            </a:xfrm>
            <a:custGeom>
              <a:avLst/>
              <a:gdLst/>
              <a:ahLst/>
              <a:cxnLst/>
              <a:rect l="l" t="t" r="r" b="b"/>
              <a:pathLst>
                <a:path w="54" h="75" extrusionOk="0">
                  <a:moveTo>
                    <a:pt x="32" y="12"/>
                  </a:moveTo>
                  <a:lnTo>
                    <a:pt x="32" y="75"/>
                  </a:lnTo>
                  <a:lnTo>
                    <a:pt x="22" y="75"/>
                  </a:lnTo>
                  <a:lnTo>
                    <a:pt x="22" y="12"/>
                  </a:lnTo>
                  <a:lnTo>
                    <a:pt x="0" y="12"/>
                  </a:lnTo>
                  <a:lnTo>
                    <a:pt x="0" y="0"/>
                  </a:lnTo>
                  <a:lnTo>
                    <a:pt x="54" y="0"/>
                  </a:lnTo>
                  <a:lnTo>
                    <a:pt x="54" y="12"/>
                  </a:lnTo>
                  <a:lnTo>
                    <a:pt x="32" y="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69" name="Google Shape;169;p10"/>
            <p:cNvSpPr/>
            <p:nvPr/>
          </p:nvSpPr>
          <p:spPr>
            <a:xfrm>
              <a:off x="609713" y="6383459"/>
              <a:ext cx="78468" cy="136010"/>
            </a:xfrm>
            <a:custGeom>
              <a:avLst/>
              <a:gdLst/>
              <a:ahLst/>
              <a:cxnLst/>
              <a:rect l="l" t="t" r="r" b="b"/>
              <a:pathLst>
                <a:path w="31" h="53" extrusionOk="0">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70" name="Google Shape;170;p10"/>
            <p:cNvSpPr/>
            <p:nvPr/>
          </p:nvSpPr>
          <p:spPr>
            <a:xfrm>
              <a:off x="705618" y="6418333"/>
              <a:ext cx="85443" cy="102879"/>
            </a:xfrm>
            <a:custGeom>
              <a:avLst/>
              <a:gdLst/>
              <a:ahLst/>
              <a:cxnLst/>
              <a:rect l="l" t="t" r="r" b="b"/>
              <a:pathLst>
                <a:path w="33" h="40" extrusionOk="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71" name="Google Shape;171;p10"/>
            <p:cNvSpPr/>
            <p:nvPr/>
          </p:nvSpPr>
          <p:spPr>
            <a:xfrm>
              <a:off x="857320" y="6383459"/>
              <a:ext cx="83698" cy="137753"/>
            </a:xfrm>
            <a:custGeom>
              <a:avLst/>
              <a:gdLst/>
              <a:ahLst/>
              <a:cxnLst/>
              <a:rect l="l" t="t" r="r" b="b"/>
              <a:pathLst>
                <a:path w="33" h="54" extrusionOk="0">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72" name="Google Shape;172;p10"/>
            <p:cNvSpPr/>
            <p:nvPr/>
          </p:nvSpPr>
          <p:spPr>
            <a:xfrm>
              <a:off x="956713" y="6418333"/>
              <a:ext cx="83698" cy="102879"/>
            </a:xfrm>
            <a:custGeom>
              <a:avLst/>
              <a:gdLst/>
              <a:ahLst/>
              <a:cxnLst/>
              <a:rect l="l" t="t" r="r" b="b"/>
              <a:pathLst>
                <a:path w="33" h="40" extrusionOk="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73" name="Google Shape;173;p10"/>
            <p:cNvSpPr/>
            <p:nvPr/>
          </p:nvSpPr>
          <p:spPr>
            <a:xfrm>
              <a:off x="1050873" y="6383459"/>
              <a:ext cx="55799" cy="137753"/>
            </a:xfrm>
            <a:custGeom>
              <a:avLst/>
              <a:gdLst/>
              <a:ahLst/>
              <a:cxnLst/>
              <a:rect l="l" t="t" r="r" b="b"/>
              <a:pathLst>
                <a:path w="22" h="54" extrusionOk="0">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74" name="Google Shape;174;p10"/>
            <p:cNvSpPr/>
            <p:nvPr/>
          </p:nvSpPr>
          <p:spPr>
            <a:xfrm>
              <a:off x="1118877" y="6383459"/>
              <a:ext cx="55799" cy="137753"/>
            </a:xfrm>
            <a:custGeom>
              <a:avLst/>
              <a:gdLst/>
              <a:ahLst/>
              <a:cxnLst/>
              <a:rect l="l" t="t" r="r" b="b"/>
              <a:pathLst>
                <a:path w="22" h="54" extrusionOk="0">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75" name="Google Shape;175;p10"/>
            <p:cNvSpPr/>
            <p:nvPr/>
          </p:nvSpPr>
          <p:spPr>
            <a:xfrm>
              <a:off x="1190370" y="6418333"/>
              <a:ext cx="83698" cy="102879"/>
            </a:xfrm>
            <a:custGeom>
              <a:avLst/>
              <a:gdLst/>
              <a:ahLst/>
              <a:cxnLst/>
              <a:rect l="l" t="t" r="r" b="b"/>
              <a:pathLst>
                <a:path w="33" h="40" extrusionOk="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76" name="Google Shape;176;p10"/>
            <p:cNvSpPr/>
            <p:nvPr/>
          </p:nvSpPr>
          <p:spPr>
            <a:xfrm>
              <a:off x="1294993" y="6418333"/>
              <a:ext cx="55799" cy="101135"/>
            </a:xfrm>
            <a:custGeom>
              <a:avLst/>
              <a:gdLst/>
              <a:ahLst/>
              <a:cxnLst/>
              <a:rect l="l" t="t" r="r" b="b"/>
              <a:pathLst>
                <a:path w="22" h="39" extrusionOk="0">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77" name="Google Shape;177;p10"/>
            <p:cNvSpPr/>
            <p:nvPr/>
          </p:nvSpPr>
          <p:spPr>
            <a:xfrm>
              <a:off x="1406591" y="6383459"/>
              <a:ext cx="55799" cy="137753"/>
            </a:xfrm>
            <a:custGeom>
              <a:avLst/>
              <a:gdLst/>
              <a:ahLst/>
              <a:cxnLst/>
              <a:rect l="l" t="t" r="r" b="b"/>
              <a:pathLst>
                <a:path w="22" h="54" extrusionOk="0">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78" name="Google Shape;178;p10"/>
            <p:cNvSpPr/>
            <p:nvPr/>
          </p:nvSpPr>
          <p:spPr>
            <a:xfrm>
              <a:off x="1485058" y="6383459"/>
              <a:ext cx="80211" cy="136010"/>
            </a:xfrm>
            <a:custGeom>
              <a:avLst/>
              <a:gdLst/>
              <a:ahLst/>
              <a:cxnLst/>
              <a:rect l="l" t="t" r="r" b="b"/>
              <a:pathLst>
                <a:path w="31" h="53" extrusionOk="0">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79" name="Google Shape;179;p10"/>
            <p:cNvSpPr/>
            <p:nvPr/>
          </p:nvSpPr>
          <p:spPr>
            <a:xfrm>
              <a:off x="1582706" y="6418333"/>
              <a:ext cx="83698" cy="102879"/>
            </a:xfrm>
            <a:custGeom>
              <a:avLst/>
              <a:gdLst/>
              <a:ahLst/>
              <a:cxnLst/>
              <a:rect l="l" t="t" r="r" b="b"/>
              <a:pathLst>
                <a:path w="33" h="40" extrusionOk="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0" name="Google Shape;180;p10"/>
            <p:cNvSpPr/>
            <p:nvPr/>
          </p:nvSpPr>
          <p:spPr>
            <a:xfrm>
              <a:off x="1727435" y="6421821"/>
              <a:ext cx="122060" cy="97648"/>
            </a:xfrm>
            <a:custGeom>
              <a:avLst/>
              <a:gdLst/>
              <a:ahLst/>
              <a:cxnLst/>
              <a:rect l="l" t="t" r="r" b="b"/>
              <a:pathLst>
                <a:path w="70" h="56" extrusionOk="0">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1" name="Google Shape;181;p10"/>
            <p:cNvSpPr/>
            <p:nvPr/>
          </p:nvSpPr>
          <p:spPr>
            <a:xfrm>
              <a:off x="1859957" y="6418333"/>
              <a:ext cx="87186" cy="102879"/>
            </a:xfrm>
            <a:custGeom>
              <a:avLst/>
              <a:gdLst/>
              <a:ahLst/>
              <a:cxnLst/>
              <a:rect l="l" t="t" r="r" b="b"/>
              <a:pathLst>
                <a:path w="34" h="40" extrusionOk="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2" name="Google Shape;182;p10"/>
            <p:cNvSpPr/>
            <p:nvPr/>
          </p:nvSpPr>
          <p:spPr>
            <a:xfrm>
              <a:off x="1968067" y="6418333"/>
              <a:ext cx="57543" cy="101135"/>
            </a:xfrm>
            <a:custGeom>
              <a:avLst/>
              <a:gdLst/>
              <a:ahLst/>
              <a:cxnLst/>
              <a:rect l="l" t="t" r="r" b="b"/>
              <a:pathLst>
                <a:path w="23" h="39" extrusionOk="0">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3" name="Google Shape;183;p10"/>
            <p:cNvSpPr/>
            <p:nvPr/>
          </p:nvSpPr>
          <p:spPr>
            <a:xfrm>
              <a:off x="2043046" y="6383459"/>
              <a:ext cx="19181" cy="136010"/>
            </a:xfrm>
            <a:custGeom>
              <a:avLst/>
              <a:gdLst/>
              <a:ahLst/>
              <a:cxnLst/>
              <a:rect l="l" t="t" r="r" b="b"/>
              <a:pathLst>
                <a:path w="11" h="78" extrusionOk="0">
                  <a:moveTo>
                    <a:pt x="0" y="78"/>
                  </a:moveTo>
                  <a:lnTo>
                    <a:pt x="0" y="6"/>
                  </a:lnTo>
                  <a:lnTo>
                    <a:pt x="11" y="0"/>
                  </a:lnTo>
                  <a:lnTo>
                    <a:pt x="11" y="78"/>
                  </a:lnTo>
                  <a:lnTo>
                    <a:pt x="0" y="7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4" name="Google Shape;184;p10"/>
            <p:cNvSpPr/>
            <p:nvPr/>
          </p:nvSpPr>
          <p:spPr>
            <a:xfrm>
              <a:off x="2084896" y="6383459"/>
              <a:ext cx="80211" cy="137753"/>
            </a:xfrm>
            <a:custGeom>
              <a:avLst/>
              <a:gdLst/>
              <a:ahLst/>
              <a:cxnLst/>
              <a:rect l="l" t="t" r="r" b="b"/>
              <a:pathLst>
                <a:path w="32" h="54" extrusionOk="0">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5" name="Google Shape;185;p10"/>
            <p:cNvSpPr/>
            <p:nvPr/>
          </p:nvSpPr>
          <p:spPr>
            <a:xfrm>
              <a:off x="2229624" y="6421821"/>
              <a:ext cx="122060" cy="97648"/>
            </a:xfrm>
            <a:custGeom>
              <a:avLst/>
              <a:gdLst/>
              <a:ahLst/>
              <a:cxnLst/>
              <a:rect l="l" t="t" r="r" b="b"/>
              <a:pathLst>
                <a:path w="70" h="56" extrusionOk="0">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6" name="Google Shape;186;p10"/>
            <p:cNvSpPr/>
            <p:nvPr/>
          </p:nvSpPr>
          <p:spPr>
            <a:xfrm>
              <a:off x="2362147" y="6418333"/>
              <a:ext cx="88930" cy="102879"/>
            </a:xfrm>
            <a:custGeom>
              <a:avLst/>
              <a:gdLst/>
              <a:ahLst/>
              <a:cxnLst/>
              <a:rect l="l" t="t" r="r" b="b"/>
              <a:pathLst>
                <a:path w="35" h="40" extrusionOk="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7" name="Google Shape;187;p10"/>
            <p:cNvSpPr/>
            <p:nvPr/>
          </p:nvSpPr>
          <p:spPr>
            <a:xfrm>
              <a:off x="2468514" y="6418333"/>
              <a:ext cx="59286" cy="101135"/>
            </a:xfrm>
            <a:custGeom>
              <a:avLst/>
              <a:gdLst/>
              <a:ahLst/>
              <a:cxnLst/>
              <a:rect l="l" t="t" r="r" b="b"/>
              <a:pathLst>
                <a:path w="23" h="39" extrusionOk="0">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8" name="Google Shape;188;p10"/>
            <p:cNvSpPr/>
            <p:nvPr/>
          </p:nvSpPr>
          <p:spPr>
            <a:xfrm>
              <a:off x="2545237" y="6383459"/>
              <a:ext cx="76723" cy="136010"/>
            </a:xfrm>
            <a:custGeom>
              <a:avLst/>
              <a:gdLst/>
              <a:ahLst/>
              <a:cxnLst/>
              <a:rect l="l" t="t" r="r" b="b"/>
              <a:pathLst>
                <a:path w="44" h="78" extrusionOk="0">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9" name="Google Shape;189;p10"/>
            <p:cNvSpPr/>
            <p:nvPr/>
          </p:nvSpPr>
          <p:spPr>
            <a:xfrm>
              <a:off x="2628936" y="6418333"/>
              <a:ext cx="74980" cy="102879"/>
            </a:xfrm>
            <a:custGeom>
              <a:avLst/>
              <a:gdLst/>
              <a:ahLst/>
              <a:cxnLst/>
              <a:rect l="l" t="t" r="r" b="b"/>
              <a:pathLst>
                <a:path w="29" h="40" extrusionOk="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90" name="Google Shape;190;p10"/>
            <p:cNvSpPr/>
            <p:nvPr/>
          </p:nvSpPr>
          <p:spPr>
            <a:xfrm>
              <a:off x="2723096" y="6489826"/>
              <a:ext cx="27899" cy="31387"/>
            </a:xfrm>
            <a:custGeom>
              <a:avLst/>
              <a:gdLst/>
              <a:ahLst/>
              <a:cxnLst/>
              <a:rect l="l" t="t" r="r" b="b"/>
              <a:pathLst>
                <a:path w="11" h="12" extrusionOk="0">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grpSp>
      <p:sp>
        <p:nvSpPr>
          <p:cNvPr id="191" name="Google Shape;191;p10"/>
          <p:cNvSpPr txBox="1">
            <a:spLocks noGrp="1"/>
          </p:cNvSpPr>
          <p:nvPr>
            <p:ph type="ctrTitle"/>
          </p:nvPr>
        </p:nvSpPr>
        <p:spPr>
          <a:xfrm>
            <a:off x="944880" y="2158329"/>
            <a:ext cx="4000436" cy="86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3000"/>
              <a:buFont typeface="Inter Light"/>
              <a:buNone/>
              <a:defRPr sz="3000" b="0">
                <a:solidFill>
                  <a:schemeClr val="lt1"/>
                </a:solidFill>
                <a:latin typeface="Inter Light"/>
                <a:ea typeface="Inter Light"/>
                <a:cs typeface="Inter Light"/>
                <a:sym typeface="Inter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10"/>
          <p:cNvSpPr txBox="1">
            <a:spLocks noGrp="1"/>
          </p:cNvSpPr>
          <p:nvPr>
            <p:ph type="subTitle" idx="1"/>
          </p:nvPr>
        </p:nvSpPr>
        <p:spPr>
          <a:xfrm>
            <a:off x="945072" y="3200329"/>
            <a:ext cx="4020628" cy="645742"/>
          </a:xfrm>
          <a:prstGeom prst="rect">
            <a:avLst/>
          </a:prstGeom>
          <a:noFill/>
          <a:ln>
            <a:noFill/>
          </a:ln>
        </p:spPr>
        <p:txBody>
          <a:bodyPr spcFirstLastPara="1" wrap="square" lIns="0" tIns="0" rIns="0" bIns="0" anchor="t" anchorCtr="0">
            <a:noAutofit/>
          </a:bodyPr>
          <a:lstStyle>
            <a:lvl1pPr lvl="0" algn="l">
              <a:spcBef>
                <a:spcPts val="400"/>
              </a:spcBef>
              <a:spcAft>
                <a:spcPts val="0"/>
              </a:spcAft>
              <a:buSzPts val="1400"/>
              <a:buNone/>
              <a:defRPr sz="2000">
                <a:solidFill>
                  <a:schemeClr val="lt1"/>
                </a:solidFill>
                <a:latin typeface="Inter Light"/>
                <a:ea typeface="Inter Light"/>
                <a:cs typeface="Inter Light"/>
                <a:sym typeface="Inter Light"/>
              </a:defRPr>
            </a:lvl1pPr>
            <a:lvl2pPr lvl="1" algn="l">
              <a:spcBef>
                <a:spcPts val="320"/>
              </a:spcBef>
              <a:spcAft>
                <a:spcPts val="0"/>
              </a:spcAft>
              <a:buSzPts val="1120"/>
              <a:buNone/>
              <a:defRPr sz="1600">
                <a:solidFill>
                  <a:srgbClr val="5B5B6E"/>
                </a:solidFill>
              </a:defRPr>
            </a:lvl2pPr>
            <a:lvl3pPr lvl="2" algn="ctr">
              <a:spcBef>
                <a:spcPts val="320"/>
              </a:spcBef>
              <a:spcAft>
                <a:spcPts val="0"/>
              </a:spcAft>
              <a:buSzPts val="1120"/>
              <a:buNone/>
              <a:defRPr>
                <a:solidFill>
                  <a:srgbClr val="8C8C8E"/>
                </a:solidFill>
              </a:defRPr>
            </a:lvl3pPr>
            <a:lvl4pPr lvl="3" algn="ctr">
              <a:spcBef>
                <a:spcPts val="280"/>
              </a:spcBef>
              <a:spcAft>
                <a:spcPts val="0"/>
              </a:spcAft>
              <a:buSzPts val="980"/>
              <a:buNone/>
              <a:defRPr>
                <a:solidFill>
                  <a:srgbClr val="8C8C8E"/>
                </a:solidFill>
              </a:defRPr>
            </a:lvl4pPr>
            <a:lvl5pPr lvl="4" algn="ctr">
              <a:spcBef>
                <a:spcPts val="240"/>
              </a:spcBef>
              <a:spcAft>
                <a:spcPts val="0"/>
              </a:spcAft>
              <a:buSzPts val="840"/>
              <a:buNone/>
              <a:defRPr>
                <a:solidFill>
                  <a:srgbClr val="8C8C8E"/>
                </a:solidFill>
              </a:defRPr>
            </a:lvl5pPr>
            <a:lvl6pPr lvl="5" algn="ctr">
              <a:spcBef>
                <a:spcPts val="400"/>
              </a:spcBef>
              <a:spcAft>
                <a:spcPts val="0"/>
              </a:spcAft>
              <a:buClr>
                <a:srgbClr val="8C8C8E"/>
              </a:buClr>
              <a:buSzPts val="2000"/>
              <a:buNone/>
              <a:defRPr>
                <a:solidFill>
                  <a:srgbClr val="8C8C8E"/>
                </a:solidFill>
              </a:defRPr>
            </a:lvl6pPr>
            <a:lvl7pPr lvl="6" algn="ctr">
              <a:spcBef>
                <a:spcPts val="400"/>
              </a:spcBef>
              <a:spcAft>
                <a:spcPts val="0"/>
              </a:spcAft>
              <a:buClr>
                <a:srgbClr val="8C8C8E"/>
              </a:buClr>
              <a:buSzPts val="2000"/>
              <a:buNone/>
              <a:defRPr>
                <a:solidFill>
                  <a:srgbClr val="8C8C8E"/>
                </a:solidFill>
              </a:defRPr>
            </a:lvl7pPr>
            <a:lvl8pPr lvl="7" algn="ctr">
              <a:spcBef>
                <a:spcPts val="400"/>
              </a:spcBef>
              <a:spcAft>
                <a:spcPts val="0"/>
              </a:spcAft>
              <a:buClr>
                <a:srgbClr val="8C8C8E"/>
              </a:buClr>
              <a:buSzPts val="2000"/>
              <a:buNone/>
              <a:defRPr>
                <a:solidFill>
                  <a:srgbClr val="8C8C8E"/>
                </a:solidFill>
              </a:defRPr>
            </a:lvl8pPr>
            <a:lvl9pPr lvl="8" algn="ctr">
              <a:spcBef>
                <a:spcPts val="400"/>
              </a:spcBef>
              <a:spcAft>
                <a:spcPts val="0"/>
              </a:spcAft>
              <a:buClr>
                <a:srgbClr val="8C8C8E"/>
              </a:buClr>
              <a:buSzPts val="2000"/>
              <a:buNone/>
              <a:defRPr>
                <a:solidFill>
                  <a:srgbClr val="8C8C8E"/>
                </a:solidFill>
              </a:defRPr>
            </a:lvl9pPr>
          </a:lstStyle>
          <a:p>
            <a:endParaRPr/>
          </a:p>
        </p:txBody>
      </p:sp>
      <p:grpSp>
        <p:nvGrpSpPr>
          <p:cNvPr id="193" name="Google Shape;193;p10"/>
          <p:cNvGrpSpPr/>
          <p:nvPr/>
        </p:nvGrpSpPr>
        <p:grpSpPr>
          <a:xfrm>
            <a:off x="10364788" y="4960938"/>
            <a:ext cx="1225550" cy="1435100"/>
            <a:chOff x="6529" y="3125"/>
            <a:chExt cx="772" cy="904"/>
          </a:xfrm>
        </p:grpSpPr>
        <p:sp>
          <p:nvSpPr>
            <p:cNvPr id="194" name="Google Shape;194;p10"/>
            <p:cNvSpPr/>
            <p:nvPr/>
          </p:nvSpPr>
          <p:spPr>
            <a:xfrm>
              <a:off x="6529" y="3125"/>
              <a:ext cx="619" cy="226"/>
            </a:xfrm>
            <a:custGeom>
              <a:avLst/>
              <a:gdLst/>
              <a:ahLst/>
              <a:cxnLst/>
              <a:rect l="l" t="t" r="r" b="b"/>
              <a:pathLst>
                <a:path w="2473" h="902" extrusionOk="0">
                  <a:moveTo>
                    <a:pt x="2473" y="0"/>
                  </a:moveTo>
                  <a:lnTo>
                    <a:pt x="0" y="902"/>
                  </a:lnTo>
                  <a:lnTo>
                    <a:pt x="2473" y="466"/>
                  </a:lnTo>
                  <a:lnTo>
                    <a:pt x="247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195" name="Google Shape;195;p10"/>
            <p:cNvSpPr/>
            <p:nvPr/>
          </p:nvSpPr>
          <p:spPr>
            <a:xfrm>
              <a:off x="6529" y="3444"/>
              <a:ext cx="772" cy="585"/>
            </a:xfrm>
            <a:custGeom>
              <a:avLst/>
              <a:gdLst/>
              <a:ahLst/>
              <a:cxnLst/>
              <a:rect l="l" t="t" r="r" b="b"/>
              <a:pathLst>
                <a:path w="3088" h="2339" extrusionOk="0">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56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tandard slide">
  <p:cSld name="Standard slide">
    <p:spTree>
      <p:nvGrpSpPr>
        <p:cNvPr id="1" name="Shape 196"/>
        <p:cNvGrpSpPr/>
        <p:nvPr/>
      </p:nvGrpSpPr>
      <p:grpSpPr>
        <a:xfrm>
          <a:off x="0" y="0"/>
          <a:ext cx="0" cy="0"/>
          <a:chOff x="0" y="0"/>
          <a:chExt cx="0" cy="0"/>
        </a:xfrm>
      </p:grpSpPr>
      <p:sp>
        <p:nvSpPr>
          <p:cNvPr id="197" name="Google Shape;197;p11"/>
          <p:cNvSpPr txBox="1">
            <a:spLocks noGrp="1"/>
          </p:cNvSpPr>
          <p:nvPr>
            <p:ph type="title"/>
          </p:nvPr>
        </p:nvSpPr>
        <p:spPr>
          <a:xfrm>
            <a:off x="609918" y="294200"/>
            <a:ext cx="10978515"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98" name="Google Shape;198;p11"/>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
        <p:nvSpPr>
          <p:cNvPr id="199" name="Google Shape;199;p11"/>
          <p:cNvSpPr txBox="1">
            <a:spLocks noGrp="1"/>
          </p:cNvSpPr>
          <p:nvPr>
            <p:ph type="body" idx="1"/>
          </p:nvPr>
        </p:nvSpPr>
        <p:spPr>
          <a:xfrm>
            <a:off x="609600" y="1137920"/>
            <a:ext cx="10980738" cy="4756150"/>
          </a:xfrm>
          <a:prstGeom prst="rect">
            <a:avLst/>
          </a:prstGeom>
          <a:noFill/>
          <a:ln>
            <a:noFill/>
          </a:ln>
        </p:spPr>
        <p:txBody>
          <a:bodyPr spcFirstLastPara="1" wrap="square" lIns="0" tIns="0" rIns="0" bIns="0" anchor="t" anchorCtr="0">
            <a:noAutofit/>
          </a:bodyPr>
          <a:lstStyle>
            <a:lvl1pPr marL="457200" lvl="0" indent="-317500" algn="l">
              <a:spcBef>
                <a:spcPts val="400"/>
              </a:spcBef>
              <a:spcAft>
                <a:spcPts val="0"/>
              </a:spcAft>
              <a:buSzPts val="1400"/>
              <a:buChar char="►"/>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tandard slide 2">
  <p:cSld name="Standard slide 2">
    <p:spTree>
      <p:nvGrpSpPr>
        <p:cNvPr id="1" name="Shape 200"/>
        <p:cNvGrpSpPr/>
        <p:nvPr/>
      </p:nvGrpSpPr>
      <p:grpSpPr>
        <a:xfrm>
          <a:off x="0" y="0"/>
          <a:ext cx="0" cy="0"/>
          <a:chOff x="0" y="0"/>
          <a:chExt cx="0" cy="0"/>
        </a:xfrm>
      </p:grpSpPr>
      <p:sp>
        <p:nvSpPr>
          <p:cNvPr id="201" name="Google Shape;201;p12"/>
          <p:cNvSpPr txBox="1">
            <a:spLocks noGrp="1"/>
          </p:cNvSpPr>
          <p:nvPr>
            <p:ph type="title"/>
          </p:nvPr>
        </p:nvSpPr>
        <p:spPr>
          <a:xfrm>
            <a:off x="609918" y="294200"/>
            <a:ext cx="10978515"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02" name="Google Shape;202;p12"/>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Standard slide">
  <p:cSld name="2_Standard slide">
    <p:spTree>
      <p:nvGrpSpPr>
        <p:cNvPr id="1" name="Shape 203"/>
        <p:cNvGrpSpPr/>
        <p:nvPr/>
      </p:nvGrpSpPr>
      <p:grpSpPr>
        <a:xfrm>
          <a:off x="0" y="0"/>
          <a:ext cx="0" cy="0"/>
          <a:chOff x="0" y="0"/>
          <a:chExt cx="0" cy="0"/>
        </a:xfrm>
      </p:grpSpPr>
      <p:sp>
        <p:nvSpPr>
          <p:cNvPr id="204" name="Google Shape;204;p13"/>
          <p:cNvSpPr>
            <a:spLocks noGrp="1"/>
          </p:cNvSpPr>
          <p:nvPr>
            <p:ph type="pic" idx="2"/>
          </p:nvPr>
        </p:nvSpPr>
        <p:spPr>
          <a:xfrm>
            <a:off x="8199120" y="1"/>
            <a:ext cx="3999231" cy="6156104"/>
          </a:xfrm>
          <a:prstGeom prst="rect">
            <a:avLst/>
          </a:prstGeom>
          <a:noFill/>
          <a:ln>
            <a:noFill/>
          </a:ln>
        </p:spPr>
      </p:sp>
      <p:sp>
        <p:nvSpPr>
          <p:cNvPr id="205" name="Google Shape;205;p13"/>
          <p:cNvSpPr txBox="1">
            <a:spLocks noGrp="1"/>
          </p:cNvSpPr>
          <p:nvPr>
            <p:ph type="title"/>
          </p:nvPr>
        </p:nvSpPr>
        <p:spPr>
          <a:xfrm>
            <a:off x="609919" y="294200"/>
            <a:ext cx="7444422"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6" name="Google Shape;206;p13"/>
          <p:cNvSpPr txBox="1">
            <a:spLocks noGrp="1"/>
          </p:cNvSpPr>
          <p:nvPr>
            <p:ph type="body" idx="1"/>
          </p:nvPr>
        </p:nvSpPr>
        <p:spPr>
          <a:xfrm>
            <a:off x="609918" y="1137921"/>
            <a:ext cx="7299642" cy="873760"/>
          </a:xfrm>
          <a:prstGeom prst="rect">
            <a:avLst/>
          </a:prstGeom>
          <a:noFill/>
          <a:ln>
            <a:noFill/>
          </a:ln>
        </p:spPr>
        <p:txBody>
          <a:bodyPr spcFirstLastPara="1" wrap="square" lIns="0" tIns="0" rIns="0" bIns="0" anchor="t" anchorCtr="0">
            <a:noAutofit/>
          </a:bodyPr>
          <a:lstStyle>
            <a:lvl1pPr marL="457200" lvl="0" indent="-228600" algn="l">
              <a:spcBef>
                <a:spcPts val="360"/>
              </a:spcBef>
              <a:spcAft>
                <a:spcPts val="0"/>
              </a:spcAft>
              <a:buSzPts val="1260"/>
              <a:buNone/>
              <a:defRPr sz="1800">
                <a:solidFill>
                  <a:schemeClr val="lt1"/>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7" name="Google Shape;207;p13"/>
          <p:cNvSpPr txBox="1">
            <a:spLocks noGrp="1"/>
          </p:cNvSpPr>
          <p:nvPr>
            <p:ph type="body" idx="3"/>
          </p:nvPr>
        </p:nvSpPr>
        <p:spPr>
          <a:xfrm>
            <a:off x="609918" y="2311401"/>
            <a:ext cx="3580117" cy="3844704"/>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SzPts val="980"/>
              <a:buNone/>
              <a:defRPr sz="1400">
                <a:solidFill>
                  <a:schemeClr val="lt1"/>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13"/>
          <p:cNvSpPr txBox="1">
            <a:spLocks noGrp="1"/>
          </p:cNvSpPr>
          <p:nvPr>
            <p:ph type="body" idx="4"/>
          </p:nvPr>
        </p:nvSpPr>
        <p:spPr>
          <a:xfrm>
            <a:off x="4329443" y="2311401"/>
            <a:ext cx="3580117" cy="1254759"/>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SzPts val="980"/>
              <a:buNone/>
              <a:defRPr sz="1400">
                <a:solidFill>
                  <a:schemeClr val="lt1"/>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13"/>
          <p:cNvSpPr txBox="1">
            <a:spLocks noGrp="1"/>
          </p:cNvSpPr>
          <p:nvPr>
            <p:ph type="body" idx="5"/>
          </p:nvPr>
        </p:nvSpPr>
        <p:spPr>
          <a:xfrm>
            <a:off x="4329443" y="4236721"/>
            <a:ext cx="3580117" cy="1944160"/>
          </a:xfrm>
          <a:prstGeom prst="rect">
            <a:avLst/>
          </a:prstGeom>
          <a:noFill/>
          <a:ln>
            <a:noFill/>
          </a:ln>
        </p:spPr>
        <p:txBody>
          <a:bodyPr spcFirstLastPara="1" wrap="square" lIns="0" tIns="0" rIns="0" bIns="0" anchor="t" anchorCtr="0">
            <a:noAutofit/>
          </a:bodyPr>
          <a:lstStyle>
            <a:lvl1pPr marL="457200" lvl="0" indent="-228600" algn="l">
              <a:spcBef>
                <a:spcPts val="360"/>
              </a:spcBef>
              <a:spcAft>
                <a:spcPts val="0"/>
              </a:spcAft>
              <a:buSzPts val="1260"/>
              <a:buNone/>
              <a:defRPr sz="1800">
                <a:solidFill>
                  <a:schemeClr val="lt1"/>
                </a:solidFill>
                <a:latin typeface="Georgia"/>
                <a:ea typeface="Georgia"/>
                <a:cs typeface="Georgia"/>
                <a:sym typeface="Georgia"/>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210" name="Google Shape;210;p13"/>
          <p:cNvCxnSpPr/>
          <p:nvPr/>
        </p:nvCxnSpPr>
        <p:spPr>
          <a:xfrm>
            <a:off x="609918" y="907750"/>
            <a:ext cx="7723854"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theme" Target="../theme/theme2.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609918" y="294200"/>
            <a:ext cx="10978515" cy="59088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2400"/>
              <a:buFont typeface="Inter Light"/>
              <a:buNone/>
              <a:defRPr sz="2400" b="0" i="0" u="none" strike="noStrike" cap="none">
                <a:solidFill>
                  <a:schemeClr val="lt1"/>
                </a:solidFill>
                <a:latin typeface="Inter Light"/>
                <a:ea typeface="Inter Light"/>
                <a:cs typeface="Inter Light"/>
                <a:sym typeface="Inter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
          <p:cNvSpPr txBox="1">
            <a:spLocks noGrp="1"/>
          </p:cNvSpPr>
          <p:nvPr>
            <p:ph type="body" idx="1"/>
          </p:nvPr>
        </p:nvSpPr>
        <p:spPr>
          <a:xfrm>
            <a:off x="609918" y="1137920"/>
            <a:ext cx="10978515" cy="4947920"/>
          </a:xfrm>
          <a:prstGeom prst="rect">
            <a:avLst/>
          </a:prstGeom>
          <a:noFill/>
          <a:ln>
            <a:noFill/>
          </a:ln>
        </p:spPr>
        <p:txBody>
          <a:bodyPr spcFirstLastPara="1" wrap="square" lIns="0" tIns="0" rIns="0" bIns="0" anchor="t" anchorCtr="0">
            <a:noAutofit/>
          </a:bodyPr>
          <a:lstStyle>
            <a:lvl1pPr marL="457200" marR="0" lvl="0" indent="-317500" algn="l" rtl="0">
              <a:spcBef>
                <a:spcPts val="400"/>
              </a:spcBef>
              <a:spcAft>
                <a:spcPts val="0"/>
              </a:spcAft>
              <a:buClr>
                <a:schemeClr val="dk2"/>
              </a:buClr>
              <a:buSzPts val="1400"/>
              <a:buFont typeface="Arial"/>
              <a:buChar char="►"/>
              <a:defRPr sz="2000" b="0" i="0" u="none" strike="noStrike" cap="none">
                <a:solidFill>
                  <a:schemeClr val="lt1"/>
                </a:solidFill>
                <a:latin typeface="Inter Light"/>
                <a:ea typeface="Inter Light"/>
                <a:cs typeface="Inter Light"/>
                <a:sym typeface="Inter Light"/>
              </a:defRPr>
            </a:lvl1pPr>
            <a:lvl2pPr marL="914400" marR="0" lvl="1" indent="-308610" algn="l" rtl="0">
              <a:spcBef>
                <a:spcPts val="360"/>
              </a:spcBef>
              <a:spcAft>
                <a:spcPts val="0"/>
              </a:spcAft>
              <a:buClr>
                <a:schemeClr val="dk2"/>
              </a:buClr>
              <a:buSzPts val="1260"/>
              <a:buFont typeface="Arial"/>
              <a:buChar char="►"/>
              <a:defRPr sz="1800" b="0" i="0" u="none" strike="noStrike" cap="none">
                <a:solidFill>
                  <a:schemeClr val="lt1"/>
                </a:solidFill>
                <a:latin typeface="Inter Light"/>
                <a:ea typeface="Inter Light"/>
                <a:cs typeface="Inter Light"/>
                <a:sym typeface="Inter Light"/>
              </a:defRPr>
            </a:lvl2pPr>
            <a:lvl3pPr marL="1371600" marR="0" lvl="2" indent="-299719" algn="l" rtl="0">
              <a:spcBef>
                <a:spcPts val="320"/>
              </a:spcBef>
              <a:spcAft>
                <a:spcPts val="0"/>
              </a:spcAft>
              <a:buClr>
                <a:schemeClr val="dk2"/>
              </a:buClr>
              <a:buSzPts val="1120"/>
              <a:buFont typeface="Arial"/>
              <a:buChar char="►"/>
              <a:defRPr sz="1600" b="0" i="0" u="none" strike="noStrike" cap="none">
                <a:solidFill>
                  <a:schemeClr val="lt1"/>
                </a:solidFill>
                <a:latin typeface="Inter Light"/>
                <a:ea typeface="Inter Light"/>
                <a:cs typeface="Inter Light"/>
                <a:sym typeface="Inter Light"/>
              </a:defRPr>
            </a:lvl3pPr>
            <a:lvl4pPr marL="1828800" marR="0" lvl="3" indent="-290830" algn="l" rtl="0">
              <a:spcBef>
                <a:spcPts val="280"/>
              </a:spcBef>
              <a:spcAft>
                <a:spcPts val="0"/>
              </a:spcAft>
              <a:buClr>
                <a:schemeClr val="dk2"/>
              </a:buClr>
              <a:buSzPts val="980"/>
              <a:buFont typeface="Arial"/>
              <a:buChar char="►"/>
              <a:defRPr sz="1400" b="0" i="0" u="none" strike="noStrike" cap="none">
                <a:solidFill>
                  <a:schemeClr val="lt1"/>
                </a:solidFill>
                <a:latin typeface="Inter Light"/>
                <a:ea typeface="Inter Light"/>
                <a:cs typeface="Inter Light"/>
                <a:sym typeface="Inter Light"/>
              </a:defRPr>
            </a:lvl4pPr>
            <a:lvl5pPr marL="2286000" marR="0" lvl="4" indent="-281939" algn="l" rtl="0">
              <a:spcBef>
                <a:spcPts val="240"/>
              </a:spcBef>
              <a:spcAft>
                <a:spcPts val="0"/>
              </a:spcAft>
              <a:buClr>
                <a:schemeClr val="dk2"/>
              </a:buClr>
              <a:buSzPts val="840"/>
              <a:buFont typeface="Arial"/>
              <a:buChar char="►"/>
              <a:defRPr sz="1200" b="0" i="0" u="none" strike="noStrike" cap="none">
                <a:solidFill>
                  <a:schemeClr val="lt1"/>
                </a:solidFill>
                <a:latin typeface="Inter Light"/>
                <a:ea typeface="Inter Light"/>
                <a:cs typeface="Inter Light"/>
                <a:sym typeface="Inter Light"/>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9pPr>
          </a:lstStyle>
          <a:p>
            <a:endParaRPr/>
          </a:p>
        </p:txBody>
      </p:sp>
      <p:grpSp>
        <p:nvGrpSpPr>
          <p:cNvPr id="12" name="Google Shape;12;p4"/>
          <p:cNvGrpSpPr/>
          <p:nvPr/>
        </p:nvGrpSpPr>
        <p:grpSpPr>
          <a:xfrm>
            <a:off x="11287125" y="6356350"/>
            <a:ext cx="303213" cy="311150"/>
            <a:chOff x="7110" y="4004"/>
            <a:chExt cx="191" cy="196"/>
          </a:xfrm>
        </p:grpSpPr>
        <p:sp>
          <p:nvSpPr>
            <p:cNvPr id="13" name="Google Shape;13;p4"/>
            <p:cNvSpPr/>
            <p:nvPr/>
          </p:nvSpPr>
          <p:spPr>
            <a:xfrm>
              <a:off x="7110" y="4004"/>
              <a:ext cx="191" cy="70"/>
            </a:xfrm>
            <a:custGeom>
              <a:avLst/>
              <a:gdLst/>
              <a:ahLst/>
              <a:cxnLst/>
              <a:rect l="l" t="t" r="r" b="b"/>
              <a:pathLst>
                <a:path w="191" h="70" extrusionOk="0">
                  <a:moveTo>
                    <a:pt x="191" y="0"/>
                  </a:moveTo>
                  <a:lnTo>
                    <a:pt x="0" y="70"/>
                  </a:lnTo>
                  <a:lnTo>
                    <a:pt x="191" y="36"/>
                  </a:lnTo>
                  <a:lnTo>
                    <a:pt x="191"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14" name="Google Shape;14;p4"/>
            <p:cNvSpPr/>
            <p:nvPr/>
          </p:nvSpPr>
          <p:spPr>
            <a:xfrm>
              <a:off x="7111" y="4103"/>
              <a:ext cx="78" cy="97"/>
            </a:xfrm>
            <a:custGeom>
              <a:avLst/>
              <a:gdLst/>
              <a:ahLst/>
              <a:cxnLst/>
              <a:rect l="l" t="t" r="r" b="b"/>
              <a:pathLst>
                <a:path w="78" h="97" extrusionOk="0">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15" name="Google Shape;15;p4"/>
            <p:cNvSpPr/>
            <p:nvPr/>
          </p:nvSpPr>
          <p:spPr>
            <a:xfrm>
              <a:off x="7176" y="4103"/>
              <a:ext cx="96" cy="97"/>
            </a:xfrm>
            <a:custGeom>
              <a:avLst/>
              <a:gdLst/>
              <a:ahLst/>
              <a:cxnLst/>
              <a:rect l="l" t="t" r="r" b="b"/>
              <a:pathLst>
                <a:path w="96" h="97" extrusionOk="0">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5"/>
        <p:cNvGrpSpPr/>
        <p:nvPr/>
      </p:nvGrpSpPr>
      <p:grpSpPr>
        <a:xfrm>
          <a:off x="0" y="0"/>
          <a:ext cx="0" cy="0"/>
          <a:chOff x="0" y="0"/>
          <a:chExt cx="0" cy="0"/>
        </a:xfrm>
      </p:grpSpPr>
      <p:sp>
        <p:nvSpPr>
          <p:cNvPr id="276" name="Google Shape;276;p35"/>
          <p:cNvSpPr txBox="1">
            <a:spLocks noGrp="1"/>
          </p:cNvSpPr>
          <p:nvPr>
            <p:ph type="title"/>
          </p:nvPr>
        </p:nvSpPr>
        <p:spPr>
          <a:xfrm>
            <a:off x="609918" y="294200"/>
            <a:ext cx="10978515" cy="59088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2400"/>
              <a:buFont typeface="Inter Light"/>
              <a:buNone/>
              <a:defRPr sz="2400" b="0" i="0" u="none" strike="noStrike" cap="none">
                <a:solidFill>
                  <a:schemeClr val="lt1"/>
                </a:solidFill>
                <a:latin typeface="Inter Light"/>
                <a:ea typeface="Inter Light"/>
                <a:cs typeface="Inter Light"/>
                <a:sym typeface="Inter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7" name="Google Shape;277;p35"/>
          <p:cNvSpPr txBox="1">
            <a:spLocks noGrp="1"/>
          </p:cNvSpPr>
          <p:nvPr>
            <p:ph type="body" idx="1"/>
          </p:nvPr>
        </p:nvSpPr>
        <p:spPr>
          <a:xfrm>
            <a:off x="609918" y="1137920"/>
            <a:ext cx="10978515" cy="4947920"/>
          </a:xfrm>
          <a:prstGeom prst="rect">
            <a:avLst/>
          </a:prstGeom>
          <a:noFill/>
          <a:ln>
            <a:noFill/>
          </a:ln>
        </p:spPr>
        <p:txBody>
          <a:bodyPr spcFirstLastPara="1" wrap="square" lIns="0" tIns="0" rIns="0" bIns="0" anchor="t" anchorCtr="0">
            <a:noAutofit/>
          </a:bodyPr>
          <a:lstStyle>
            <a:lvl1pPr marL="457200" marR="0" lvl="0" indent="-317500" algn="l" rtl="0">
              <a:spcBef>
                <a:spcPts val="400"/>
              </a:spcBef>
              <a:spcAft>
                <a:spcPts val="0"/>
              </a:spcAft>
              <a:buClr>
                <a:schemeClr val="dk2"/>
              </a:buClr>
              <a:buSzPts val="1400"/>
              <a:buFont typeface="Arial"/>
              <a:buChar char="►"/>
              <a:defRPr sz="2000" b="0" i="0" u="none" strike="noStrike" cap="none">
                <a:solidFill>
                  <a:schemeClr val="lt1"/>
                </a:solidFill>
                <a:latin typeface="Inter Light"/>
                <a:ea typeface="Inter Light"/>
                <a:cs typeface="Inter Light"/>
                <a:sym typeface="Inter Light"/>
              </a:defRPr>
            </a:lvl1pPr>
            <a:lvl2pPr marL="914400" marR="0" lvl="1" indent="-308610" algn="l" rtl="0">
              <a:spcBef>
                <a:spcPts val="360"/>
              </a:spcBef>
              <a:spcAft>
                <a:spcPts val="0"/>
              </a:spcAft>
              <a:buClr>
                <a:schemeClr val="dk2"/>
              </a:buClr>
              <a:buSzPts val="1260"/>
              <a:buFont typeface="Arial"/>
              <a:buChar char="►"/>
              <a:defRPr sz="1800" b="0" i="0" u="none" strike="noStrike" cap="none">
                <a:solidFill>
                  <a:schemeClr val="lt1"/>
                </a:solidFill>
                <a:latin typeface="Inter Light"/>
                <a:ea typeface="Inter Light"/>
                <a:cs typeface="Inter Light"/>
                <a:sym typeface="Inter Light"/>
              </a:defRPr>
            </a:lvl2pPr>
            <a:lvl3pPr marL="1371600" marR="0" lvl="2" indent="-299719" algn="l" rtl="0">
              <a:spcBef>
                <a:spcPts val="320"/>
              </a:spcBef>
              <a:spcAft>
                <a:spcPts val="0"/>
              </a:spcAft>
              <a:buClr>
                <a:schemeClr val="dk2"/>
              </a:buClr>
              <a:buSzPts val="1120"/>
              <a:buFont typeface="Arial"/>
              <a:buChar char="►"/>
              <a:defRPr sz="1600" b="0" i="0" u="none" strike="noStrike" cap="none">
                <a:solidFill>
                  <a:schemeClr val="lt1"/>
                </a:solidFill>
                <a:latin typeface="Inter Light"/>
                <a:ea typeface="Inter Light"/>
                <a:cs typeface="Inter Light"/>
                <a:sym typeface="Inter Light"/>
              </a:defRPr>
            </a:lvl3pPr>
            <a:lvl4pPr marL="1828800" marR="0" lvl="3" indent="-290830" algn="l" rtl="0">
              <a:spcBef>
                <a:spcPts val="280"/>
              </a:spcBef>
              <a:spcAft>
                <a:spcPts val="0"/>
              </a:spcAft>
              <a:buClr>
                <a:schemeClr val="dk2"/>
              </a:buClr>
              <a:buSzPts val="980"/>
              <a:buFont typeface="Arial"/>
              <a:buChar char="►"/>
              <a:defRPr sz="1400" b="0" i="0" u="none" strike="noStrike" cap="none">
                <a:solidFill>
                  <a:schemeClr val="lt1"/>
                </a:solidFill>
                <a:latin typeface="Inter Light"/>
                <a:ea typeface="Inter Light"/>
                <a:cs typeface="Inter Light"/>
                <a:sym typeface="Inter Light"/>
              </a:defRPr>
            </a:lvl4pPr>
            <a:lvl5pPr marL="2286000" marR="0" lvl="4" indent="-281939" algn="l" rtl="0">
              <a:spcBef>
                <a:spcPts val="240"/>
              </a:spcBef>
              <a:spcAft>
                <a:spcPts val="0"/>
              </a:spcAft>
              <a:buClr>
                <a:schemeClr val="dk2"/>
              </a:buClr>
              <a:buSzPts val="840"/>
              <a:buFont typeface="Arial"/>
              <a:buChar char="►"/>
              <a:defRPr sz="1200" b="0" i="0" u="none" strike="noStrike" cap="none">
                <a:solidFill>
                  <a:schemeClr val="lt1"/>
                </a:solidFill>
                <a:latin typeface="Inter Light"/>
                <a:ea typeface="Inter Light"/>
                <a:cs typeface="Inter Light"/>
                <a:sym typeface="Inter Light"/>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9pPr>
          </a:lstStyle>
          <a:p>
            <a:endParaRPr/>
          </a:p>
        </p:txBody>
      </p:sp>
      <p:grpSp>
        <p:nvGrpSpPr>
          <p:cNvPr id="278" name="Google Shape;278;p35"/>
          <p:cNvGrpSpPr/>
          <p:nvPr/>
        </p:nvGrpSpPr>
        <p:grpSpPr>
          <a:xfrm>
            <a:off x="11287125" y="6356350"/>
            <a:ext cx="303213" cy="311150"/>
            <a:chOff x="7110" y="4004"/>
            <a:chExt cx="191" cy="196"/>
          </a:xfrm>
        </p:grpSpPr>
        <p:sp>
          <p:nvSpPr>
            <p:cNvPr id="279" name="Google Shape;279;p35"/>
            <p:cNvSpPr/>
            <p:nvPr/>
          </p:nvSpPr>
          <p:spPr>
            <a:xfrm>
              <a:off x="7110" y="4004"/>
              <a:ext cx="191" cy="70"/>
            </a:xfrm>
            <a:custGeom>
              <a:avLst/>
              <a:gdLst/>
              <a:ahLst/>
              <a:cxnLst/>
              <a:rect l="l" t="t" r="r" b="b"/>
              <a:pathLst>
                <a:path w="191" h="70" extrusionOk="0">
                  <a:moveTo>
                    <a:pt x="191" y="0"/>
                  </a:moveTo>
                  <a:lnTo>
                    <a:pt x="0" y="70"/>
                  </a:lnTo>
                  <a:lnTo>
                    <a:pt x="191" y="36"/>
                  </a:lnTo>
                  <a:lnTo>
                    <a:pt x="191"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280" name="Google Shape;280;p35"/>
            <p:cNvSpPr/>
            <p:nvPr/>
          </p:nvSpPr>
          <p:spPr>
            <a:xfrm>
              <a:off x="7111" y="4103"/>
              <a:ext cx="78" cy="97"/>
            </a:xfrm>
            <a:custGeom>
              <a:avLst/>
              <a:gdLst/>
              <a:ahLst/>
              <a:cxnLst/>
              <a:rect l="l" t="t" r="r" b="b"/>
              <a:pathLst>
                <a:path w="78" h="97" extrusionOk="0">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281" name="Google Shape;281;p35"/>
            <p:cNvSpPr/>
            <p:nvPr/>
          </p:nvSpPr>
          <p:spPr>
            <a:xfrm>
              <a:off x="7176" y="4103"/>
              <a:ext cx="96" cy="97"/>
            </a:xfrm>
            <a:custGeom>
              <a:avLst/>
              <a:gdLst/>
              <a:ahLst/>
              <a:cxnLst/>
              <a:rect l="l" t="t" r="r" b="b"/>
              <a:pathLst>
                <a:path w="96" h="97" extrusionOk="0">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sp>
        <p:nvSpPr>
          <p:cNvPr id="282" name="Google Shape;282;p35"/>
          <p:cNvSpPr txBox="1"/>
          <p:nvPr/>
        </p:nvSpPr>
        <p:spPr>
          <a:xfrm>
            <a:off x="1352728" y="6471244"/>
            <a:ext cx="1191258" cy="18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800">
                <a:solidFill>
                  <a:schemeClr val="lt1"/>
                </a:solidFill>
                <a:latin typeface="Inter"/>
                <a:ea typeface="Inter"/>
                <a:cs typeface="Inter"/>
                <a:sym typeface="Inter"/>
              </a:rPr>
              <a:t>19 September 2023</a:t>
            </a:r>
            <a:endParaRPr sz="800">
              <a:solidFill>
                <a:schemeClr val="lt1"/>
              </a:solidFill>
              <a:latin typeface="Inter"/>
              <a:ea typeface="Inter"/>
              <a:cs typeface="Inter"/>
              <a:sym typeface="Inter"/>
            </a:endParaRPr>
          </a:p>
        </p:txBody>
      </p:sp>
      <p:sp>
        <p:nvSpPr>
          <p:cNvPr id="283" name="Google Shape;283;p35"/>
          <p:cNvSpPr txBox="1"/>
          <p:nvPr/>
        </p:nvSpPr>
        <p:spPr>
          <a:xfrm>
            <a:off x="3162988" y="6471244"/>
            <a:ext cx="3086100" cy="18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800">
                <a:solidFill>
                  <a:schemeClr val="lt1"/>
                </a:solidFill>
                <a:latin typeface="Inter"/>
                <a:ea typeface="Inter"/>
                <a:cs typeface="Inter"/>
                <a:sym typeface="Inter"/>
              </a:rPr>
              <a:t>Presentation title</a:t>
            </a:r>
            <a:endParaRPr/>
          </a:p>
        </p:txBody>
      </p:sp>
      <p:sp>
        <p:nvSpPr>
          <p:cNvPr id="284" name="Google Shape;284;p35"/>
          <p:cNvSpPr txBox="1"/>
          <p:nvPr/>
        </p:nvSpPr>
        <p:spPr>
          <a:xfrm>
            <a:off x="609600" y="6471244"/>
            <a:ext cx="663066" cy="180000"/>
          </a:xfrm>
          <a:prstGeom prst="rect">
            <a:avLst/>
          </a:prstGeom>
          <a:noFill/>
          <a:ln>
            <a:noFill/>
          </a:ln>
        </p:spPr>
        <p:txBody>
          <a:bodyPr spcFirstLastPara="1" wrap="square" lIns="0" tIns="45700" rIns="91425" bIns="45700" anchor="t" anchorCtr="0">
            <a:noAutofit/>
          </a:bodyPr>
          <a:lstStyle/>
          <a:p>
            <a:pPr marL="0" marR="0" lvl="0" indent="0" algn="l" rtl="0">
              <a:spcBef>
                <a:spcPts val="0"/>
              </a:spcBef>
              <a:spcAft>
                <a:spcPts val="0"/>
              </a:spcAft>
              <a:buNone/>
            </a:pPr>
            <a:r>
              <a:rPr lang="en-GB" sz="800">
                <a:solidFill>
                  <a:schemeClr val="lt1"/>
                </a:solidFill>
                <a:latin typeface="Inter"/>
                <a:ea typeface="Inter"/>
                <a:cs typeface="Inter"/>
                <a:sym typeface="Inter"/>
              </a:rPr>
              <a:t>Page </a:t>
            </a:r>
            <a:fld id="{00000000-1234-1234-1234-123412341234}" type="slidenum">
              <a:rPr lang="en-GB" sz="800">
                <a:solidFill>
                  <a:schemeClr val="lt1"/>
                </a:solidFill>
                <a:latin typeface="Inter"/>
                <a:ea typeface="Inter"/>
                <a:cs typeface="Inter"/>
                <a:sym typeface="Inter"/>
              </a:rPr>
              <a:t>‹#›</a:t>
            </a:fld>
            <a:endParaRPr sz="800">
              <a:solidFill>
                <a:schemeClr val="lt1"/>
              </a:solidFill>
              <a:latin typeface="Inter"/>
              <a:ea typeface="Inter"/>
              <a:cs typeface="Inter"/>
              <a:sym typeface="Inter"/>
            </a:endParaRPr>
          </a:p>
        </p:txBody>
      </p:sp>
    </p:spTree>
  </p:cSld>
  <p:clrMap bg1="lt1" tx1="dk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2" r:id="rId23"/>
    <p:sldLayoutId id="2147483703" r:id="rId24"/>
    <p:sldLayoutId id="2147483704" r:id="rId25"/>
    <p:sldLayoutId id="2147483705" r:id="rId26"/>
    <p:sldLayoutId id="2147483706" r:id="rId27"/>
    <p:sldLayoutId id="2147483707" r:id="rId28"/>
    <p:sldLayoutId id="2147483708" r:id="rId29"/>
    <p:sldLayoutId id="2147483709" r:id="rId3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2">
          <p15:clr>
            <a:srgbClr val="F26B43"/>
          </p15:clr>
        </p15:guide>
        <p15:guide id="2" pos="384">
          <p15:clr>
            <a:srgbClr val="F26B43"/>
          </p15:clr>
        </p15:guide>
        <p15:guide id="3" pos="7302">
          <p15:clr>
            <a:srgbClr val="F26B43"/>
          </p15:clr>
        </p15:guide>
        <p15:guide id="4" orient="horz" pos="712">
          <p15:clr>
            <a:srgbClr val="F26B43"/>
          </p15:clr>
        </p15:guide>
        <p15:guide id="5" orient="horz" pos="3840">
          <p15:clr>
            <a:srgbClr val="F26B43"/>
          </p15:clr>
        </p15:guide>
        <p15:guide id="6" orient="horz" pos="4199">
          <p15:clr>
            <a:srgbClr val="F26B43"/>
          </p15:clr>
        </p15:guide>
        <p15:guide id="7" orient="horz" pos="173">
          <p15:clr>
            <a:srgbClr val="F26B43"/>
          </p15:clr>
        </p15:guide>
        <p15:guide id="8" orient="horz" pos="3995">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1"/>
          <p:cNvSpPr txBox="1">
            <a:spLocks noGrp="1"/>
          </p:cNvSpPr>
          <p:nvPr>
            <p:ph type="ctrTitle"/>
          </p:nvPr>
        </p:nvSpPr>
        <p:spPr>
          <a:xfrm>
            <a:off x="775504" y="1954221"/>
            <a:ext cx="4328932" cy="979702"/>
          </a:xfrm>
          <a:prstGeom prst="rect">
            <a:avLst/>
          </a:prstGeom>
          <a:noFill/>
          <a:ln>
            <a:noFill/>
          </a:ln>
        </p:spPr>
        <p:txBody>
          <a:bodyPr spcFirstLastPara="1" wrap="square" lIns="0" tIns="0" rIns="0" bIns="0" anchor="t" anchorCtr="0">
            <a:normAutofit/>
          </a:bodyPr>
          <a:lstStyle/>
          <a:p>
            <a:pPr marL="0" lvl="0" indent="0" algn="l" rtl="0">
              <a:lnSpc>
                <a:spcPct val="85000"/>
              </a:lnSpc>
              <a:spcBef>
                <a:spcPts val="0"/>
              </a:spcBef>
              <a:spcAft>
                <a:spcPts val="0"/>
              </a:spcAft>
              <a:buClr>
                <a:schemeClr val="dk1"/>
              </a:buClr>
              <a:buSzPts val="3000"/>
              <a:buFont typeface="Inter Light"/>
              <a:buNone/>
            </a:pPr>
            <a:r>
              <a:rPr lang="en-GB" dirty="0">
                <a:latin typeface="EYInterstate Light" panose="02000506000000020004" pitchFamily="2" charset="0"/>
              </a:rPr>
              <a:t>EY </a:t>
            </a:r>
            <a:r>
              <a:rPr lang="en-GB" dirty="0" err="1">
                <a:latin typeface="EYInterstate Light" panose="02000506000000020004" pitchFamily="2" charset="0"/>
              </a:rPr>
              <a:t>Techathon</a:t>
            </a:r>
            <a:r>
              <a:rPr lang="en-GB" dirty="0">
                <a:latin typeface="EYInterstate Light" panose="02000506000000020004" pitchFamily="2" charset="0"/>
              </a:rPr>
              <a:t> 5.0</a:t>
            </a:r>
            <a:br>
              <a:rPr lang="en-GB" dirty="0">
                <a:latin typeface="EYInterstate Light" panose="02000506000000020004" pitchFamily="2" charset="0"/>
              </a:rPr>
            </a:br>
            <a:r>
              <a:rPr lang="en-GB" dirty="0">
                <a:latin typeface="EYInterstate Light" panose="02000506000000020004" pitchFamily="2" charset="0"/>
              </a:rPr>
              <a:t>Executive Summary</a:t>
            </a:r>
            <a:endParaRPr dirty="0">
              <a:latin typeface="EYInterstate Light" panose="02000506000000020004" pitchFamily="2" charset="0"/>
            </a:endParaRPr>
          </a:p>
        </p:txBody>
      </p:sp>
      <p:sp>
        <p:nvSpPr>
          <p:cNvPr id="568" name="Google Shape;568;p1"/>
          <p:cNvSpPr txBox="1">
            <a:spLocks noGrp="1"/>
          </p:cNvSpPr>
          <p:nvPr>
            <p:ph type="subTitle" idx="1"/>
          </p:nvPr>
        </p:nvSpPr>
        <p:spPr>
          <a:xfrm>
            <a:off x="775504" y="3046158"/>
            <a:ext cx="4328932" cy="1046323"/>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SzPts val="1120"/>
              <a:buNone/>
            </a:pPr>
            <a:r>
              <a:rPr lang="en-GB" sz="1600" dirty="0">
                <a:latin typeface="EYInterstate Light" panose="02000506000000020004" pitchFamily="2" charset="0"/>
              </a:rPr>
              <a:t>Date of submission: 28</a:t>
            </a:r>
            <a:r>
              <a:rPr lang="en-GB" sz="1600" baseline="30000" dirty="0">
                <a:latin typeface="EYInterstate Light" panose="02000506000000020004" pitchFamily="2" charset="0"/>
              </a:rPr>
              <a:t>th</a:t>
            </a:r>
            <a:r>
              <a:rPr lang="en-GB" sz="1600" dirty="0">
                <a:latin typeface="EYInterstate Light" panose="02000506000000020004" pitchFamily="2" charset="0"/>
              </a:rPr>
              <a:t> December 2024</a:t>
            </a:r>
            <a:endParaRPr dirty="0">
              <a:latin typeface="EYInterstate Light" panose="02000506000000020004" pitchFamily="2" charset="0"/>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66D5D-B2C9-BD52-B7A3-385BCAD41572}"/>
              </a:ext>
            </a:extLst>
          </p:cNvPr>
          <p:cNvSpPr>
            <a:spLocks noGrp="1"/>
          </p:cNvSpPr>
          <p:nvPr>
            <p:ph type="title"/>
          </p:nvPr>
        </p:nvSpPr>
        <p:spPr/>
        <p:txBody>
          <a:bodyPr/>
          <a:lstStyle/>
          <a:p>
            <a:r>
              <a:rPr lang="en-IN" b="1" dirty="0"/>
              <a:t>Conclusion</a:t>
            </a:r>
            <a:endParaRPr lang="en-IN" dirty="0"/>
          </a:p>
        </p:txBody>
      </p:sp>
      <p:sp>
        <p:nvSpPr>
          <p:cNvPr id="3" name="Text Placeholder 2">
            <a:extLst>
              <a:ext uri="{FF2B5EF4-FFF2-40B4-BE49-F238E27FC236}">
                <a16:creationId xmlns:a16="http://schemas.microsoft.com/office/drawing/2014/main" id="{C257ABF8-DB33-888A-67C9-BEDEBCEBB42A}"/>
              </a:ext>
            </a:extLst>
          </p:cNvPr>
          <p:cNvSpPr>
            <a:spLocks noGrp="1"/>
          </p:cNvSpPr>
          <p:nvPr>
            <p:ph type="body" idx="1"/>
          </p:nvPr>
        </p:nvSpPr>
        <p:spPr>
          <a:xfrm>
            <a:off x="609918" y="1137920"/>
            <a:ext cx="10978515" cy="3298613"/>
          </a:xfrm>
        </p:spPr>
        <p:txBody>
          <a:bodyPr/>
          <a:lstStyle/>
          <a:p>
            <a:pPr marL="148590" indent="0" algn="just">
              <a:buNone/>
            </a:pPr>
            <a:r>
              <a:rPr lang="en-US" dirty="0"/>
              <a:t>This platform bridges the gap between citizens and government services by harnessing the power of AI and automation. It empowers individuals like Priya to access benefits that can transform their lives while streamlining processes for the government. The solution is scalable, inclusive, and a step towards digital empowerment for all.</a:t>
            </a:r>
          </a:p>
        </p:txBody>
      </p:sp>
    </p:spTree>
    <p:extLst>
      <p:ext uri="{BB962C8B-B14F-4D97-AF65-F5344CB8AC3E}">
        <p14:creationId xmlns:p14="http://schemas.microsoft.com/office/powerpoint/2010/main" val="188067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2" descr="Contents/agenda slide.&#10;On the left side agendas are put in a numerical format. And on the right side you can place they Key Takeaways if any."/>
          <p:cNvSpPr txBox="1">
            <a:spLocks noGrp="1"/>
          </p:cNvSpPr>
          <p:nvPr>
            <p:ph type="title"/>
          </p:nvPr>
        </p:nvSpPr>
        <p:spPr>
          <a:xfrm>
            <a:off x="609918" y="198367"/>
            <a:ext cx="10978515" cy="590400"/>
          </a:xfrm>
          <a:prstGeom prst="rect">
            <a:avLst/>
          </a:prstGeom>
          <a:noFill/>
          <a:ln>
            <a:noFill/>
          </a:ln>
        </p:spPr>
        <p:txBody>
          <a:bodyPr spcFirstLastPara="1" wrap="square" lIns="0" tIns="0" rIns="0" bIns="0" anchor="t" anchorCtr="0">
            <a:normAutofit fontScale="90000"/>
          </a:bodyPr>
          <a:lstStyle/>
          <a:p>
            <a:pPr marL="0" lvl="0" indent="0" rtl="0">
              <a:lnSpc>
                <a:spcPct val="85000"/>
              </a:lnSpc>
              <a:spcBef>
                <a:spcPts val="0"/>
              </a:spcBef>
              <a:spcAft>
                <a:spcPts val="0"/>
              </a:spcAft>
              <a:buClr>
                <a:schemeClr val="lt1"/>
              </a:buClr>
              <a:buSzPct val="100000"/>
              <a:buFont typeface="Inter Light"/>
              <a:buNone/>
            </a:pPr>
            <a:r>
              <a:rPr lang="en-GB" dirty="0">
                <a:latin typeface="+mj-lt"/>
              </a:rPr>
              <a:t>Tell us about yourself | </a:t>
            </a:r>
            <a:br>
              <a:rPr lang="en-GB" dirty="0">
                <a:latin typeface="+mj-lt"/>
              </a:rPr>
            </a:br>
            <a:r>
              <a:rPr lang="en-GB" dirty="0">
                <a:latin typeface="+mj-lt"/>
              </a:rPr>
              <a:t>Highlight a technical skill or skills each member brings to the team</a:t>
            </a:r>
            <a:endParaRPr dirty="0">
              <a:latin typeface="+mj-lt"/>
            </a:endParaRPr>
          </a:p>
        </p:txBody>
      </p:sp>
      <p:graphicFrame>
        <p:nvGraphicFramePr>
          <p:cNvPr id="574" name="Google Shape;574;p2"/>
          <p:cNvGraphicFramePr/>
          <p:nvPr>
            <p:extLst>
              <p:ext uri="{D42A27DB-BD31-4B8C-83A1-F6EECF244321}">
                <p14:modId xmlns:p14="http://schemas.microsoft.com/office/powerpoint/2010/main" val="3559911340"/>
              </p:ext>
            </p:extLst>
          </p:nvPr>
        </p:nvGraphicFramePr>
        <p:xfrm>
          <a:off x="2111534" y="2783453"/>
          <a:ext cx="7975282" cy="2438400"/>
        </p:xfrm>
        <a:graphic>
          <a:graphicData uri="http://schemas.openxmlformats.org/drawingml/2006/table">
            <a:tbl>
              <a:tblPr firstRow="1" bandRow="1">
                <a:noFill/>
                <a:tableStyleId>{3EAE022F-5163-47EA-994A-762ED42C4A2A}</a:tableStyleId>
              </a:tblPr>
              <a:tblGrid>
                <a:gridCol w="2582770">
                  <a:extLst>
                    <a:ext uri="{9D8B030D-6E8A-4147-A177-3AD203B41FA5}">
                      <a16:colId xmlns:a16="http://schemas.microsoft.com/office/drawing/2014/main" val="20000"/>
                    </a:ext>
                  </a:extLst>
                </a:gridCol>
                <a:gridCol w="5392512">
                  <a:extLst>
                    <a:ext uri="{9D8B030D-6E8A-4147-A177-3AD203B41FA5}">
                      <a16:colId xmlns:a16="http://schemas.microsoft.com/office/drawing/2014/main" val="20001"/>
                    </a:ext>
                  </a:extLst>
                </a:gridCol>
              </a:tblGrid>
              <a:tr h="248485">
                <a:tc>
                  <a:txBody>
                    <a:bodyPr/>
                    <a:lstStyle/>
                    <a:p>
                      <a:pPr marL="0" marR="0" lvl="0" indent="0" algn="just" rtl="0">
                        <a:spcBef>
                          <a:spcPts val="0"/>
                        </a:spcBef>
                        <a:spcAft>
                          <a:spcPts val="0"/>
                        </a:spcAft>
                        <a:buNone/>
                      </a:pPr>
                      <a:r>
                        <a:rPr lang="en-GB" sz="2000" b="1" u="none" strike="noStrike" cap="none" dirty="0">
                          <a:solidFill>
                            <a:schemeClr val="lt1"/>
                          </a:solidFill>
                          <a:latin typeface="EYInterstate Light" panose="02000506000000020004" pitchFamily="2" charset="0"/>
                        </a:rPr>
                        <a:t>Team Name</a:t>
                      </a:r>
                      <a:endParaRPr sz="2000" b="0" u="none" strike="noStrike" cap="none" dirty="0">
                        <a:solidFill>
                          <a:schemeClr val="lt1"/>
                        </a:solidFill>
                        <a:latin typeface="EYInterstate Light" panose="02000506000000020004" pitchFamily="2" charset="0"/>
                        <a:ea typeface="Inter Light"/>
                        <a:cs typeface="Inter Light"/>
                        <a:sym typeface="Inter Ligh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just" rtl="0">
                        <a:spcBef>
                          <a:spcPts val="0"/>
                        </a:spcBef>
                        <a:spcAft>
                          <a:spcPts val="0"/>
                        </a:spcAft>
                        <a:buNone/>
                      </a:pPr>
                      <a:r>
                        <a:rPr lang="en-US" sz="2000" b="0" u="none" strike="noStrike" cap="none" dirty="0">
                          <a:solidFill>
                            <a:schemeClr val="lt1"/>
                          </a:solidFill>
                          <a:latin typeface="EYInterstate Light" panose="02000506000000020004" pitchFamily="2" charset="0"/>
                          <a:ea typeface="Inter Light"/>
                          <a:cs typeface="Inter Light"/>
                          <a:sym typeface="Inter Light"/>
                        </a:rPr>
                        <a:t>Team </a:t>
                      </a:r>
                      <a:r>
                        <a:rPr lang="en-IN" sz="2000" b="0" i="0" u="none" strike="noStrike" cap="none" dirty="0">
                          <a:solidFill>
                            <a:schemeClr val="lt1"/>
                          </a:solidFill>
                          <a:latin typeface="EYInterstate Light" panose="02000506000000020004" pitchFamily="2" charset="0"/>
                          <a:ea typeface="EYInterstate Light"/>
                          <a:cs typeface="EYInterstate Light"/>
                          <a:sym typeface="Arial"/>
                        </a:rPr>
                        <a:t>One-Man Army</a:t>
                      </a:r>
                      <a:endParaRPr sz="2000" b="0" i="0" u="none" strike="noStrike" cap="none" dirty="0">
                        <a:solidFill>
                          <a:schemeClr val="lt1"/>
                        </a:solidFill>
                        <a:latin typeface="EYInterstate Light" panose="02000506000000020004" pitchFamily="2" charset="0"/>
                        <a:ea typeface="Inter Light"/>
                        <a:cs typeface="Inter Light"/>
                        <a:sym typeface="Inter Ligh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48485">
                <a:tc>
                  <a:txBody>
                    <a:bodyPr/>
                    <a:lstStyle/>
                    <a:p>
                      <a:pPr marL="0" marR="0" lvl="0" indent="0" algn="just" rtl="0">
                        <a:spcBef>
                          <a:spcPts val="0"/>
                        </a:spcBef>
                        <a:spcAft>
                          <a:spcPts val="0"/>
                        </a:spcAft>
                        <a:buNone/>
                      </a:pPr>
                      <a:r>
                        <a:rPr lang="en-GB" sz="2000" b="1" u="none" strike="noStrike" cap="none" dirty="0">
                          <a:solidFill>
                            <a:schemeClr val="lt1"/>
                          </a:solidFill>
                          <a:latin typeface="EYInterstate Light" panose="02000506000000020004" pitchFamily="2" charset="0"/>
                        </a:rPr>
                        <a:t>College</a:t>
                      </a:r>
                      <a:endParaRPr sz="2000" b="0" u="none" strike="noStrike" cap="none" dirty="0">
                        <a:solidFill>
                          <a:schemeClr val="lt1"/>
                        </a:solidFill>
                        <a:latin typeface="EYInterstate Light" panose="02000506000000020004" pitchFamily="2" charset="0"/>
                        <a:ea typeface="Inter Light"/>
                        <a:cs typeface="Inter Light"/>
                        <a:sym typeface="Inter Ligh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just" rtl="0">
                        <a:spcBef>
                          <a:spcPts val="0"/>
                        </a:spcBef>
                        <a:spcAft>
                          <a:spcPts val="0"/>
                        </a:spcAft>
                        <a:buNone/>
                      </a:pPr>
                      <a:r>
                        <a:rPr lang="en-GB" sz="2000" b="0" u="none" strike="noStrike" cap="none" dirty="0">
                          <a:solidFill>
                            <a:schemeClr val="lt1"/>
                          </a:solidFill>
                          <a:latin typeface="EYInterstate Light" panose="02000506000000020004" pitchFamily="2" charset="0"/>
                        </a:rPr>
                        <a:t>Manipal University Jaipur</a:t>
                      </a:r>
                      <a:endParaRPr sz="2000" b="0" u="none" strike="noStrike" cap="none" dirty="0">
                        <a:solidFill>
                          <a:schemeClr val="lt1"/>
                        </a:solidFill>
                        <a:latin typeface="EYInterstate Light" panose="02000506000000020004" pitchFamily="2" charset="0"/>
                        <a:ea typeface="Inter Light"/>
                        <a:cs typeface="Inter Light"/>
                        <a:sym typeface="Inter Ligh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376694">
                <a:tc>
                  <a:txBody>
                    <a:bodyPr/>
                    <a:lstStyle/>
                    <a:p>
                      <a:pPr marL="0" marR="0" lvl="0" indent="0" algn="just" rtl="0">
                        <a:spcBef>
                          <a:spcPts val="0"/>
                        </a:spcBef>
                        <a:spcAft>
                          <a:spcPts val="0"/>
                        </a:spcAft>
                        <a:buNone/>
                      </a:pPr>
                      <a:r>
                        <a:rPr lang="en-GB" sz="2000" b="1" u="none" strike="noStrike" cap="none" dirty="0">
                          <a:solidFill>
                            <a:schemeClr val="lt1"/>
                          </a:solidFill>
                          <a:latin typeface="EYInterstate Light" panose="02000506000000020004" pitchFamily="2" charset="0"/>
                        </a:rPr>
                        <a:t>Member I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just" rtl="0">
                        <a:spcBef>
                          <a:spcPts val="0"/>
                        </a:spcBef>
                        <a:spcAft>
                          <a:spcPts val="0"/>
                        </a:spcAft>
                        <a:buNone/>
                      </a:pPr>
                      <a:r>
                        <a:rPr lang="en-IN" sz="2000" dirty="0">
                          <a:solidFill>
                            <a:schemeClr val="bg1"/>
                          </a:solidFill>
                        </a:rPr>
                        <a:t>I am Sumit Kumar, skilled in ReactJS for frontend, NodeJS for backend, and building AI chatbots using Rasa. I also work with Tesseract OCR, MongoDB, Firebase, and Python, enabling me to develop complete, scalable solutions.</a:t>
                      </a:r>
                      <a:endParaRPr sz="2000" b="0" u="none" strike="noStrike" cap="none" dirty="0">
                        <a:solidFill>
                          <a:schemeClr val="bg1"/>
                        </a:solidFill>
                        <a:latin typeface="EYInterstate Light" panose="02000506000000020004" pitchFamily="2" charset="0"/>
                        <a:ea typeface="Inter Light"/>
                        <a:cs typeface="Inter Light"/>
                        <a:sym typeface="Inter Ligh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248485">
                <a:tc>
                  <a:txBody>
                    <a:bodyPr/>
                    <a:lstStyle/>
                    <a:p>
                      <a:pPr marL="0" marR="0" lvl="0" indent="0" algn="just" rtl="0">
                        <a:spcBef>
                          <a:spcPts val="0"/>
                        </a:spcBef>
                        <a:spcAft>
                          <a:spcPts val="0"/>
                        </a:spcAft>
                        <a:buNone/>
                      </a:pPr>
                      <a:r>
                        <a:rPr lang="en-GB" sz="2000" b="1" u="none" strike="noStrike" cap="none" dirty="0">
                          <a:solidFill>
                            <a:schemeClr val="lt1"/>
                          </a:solidFill>
                          <a:latin typeface="EYInterstate Light" panose="02000506000000020004" pitchFamily="2" charset="0"/>
                          <a:ea typeface="Inter Light"/>
                          <a:cs typeface="Inter Light"/>
                          <a:sym typeface="Inter Light"/>
                        </a:rPr>
                        <a:t>Contact details </a:t>
                      </a:r>
                      <a:endParaRPr sz="1800" b="1" dirty="0">
                        <a:latin typeface="EYInterstate Light" panose="02000506000000020004" pitchFamily="2"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just" rtl="0">
                        <a:spcBef>
                          <a:spcPts val="0"/>
                        </a:spcBef>
                        <a:spcAft>
                          <a:spcPts val="0"/>
                        </a:spcAft>
                        <a:buNone/>
                      </a:pPr>
                      <a:r>
                        <a:rPr lang="en-US" sz="2000" b="0" u="none" strike="noStrike" cap="none" dirty="0">
                          <a:solidFill>
                            <a:schemeClr val="lt1"/>
                          </a:solidFill>
                          <a:latin typeface="EYInterstate Light" panose="02000506000000020004" pitchFamily="2" charset="0"/>
                          <a:ea typeface="Inter Light"/>
                          <a:cs typeface="Inter Light"/>
                          <a:sym typeface="Inter Light"/>
                        </a:rPr>
                        <a:t>7667064537</a:t>
                      </a:r>
                      <a:endParaRPr sz="2000" b="0" u="none" strike="noStrike" cap="none" dirty="0">
                        <a:solidFill>
                          <a:schemeClr val="lt1"/>
                        </a:solidFill>
                        <a:latin typeface="EYInterstate Light" panose="02000506000000020004" pitchFamily="2" charset="0"/>
                        <a:ea typeface="Inter Light"/>
                        <a:cs typeface="Inter Light"/>
                        <a:sym typeface="Inter Ligh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3"/>
          <p:cNvSpPr txBox="1">
            <a:spLocks noGrp="1"/>
          </p:cNvSpPr>
          <p:nvPr>
            <p:ph type="title"/>
          </p:nvPr>
        </p:nvSpPr>
        <p:spPr>
          <a:xfrm>
            <a:off x="609918" y="294200"/>
            <a:ext cx="10978515" cy="590400"/>
          </a:xfrm>
          <a:prstGeom prst="rect">
            <a:avLst/>
          </a:prstGeom>
          <a:noFill/>
          <a:ln>
            <a:noFill/>
          </a:ln>
        </p:spPr>
        <p:txBody>
          <a:bodyPr spcFirstLastPara="1" wrap="square" lIns="0" tIns="0" rIns="0" bIns="0" anchor="ctr" anchorCtr="0">
            <a:noAutofit/>
          </a:bodyPr>
          <a:lstStyle/>
          <a:p>
            <a:pPr marL="0" lvl="0" indent="0" algn="l" rtl="0">
              <a:lnSpc>
                <a:spcPct val="85000"/>
              </a:lnSpc>
              <a:spcBef>
                <a:spcPts val="0"/>
              </a:spcBef>
              <a:spcAft>
                <a:spcPts val="0"/>
              </a:spcAft>
              <a:buClr>
                <a:schemeClr val="lt1"/>
              </a:buClr>
              <a:buSzPts val="2400"/>
              <a:buFont typeface="Inter Light"/>
              <a:buNone/>
            </a:pPr>
            <a:r>
              <a:rPr lang="en-IN" dirty="0">
                <a:latin typeface="+mj-lt"/>
              </a:rPr>
              <a:t>Submission Overview</a:t>
            </a:r>
          </a:p>
        </p:txBody>
      </p:sp>
      <p:sp>
        <p:nvSpPr>
          <p:cNvPr id="10" name="TextBox 9">
            <a:extLst>
              <a:ext uri="{FF2B5EF4-FFF2-40B4-BE49-F238E27FC236}">
                <a16:creationId xmlns:a16="http://schemas.microsoft.com/office/drawing/2014/main" id="{373EFD26-6AF0-C995-F673-8AD466245EC5}"/>
              </a:ext>
            </a:extLst>
          </p:cNvPr>
          <p:cNvSpPr txBox="1"/>
          <p:nvPr/>
        </p:nvSpPr>
        <p:spPr>
          <a:xfrm>
            <a:off x="606425" y="1245918"/>
            <a:ext cx="10985500" cy="4216539"/>
          </a:xfrm>
          <a:prstGeom prst="rect">
            <a:avLst/>
          </a:prstGeom>
          <a:noFill/>
        </p:spPr>
        <p:txBody>
          <a:bodyPr wrap="square" rtlCol="0">
            <a:spAutoFit/>
          </a:bodyPr>
          <a:lstStyle/>
          <a:p>
            <a:pPr algn="just"/>
            <a:r>
              <a:rPr lang="en-IN" sz="4400" dirty="0">
                <a:solidFill>
                  <a:srgbClr val="FFE600"/>
                </a:solidFill>
                <a:latin typeface="+mj-lt"/>
              </a:rPr>
              <a:t>Problem statement to be attempted:</a:t>
            </a:r>
            <a:endParaRPr lang="en-IN" sz="2000" dirty="0">
              <a:solidFill>
                <a:srgbClr val="FFE600"/>
              </a:solidFill>
              <a:latin typeface="+mj-lt"/>
            </a:endParaRPr>
          </a:p>
          <a:p>
            <a:pPr algn="just"/>
            <a:r>
              <a:rPr lang="en-US" sz="2800" b="1" dirty="0">
                <a:solidFill>
                  <a:schemeClr val="bg1"/>
                </a:solidFill>
              </a:rPr>
              <a:t>Title:</a:t>
            </a:r>
            <a:r>
              <a:rPr lang="en-US" sz="2800" dirty="0">
                <a:solidFill>
                  <a:schemeClr val="bg1"/>
                </a:solidFill>
              </a:rPr>
              <a:t> Streamlining Citizen Services with AI</a:t>
            </a:r>
          </a:p>
          <a:p>
            <a:pPr algn="just"/>
            <a:endParaRPr lang="en-US" sz="2800" dirty="0">
              <a:solidFill>
                <a:schemeClr val="bg1"/>
              </a:solidFill>
            </a:endParaRPr>
          </a:p>
          <a:p>
            <a:pPr algn="just"/>
            <a:r>
              <a:rPr lang="en-US" sz="2000" b="1" dirty="0">
                <a:solidFill>
                  <a:schemeClr val="bg1"/>
                </a:solidFill>
              </a:rPr>
              <a:t>Scenario:</a:t>
            </a:r>
          </a:p>
          <a:p>
            <a:pPr algn="just"/>
            <a:r>
              <a:rPr lang="en-US" sz="2000" b="1" dirty="0">
                <a:solidFill>
                  <a:schemeClr val="bg1"/>
                </a:solidFill>
              </a:rPr>
              <a:t>	</a:t>
            </a:r>
            <a:r>
              <a:rPr lang="en-US" sz="1800" dirty="0">
                <a:solidFill>
                  <a:schemeClr val="bg1"/>
                </a:solidFill>
              </a:rPr>
              <a:t>Priya, a mother in rural Madhya Pradesh, struggles to access government schemes due to scattered information, long queues, and missing documents. She is unaware of various schemes that could benefit her family.</a:t>
            </a:r>
          </a:p>
          <a:p>
            <a:pPr lvl="6" algn="just"/>
            <a:endParaRPr lang="en-US" sz="1800" dirty="0">
              <a:solidFill>
                <a:schemeClr val="bg1"/>
              </a:solidFill>
            </a:endParaRPr>
          </a:p>
          <a:p>
            <a:pPr algn="just"/>
            <a:r>
              <a:rPr lang="en-US" sz="2000" b="1" dirty="0">
                <a:solidFill>
                  <a:schemeClr val="bg1"/>
                </a:solidFill>
              </a:rPr>
              <a:t>Challenge:</a:t>
            </a:r>
          </a:p>
          <a:p>
            <a:pPr algn="just"/>
            <a:r>
              <a:rPr lang="en-US" sz="1800" dirty="0">
                <a:solidFill>
                  <a:schemeClr val="bg1"/>
                </a:solidFill>
              </a:rPr>
              <a:t>	Develop an AI-driven platform to simplify access to government schemes, making it easy for citizens to find relevant benefits, check eligibility, and submit applications efficiently.</a:t>
            </a:r>
          </a:p>
          <a:p>
            <a:pPr algn="just"/>
            <a:endParaRPr lang="en-IN" sz="2000" dirty="0">
              <a:solidFill>
                <a:schemeClr val="bg1"/>
              </a:solidFill>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D4B4717-B56D-DDD3-BDD1-78987DC8202D}"/>
              </a:ext>
            </a:extLst>
          </p:cNvPr>
          <p:cNvSpPr>
            <a:spLocks noGrp="1"/>
          </p:cNvSpPr>
          <p:nvPr>
            <p:ph type="body" idx="1"/>
          </p:nvPr>
        </p:nvSpPr>
        <p:spPr/>
        <p:txBody>
          <a:bodyPr/>
          <a:lstStyle/>
          <a:p>
            <a:pPr marL="148590" indent="0" algn="just">
              <a:buNone/>
            </a:pPr>
            <a:r>
              <a:rPr lang="en-US" sz="2400" b="1" dirty="0"/>
              <a:t>Key Features:</a:t>
            </a:r>
            <a:endParaRPr lang="en-US" sz="2000" dirty="0"/>
          </a:p>
          <a:p>
            <a:pPr lvl="1" algn="just">
              <a:buFont typeface="Wingdings" panose="05000000000000000000" pitchFamily="2" charset="2"/>
              <a:buChar char="q"/>
            </a:pPr>
            <a:r>
              <a:rPr lang="en-US" b="1" dirty="0"/>
              <a:t>1. AI Chatbot: Personalized Scheme Discovery and Eligibility Checks</a:t>
            </a:r>
          </a:p>
          <a:p>
            <a:pPr lvl="2" algn="just">
              <a:buFont typeface="Wingdings" panose="05000000000000000000" pitchFamily="2" charset="2"/>
              <a:buChar char="v"/>
            </a:pPr>
            <a:r>
              <a:rPr lang="en-US" dirty="0"/>
              <a:t>The portal will feature an AI chatbot that will assist users in discovering relevant schemes based on their input. It will also perform eligibility checks by analyzing user data, ensuring they meet the criteria for specific programs, and offering a personalized, efficient experience.</a:t>
            </a:r>
          </a:p>
          <a:p>
            <a:pPr lvl="1" algn="just">
              <a:buFont typeface="Wingdings" panose="05000000000000000000" pitchFamily="2" charset="2"/>
              <a:buChar char="q"/>
            </a:pPr>
            <a:r>
              <a:rPr lang="en-US" b="1" dirty="0"/>
              <a:t>2. Automated Document Verification: AI-driven OCR (Tesseract OCR)</a:t>
            </a:r>
          </a:p>
          <a:p>
            <a:pPr lvl="2" algn="just">
              <a:buFont typeface="Wingdings" panose="05000000000000000000" pitchFamily="2" charset="2"/>
              <a:buChar char="v"/>
            </a:pPr>
            <a:r>
              <a:rPr lang="en-US" dirty="0"/>
              <a:t>The portal will integrate AI-driven OCR (Tesseract OCR) to automatically scan and extract text from uploaded documents. This technology will validate documents against required criteria, speeding up verification, reducing manual errors, and making the process more efficient and accurate.</a:t>
            </a:r>
          </a:p>
          <a:p>
            <a:pPr lvl="1" algn="just">
              <a:buFont typeface="Wingdings" panose="05000000000000000000" pitchFamily="2" charset="2"/>
              <a:buChar char="q"/>
            </a:pPr>
            <a:r>
              <a:rPr lang="en-US" b="1" dirty="0"/>
              <a:t>3. Step-by-Step Guidance: Clear, User-Friendly Instructions</a:t>
            </a:r>
          </a:p>
          <a:p>
            <a:pPr lvl="2" algn="just">
              <a:buFont typeface="Wingdings" panose="05000000000000000000" pitchFamily="2" charset="2"/>
              <a:buChar char="v"/>
            </a:pPr>
            <a:r>
              <a:rPr lang="en-US" dirty="0"/>
              <a:t>The portal will simplify complex procedures with easy-to-follow directions, ensuring users complete applications correctly and track their progress in real time without confusion or errors.</a:t>
            </a:r>
          </a:p>
          <a:p>
            <a:pPr lvl="1" algn="just">
              <a:buFont typeface="Wingdings" panose="05000000000000000000" pitchFamily="2" charset="2"/>
              <a:buChar char="q"/>
            </a:pPr>
            <a:r>
              <a:rPr lang="en-US" b="1" dirty="0"/>
              <a:t>4. Multilingual Support &amp; Voice Interface</a:t>
            </a:r>
          </a:p>
          <a:p>
            <a:pPr lvl="2" algn="just">
              <a:buFont typeface="Wingdings" panose="05000000000000000000" pitchFamily="2" charset="2"/>
              <a:buChar char="v"/>
            </a:pPr>
            <a:r>
              <a:rPr lang="en-US" dirty="0"/>
              <a:t>The portal will support multiple languages, making it accessible to users from diverse linguistic backgrounds. It will also feature a voice interface, allowing users to interact with the system through spoken commands, enhancing accessibility for those with limited literacy or visual impairments.</a:t>
            </a:r>
            <a:endParaRPr lang="en-US" sz="2000" dirty="0"/>
          </a:p>
        </p:txBody>
      </p:sp>
      <p:sp>
        <p:nvSpPr>
          <p:cNvPr id="8" name="Title 7">
            <a:extLst>
              <a:ext uri="{FF2B5EF4-FFF2-40B4-BE49-F238E27FC236}">
                <a16:creationId xmlns:a16="http://schemas.microsoft.com/office/drawing/2014/main" id="{C640BAD2-65EB-BDE6-AB7C-EA4B0D60EA68}"/>
              </a:ext>
            </a:extLst>
          </p:cNvPr>
          <p:cNvSpPr txBox="1">
            <a:spLocks noGrp="1"/>
          </p:cNvSpPr>
          <p:nvPr>
            <p:ph type="title"/>
          </p:nvPr>
        </p:nvSpPr>
        <p:spPr>
          <a:xfrm>
            <a:off x="609600" y="293688"/>
            <a:ext cx="10979150" cy="470898"/>
          </a:xfrm>
          <a:prstGeom prst="rect">
            <a:avLst/>
          </a:prstGeom>
          <a:noFill/>
        </p:spPr>
        <p:txBody>
          <a:bodyPr wrap="square" rtlCol="0">
            <a:spAutoFit/>
          </a:bodyPr>
          <a:lstStyle/>
          <a:p>
            <a:r>
              <a:rPr lang="en-US" sz="3200" dirty="0">
                <a:solidFill>
                  <a:srgbClr val="FFE600"/>
                </a:solidFill>
                <a:latin typeface="+mj-lt"/>
              </a:rPr>
              <a:t>Proposed Solution Form Factor: </a:t>
            </a:r>
            <a:r>
              <a:rPr lang="en-US" sz="3600" dirty="0"/>
              <a:t>Web App with AI Chatbot</a:t>
            </a:r>
            <a:endParaRPr lang="en-IN" sz="2000" b="1" dirty="0">
              <a:solidFill>
                <a:schemeClr val="bg1"/>
              </a:solidFill>
              <a:latin typeface="+mj-lt"/>
            </a:endParaRPr>
          </a:p>
        </p:txBody>
      </p:sp>
    </p:spTree>
    <p:extLst>
      <p:ext uri="{BB962C8B-B14F-4D97-AF65-F5344CB8AC3E}">
        <p14:creationId xmlns:p14="http://schemas.microsoft.com/office/powerpoint/2010/main" val="1229978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B2525C7-F01D-1A04-A847-4EB60A0B9E00}"/>
              </a:ext>
            </a:extLst>
          </p:cNvPr>
          <p:cNvSpPr>
            <a:spLocks noGrp="1"/>
          </p:cNvSpPr>
          <p:nvPr>
            <p:ph type="body" idx="1"/>
          </p:nvPr>
        </p:nvSpPr>
        <p:spPr>
          <a:xfrm>
            <a:off x="169333" y="279400"/>
            <a:ext cx="11590867" cy="6121400"/>
          </a:xfrm>
        </p:spPr>
        <p:txBody>
          <a:bodyPr/>
          <a:lstStyle/>
          <a:p>
            <a:pPr marL="148590" indent="0" algn="just">
              <a:buNone/>
            </a:pPr>
            <a:r>
              <a:rPr lang="en-IN" sz="2400" b="1" dirty="0"/>
              <a:t>Key Technologies:</a:t>
            </a:r>
          </a:p>
          <a:p>
            <a:pPr marL="148590" indent="0" algn="just">
              <a:buNone/>
            </a:pPr>
            <a:endParaRPr lang="en-IN" sz="2400" b="1" dirty="0"/>
          </a:p>
          <a:p>
            <a:pPr lvl="1" algn="just"/>
            <a:r>
              <a:rPr lang="en-US" b="1" dirty="0"/>
              <a:t>1. AI Chatbot: Rasa for Natural Language Processing and Conversational AI</a:t>
            </a:r>
          </a:p>
          <a:p>
            <a:pPr lvl="2" algn="just"/>
            <a:r>
              <a:rPr lang="en-US" dirty="0"/>
              <a:t>Rasa will power the chatbot, utilizing natural language processing to understand user inputs and provide personalized, conversational responses, guiding users through tasks and services offered on the portal.</a:t>
            </a:r>
          </a:p>
          <a:p>
            <a:pPr lvl="1" algn="just"/>
            <a:r>
              <a:rPr lang="en-US" b="1" dirty="0"/>
              <a:t>2. Optical Character Recognition (OCR): Tesseract for Document Scanning and Verification</a:t>
            </a:r>
          </a:p>
          <a:p>
            <a:pPr lvl="2" algn="just"/>
            <a:r>
              <a:rPr lang="en-US" dirty="0"/>
              <a:t>Tesseract OCR will automatically scan and extract text from documents, verifying their content against criteria, ensuring accuracy and speeding up the document validation process for efficient user experience.</a:t>
            </a:r>
          </a:p>
          <a:p>
            <a:pPr lvl="1" algn="just"/>
            <a:r>
              <a:rPr lang="en-US" b="1" dirty="0"/>
              <a:t>3. Frontend Development: ReactJS for a Dynamic, Responsive User Interface</a:t>
            </a:r>
          </a:p>
          <a:p>
            <a:pPr lvl="2" algn="just"/>
            <a:r>
              <a:rPr lang="en-US" dirty="0"/>
              <a:t>ReactJS will be used to build a dynamic, responsive interface, allowing users to interact smoothly with the portal. It ensures fast, scalable UI performance across devices with a seamless user experience.</a:t>
            </a:r>
          </a:p>
          <a:p>
            <a:pPr lvl="1" algn="just"/>
            <a:r>
              <a:rPr lang="en-US" b="1" dirty="0"/>
              <a:t>4. Backend Development: NodeJS for Handling Server-Side Logic</a:t>
            </a:r>
          </a:p>
          <a:p>
            <a:pPr lvl="2" algn="just"/>
            <a:r>
              <a:rPr lang="en-US" dirty="0"/>
              <a:t>NodeJS will manage backend logic, handling user requests and data processing efficiently. It ensures quick response times and scalability, supporting seamless integration between frontend and external services for optimal performance.</a:t>
            </a:r>
          </a:p>
          <a:p>
            <a:pPr lvl="1" algn="just"/>
            <a:r>
              <a:rPr lang="en-US" b="1" dirty="0"/>
              <a:t>5. API Integration: REST APIs to Integrate External Services</a:t>
            </a:r>
          </a:p>
          <a:p>
            <a:pPr lvl="2" algn="just"/>
            <a:r>
              <a:rPr lang="en-US" dirty="0"/>
              <a:t>REST APIs will be used to connect the portal with external services, enabling secure data exchange and enhancing functionality, such as processing user requests or retrieving external information for better user service.</a:t>
            </a:r>
          </a:p>
          <a:p>
            <a:pPr lvl="1" algn="just"/>
            <a:r>
              <a:rPr lang="en-US" b="1" dirty="0"/>
              <a:t>6. Database Integration: MongoDB and Firebase for Data Storage and Real-Time Updates</a:t>
            </a:r>
          </a:p>
          <a:p>
            <a:pPr lvl="2" algn="just"/>
            <a:r>
              <a:rPr lang="en-US" dirty="0"/>
              <a:t>MongoDB and Firebase will be integrated for flexible data storage and real-time synchronization, ensuring fast updates, reliable data management, and seamless user experience by reflecting changes instantly across the platform.</a:t>
            </a:r>
          </a:p>
        </p:txBody>
      </p:sp>
    </p:spTree>
    <p:extLst>
      <p:ext uri="{BB962C8B-B14F-4D97-AF65-F5344CB8AC3E}">
        <p14:creationId xmlns:p14="http://schemas.microsoft.com/office/powerpoint/2010/main" val="381393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2F10E-15F3-C749-BD6F-48D7022063AA}"/>
              </a:ext>
            </a:extLst>
          </p:cNvPr>
          <p:cNvSpPr>
            <a:spLocks noGrp="1"/>
          </p:cNvSpPr>
          <p:nvPr>
            <p:ph type="title"/>
          </p:nvPr>
        </p:nvSpPr>
        <p:spPr/>
        <p:txBody>
          <a:bodyPr/>
          <a:lstStyle/>
          <a:p>
            <a:r>
              <a:rPr lang="en-IN" dirty="0"/>
              <a:t>Scope of the Problem</a:t>
            </a:r>
          </a:p>
        </p:txBody>
      </p:sp>
      <p:sp>
        <p:nvSpPr>
          <p:cNvPr id="3" name="Text Placeholder 2">
            <a:extLst>
              <a:ext uri="{FF2B5EF4-FFF2-40B4-BE49-F238E27FC236}">
                <a16:creationId xmlns:a16="http://schemas.microsoft.com/office/drawing/2014/main" id="{79B02B43-5A25-7C7A-31BD-2D7D7DEE961B}"/>
              </a:ext>
            </a:extLst>
          </p:cNvPr>
          <p:cNvSpPr>
            <a:spLocks noGrp="1"/>
          </p:cNvSpPr>
          <p:nvPr>
            <p:ph type="body" idx="1"/>
          </p:nvPr>
        </p:nvSpPr>
        <p:spPr/>
        <p:txBody>
          <a:bodyPr/>
          <a:lstStyle/>
          <a:p>
            <a:pPr algn="just"/>
            <a:r>
              <a:rPr lang="en-US" dirty="0"/>
              <a:t>Rural citizens, like Priya, often face significant challenges accessing government services due to several systemic barriers:</a:t>
            </a:r>
          </a:p>
          <a:p>
            <a:pPr marL="148590" indent="0" algn="just">
              <a:buNone/>
            </a:pPr>
            <a:endParaRPr lang="en-US" dirty="0"/>
          </a:p>
          <a:p>
            <a:pPr lvl="1" algn="just">
              <a:buFont typeface="+mj-lt"/>
              <a:buAutoNum type="arabicPeriod"/>
            </a:pPr>
            <a:r>
              <a:rPr lang="en-US" b="1" dirty="0"/>
              <a:t>Fragmented Information:</a:t>
            </a:r>
            <a:r>
              <a:rPr lang="en-US" dirty="0"/>
              <a:t> Details about schemes are scattered across multiple platforms, making it difficult for users to find relevant information.</a:t>
            </a:r>
          </a:p>
          <a:p>
            <a:pPr lvl="1" algn="just">
              <a:buFont typeface="+mj-lt"/>
              <a:buAutoNum type="arabicPeriod"/>
            </a:pPr>
            <a:r>
              <a:rPr lang="en-US" b="1" dirty="0"/>
              <a:t>Eligibility Confusion:</a:t>
            </a:r>
            <a:r>
              <a:rPr lang="en-US" dirty="0"/>
              <a:t> Citizens often face confusion regarding the eligibility criteria for different schemes, leading to challenges in identifying suitable programs.</a:t>
            </a:r>
          </a:p>
          <a:p>
            <a:pPr lvl="1" algn="just">
              <a:buFont typeface="+mj-lt"/>
              <a:buAutoNum type="arabicPeriod"/>
            </a:pPr>
            <a:r>
              <a:rPr lang="en-US" b="1" dirty="0"/>
              <a:t>Cumbersome Application Process:</a:t>
            </a:r>
            <a:r>
              <a:rPr lang="en-US" dirty="0"/>
              <a:t> Long queues, manual processes, and missing documents deter people from availing of benefits.</a:t>
            </a:r>
          </a:p>
          <a:p>
            <a:pPr lvl="1" algn="just">
              <a:buFont typeface="+mj-lt"/>
              <a:buAutoNum type="arabicPeriod"/>
            </a:pPr>
            <a:r>
              <a:rPr lang="en-US" b="1" dirty="0"/>
              <a:t>Language and Literacy Barriers:</a:t>
            </a:r>
            <a:r>
              <a:rPr lang="en-US" dirty="0"/>
              <a:t> Rural citizens often struggle with language and literacy barriers, making it difficult to navigate government portals or understand information.</a:t>
            </a:r>
          </a:p>
          <a:p>
            <a:pPr marL="605790" lvl="1" indent="0" algn="just">
              <a:buNone/>
            </a:pPr>
            <a:endParaRPr lang="en-US" dirty="0"/>
          </a:p>
          <a:p>
            <a:pPr algn="just"/>
            <a:r>
              <a:rPr lang="en-US" dirty="0"/>
              <a:t>This results in a massive gap between the availability of government services and their actual utilization by the intended beneficiaries.</a:t>
            </a:r>
          </a:p>
        </p:txBody>
      </p:sp>
    </p:spTree>
    <p:extLst>
      <p:ext uri="{BB962C8B-B14F-4D97-AF65-F5344CB8AC3E}">
        <p14:creationId xmlns:p14="http://schemas.microsoft.com/office/powerpoint/2010/main" val="146530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A51C3-41ED-781B-FDCF-14162BF5CBE5}"/>
              </a:ext>
            </a:extLst>
          </p:cNvPr>
          <p:cNvSpPr>
            <a:spLocks noGrp="1"/>
          </p:cNvSpPr>
          <p:nvPr>
            <p:ph type="title"/>
          </p:nvPr>
        </p:nvSpPr>
        <p:spPr/>
        <p:txBody>
          <a:bodyPr/>
          <a:lstStyle/>
          <a:p>
            <a:r>
              <a:rPr lang="en-IN" b="1" dirty="0"/>
              <a:t>Application of Technology</a:t>
            </a:r>
            <a:endParaRPr lang="en-IN" dirty="0"/>
          </a:p>
        </p:txBody>
      </p:sp>
      <p:sp>
        <p:nvSpPr>
          <p:cNvPr id="3" name="Text Placeholder 2">
            <a:extLst>
              <a:ext uri="{FF2B5EF4-FFF2-40B4-BE49-F238E27FC236}">
                <a16:creationId xmlns:a16="http://schemas.microsoft.com/office/drawing/2014/main" id="{A9185862-BAE5-332A-5382-89AA36AF19F2}"/>
              </a:ext>
            </a:extLst>
          </p:cNvPr>
          <p:cNvSpPr>
            <a:spLocks noGrp="1"/>
          </p:cNvSpPr>
          <p:nvPr>
            <p:ph type="body" idx="1"/>
          </p:nvPr>
        </p:nvSpPr>
        <p:spPr>
          <a:xfrm>
            <a:off x="287866" y="945320"/>
            <a:ext cx="11760199" cy="5618480"/>
          </a:xfrm>
        </p:spPr>
        <p:txBody>
          <a:bodyPr/>
          <a:lstStyle/>
          <a:p>
            <a:pPr lvl="1" algn="just">
              <a:buFont typeface="Wingdings" panose="05000000000000000000" pitchFamily="2" charset="2"/>
              <a:buChar char="Ø"/>
            </a:pPr>
            <a:r>
              <a:rPr lang="en-US" b="1" dirty="0"/>
              <a:t>AI Chatbot for Scheme Discovery and Eligibility:</a:t>
            </a:r>
            <a:endParaRPr lang="en-US" dirty="0"/>
          </a:p>
          <a:p>
            <a:pPr marL="1200150" lvl="2" indent="-285750" algn="just">
              <a:buFont typeface="Wingdings" panose="05000000000000000000" pitchFamily="2" charset="2"/>
              <a:buChar char="§"/>
            </a:pPr>
            <a:r>
              <a:rPr lang="en-US" b="1" dirty="0"/>
              <a:t>Functionality:</a:t>
            </a:r>
            <a:r>
              <a:rPr lang="en-US" dirty="0"/>
              <a:t> A conversational chatbot, powered by Rasa, engages users to identify their needs and match them with relevant government schemes.</a:t>
            </a:r>
          </a:p>
          <a:p>
            <a:pPr marL="1200150" lvl="2" indent="-285750" algn="just">
              <a:buFont typeface="Wingdings" panose="05000000000000000000" pitchFamily="2" charset="2"/>
              <a:buChar char="§"/>
            </a:pPr>
            <a:r>
              <a:rPr lang="en-US" b="1" dirty="0"/>
              <a:t>Implementation:</a:t>
            </a:r>
            <a:r>
              <a:rPr lang="en-US" dirty="0"/>
              <a:t> Utilizes NLP to understand user queries and provide real-time responses in multiple languages.</a:t>
            </a:r>
          </a:p>
          <a:p>
            <a:pPr lvl="1" algn="just">
              <a:buFont typeface="Wingdings" panose="05000000000000000000" pitchFamily="2" charset="2"/>
              <a:buChar char="Ø"/>
            </a:pPr>
            <a:r>
              <a:rPr lang="en-US" b="1" dirty="0"/>
              <a:t>Automated Document Verification:</a:t>
            </a:r>
            <a:endParaRPr lang="en-US" dirty="0"/>
          </a:p>
          <a:p>
            <a:pPr marL="1200150" lvl="2" indent="-285750" algn="just">
              <a:buFont typeface="Wingdings" panose="05000000000000000000" pitchFamily="2" charset="2"/>
              <a:buChar char="§"/>
            </a:pPr>
            <a:r>
              <a:rPr lang="en-US" b="1" dirty="0"/>
              <a:t>Functionality:</a:t>
            </a:r>
            <a:r>
              <a:rPr lang="en-US" dirty="0"/>
              <a:t> Integrates Tesseract OCR to scan and validate required documents such as Aadhaar cards, income certificates, etc.</a:t>
            </a:r>
          </a:p>
          <a:p>
            <a:pPr marL="1200150" lvl="2" indent="-285750" algn="just">
              <a:buFont typeface="Wingdings" panose="05000000000000000000" pitchFamily="2" charset="2"/>
              <a:buChar char="§"/>
            </a:pPr>
            <a:r>
              <a:rPr lang="en-US" b="1" dirty="0"/>
              <a:t>Implementation:</a:t>
            </a:r>
            <a:r>
              <a:rPr lang="en-US" dirty="0"/>
              <a:t> AI algorithms assess the authenticity and completeness of uploaded documents, reducing manual errors.</a:t>
            </a:r>
          </a:p>
          <a:p>
            <a:pPr lvl="1" algn="just">
              <a:buFont typeface="Wingdings" panose="05000000000000000000" pitchFamily="2" charset="2"/>
              <a:buChar char="Ø"/>
            </a:pPr>
            <a:r>
              <a:rPr lang="en-US" b="1" dirty="0"/>
              <a:t>Step-by-Step Application Guidance:</a:t>
            </a:r>
            <a:endParaRPr lang="en-US" dirty="0"/>
          </a:p>
          <a:p>
            <a:pPr marL="1200150" lvl="2" indent="-285750" algn="just">
              <a:buFont typeface="Wingdings" panose="05000000000000000000" pitchFamily="2" charset="2"/>
              <a:buChar char="§"/>
            </a:pPr>
            <a:r>
              <a:rPr lang="en-US" b="1" dirty="0"/>
              <a:t>Functionality:</a:t>
            </a:r>
            <a:r>
              <a:rPr lang="en-US" dirty="0"/>
              <a:t> Guides users through the application process with easy-to-understand instructions and real-time progress tracking.</a:t>
            </a:r>
          </a:p>
          <a:p>
            <a:pPr marL="1200150" lvl="2" indent="-285750" algn="just">
              <a:buFont typeface="Wingdings" panose="05000000000000000000" pitchFamily="2" charset="2"/>
              <a:buChar char="§"/>
            </a:pPr>
            <a:r>
              <a:rPr lang="en-US" b="1" dirty="0"/>
              <a:t>Implementation:</a:t>
            </a:r>
            <a:r>
              <a:rPr lang="en-US" dirty="0"/>
              <a:t> ReactJS and NodeJS provide a seamless user experience with backend support for storing user progress.</a:t>
            </a:r>
          </a:p>
          <a:p>
            <a:pPr lvl="1" algn="just">
              <a:buFont typeface="Wingdings" panose="05000000000000000000" pitchFamily="2" charset="2"/>
              <a:buChar char="Ø"/>
            </a:pPr>
            <a:r>
              <a:rPr lang="en-US" b="1" dirty="0"/>
              <a:t>Multilingual Support and Voice Interface:</a:t>
            </a:r>
            <a:endParaRPr lang="en-US" dirty="0"/>
          </a:p>
          <a:p>
            <a:pPr marL="1200150" lvl="2" indent="-285750" algn="just">
              <a:buFont typeface="Wingdings" panose="05000000000000000000" pitchFamily="2" charset="2"/>
              <a:buChar char="§"/>
            </a:pPr>
            <a:r>
              <a:rPr lang="en-US" b="1" dirty="0"/>
              <a:t>Functionality:</a:t>
            </a:r>
            <a:r>
              <a:rPr lang="en-US" dirty="0"/>
              <a:t> Supports local languages and voice-based interaction for enhanced accessibility.</a:t>
            </a:r>
          </a:p>
          <a:p>
            <a:pPr marL="1200150" lvl="2" indent="-285750" algn="just">
              <a:buFont typeface="Wingdings" panose="05000000000000000000" pitchFamily="2" charset="2"/>
              <a:buChar char="§"/>
            </a:pPr>
            <a:r>
              <a:rPr lang="en-US" b="1" dirty="0"/>
              <a:t>Implementation:</a:t>
            </a:r>
            <a:r>
              <a:rPr lang="en-US" dirty="0"/>
              <a:t> Uses text-to-speech and speech-to-text technologies integrated with the chatbot.</a:t>
            </a:r>
          </a:p>
          <a:p>
            <a:pPr lvl="1" algn="just">
              <a:buFont typeface="Wingdings" panose="05000000000000000000" pitchFamily="2" charset="2"/>
              <a:buChar char="Ø"/>
            </a:pPr>
            <a:r>
              <a:rPr lang="en-US" b="1" dirty="0"/>
              <a:t>Scalable Infrastructure:</a:t>
            </a:r>
            <a:endParaRPr lang="en-US" dirty="0"/>
          </a:p>
          <a:p>
            <a:pPr marL="1200150" lvl="2" indent="-285750" algn="just">
              <a:buFont typeface="Wingdings" panose="05000000000000000000" pitchFamily="2" charset="2"/>
              <a:buChar char="§"/>
            </a:pPr>
            <a:r>
              <a:rPr lang="en-US" b="1" dirty="0"/>
              <a:t>Functionality:</a:t>
            </a:r>
            <a:r>
              <a:rPr lang="en-US" dirty="0"/>
              <a:t> Adapts to increasing user demand and updates dynamically as government schemes change.</a:t>
            </a:r>
          </a:p>
          <a:p>
            <a:pPr marL="1200150" lvl="2" indent="-285750" algn="just">
              <a:buFont typeface="Wingdings" panose="05000000000000000000" pitchFamily="2" charset="2"/>
              <a:buChar char="§"/>
            </a:pPr>
            <a:r>
              <a:rPr lang="en-US" b="1" dirty="0"/>
              <a:t>Implementation:</a:t>
            </a:r>
            <a:r>
              <a:rPr lang="en-US" dirty="0"/>
              <a:t> Hosted on cloud infrastructure with Firebase for real-time data sync and MongoDB for scalable data storage</a:t>
            </a:r>
            <a:r>
              <a:rPr lang="en-IN" dirty="0"/>
              <a:t>.</a:t>
            </a:r>
            <a:endParaRPr lang="en-US" dirty="0"/>
          </a:p>
        </p:txBody>
      </p:sp>
    </p:spTree>
    <p:extLst>
      <p:ext uri="{BB962C8B-B14F-4D97-AF65-F5344CB8AC3E}">
        <p14:creationId xmlns:p14="http://schemas.microsoft.com/office/powerpoint/2010/main" val="1706010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C358C-A4B8-9FDF-110E-1E7621F753EB}"/>
              </a:ext>
            </a:extLst>
          </p:cNvPr>
          <p:cNvSpPr>
            <a:spLocks noGrp="1"/>
          </p:cNvSpPr>
          <p:nvPr>
            <p:ph type="title"/>
          </p:nvPr>
        </p:nvSpPr>
        <p:spPr/>
        <p:txBody>
          <a:bodyPr/>
          <a:lstStyle/>
          <a:p>
            <a:r>
              <a:rPr lang="en-IN" b="1" dirty="0"/>
              <a:t>Solution Models</a:t>
            </a:r>
            <a:endParaRPr lang="en-IN" dirty="0"/>
          </a:p>
        </p:txBody>
      </p:sp>
      <p:sp>
        <p:nvSpPr>
          <p:cNvPr id="3" name="Text Placeholder 2">
            <a:extLst>
              <a:ext uri="{FF2B5EF4-FFF2-40B4-BE49-F238E27FC236}">
                <a16:creationId xmlns:a16="http://schemas.microsoft.com/office/drawing/2014/main" id="{FD59A603-96FC-90C2-17F4-3D77D71C9F16}"/>
              </a:ext>
            </a:extLst>
          </p:cNvPr>
          <p:cNvSpPr>
            <a:spLocks noGrp="1"/>
          </p:cNvSpPr>
          <p:nvPr>
            <p:ph type="body" idx="1"/>
          </p:nvPr>
        </p:nvSpPr>
        <p:spPr/>
        <p:txBody>
          <a:bodyPr/>
          <a:lstStyle/>
          <a:p>
            <a:pPr algn="just">
              <a:buFont typeface="Wingdings" panose="05000000000000000000" pitchFamily="2" charset="2"/>
              <a:buChar char="Ø"/>
            </a:pPr>
            <a:r>
              <a:rPr lang="en-US" b="1" dirty="0"/>
              <a:t>Citizen-Focused Workflow:</a:t>
            </a:r>
            <a:endParaRPr lang="en-US" dirty="0"/>
          </a:p>
          <a:p>
            <a:pPr marL="742950" lvl="1" indent="-285750" algn="just">
              <a:buFont typeface="+mj-lt"/>
              <a:buAutoNum type="arabicPeriod"/>
            </a:pPr>
            <a:r>
              <a:rPr lang="en-US" b="1" dirty="0"/>
              <a:t>Input:</a:t>
            </a:r>
            <a:r>
              <a:rPr lang="en-US" dirty="0"/>
              <a:t> User queries or voice inputs.</a:t>
            </a:r>
          </a:p>
          <a:p>
            <a:pPr marL="742950" lvl="1" indent="-285750" algn="just">
              <a:buFont typeface="+mj-lt"/>
              <a:buAutoNum type="arabicPeriod"/>
            </a:pPr>
            <a:r>
              <a:rPr lang="en-US" b="1" dirty="0"/>
              <a:t>Process:</a:t>
            </a:r>
            <a:r>
              <a:rPr lang="en-US" dirty="0"/>
              <a:t> AI Chatbot interacts with users, matches them with relevant schemes, verifies their eligibility, and guides them through the application.</a:t>
            </a:r>
          </a:p>
          <a:p>
            <a:pPr marL="742950" lvl="1" indent="-285750" algn="just">
              <a:buFont typeface="+mj-lt"/>
              <a:buAutoNum type="arabicPeriod"/>
            </a:pPr>
            <a:r>
              <a:rPr lang="en-US" b="1" dirty="0"/>
              <a:t>Output:</a:t>
            </a:r>
            <a:r>
              <a:rPr lang="en-US" dirty="0"/>
              <a:t> Completed applications and submission receipts.</a:t>
            </a:r>
          </a:p>
          <a:p>
            <a:pPr algn="just">
              <a:buFont typeface="Wingdings" panose="05000000000000000000" pitchFamily="2" charset="2"/>
              <a:buChar char="Ø"/>
            </a:pPr>
            <a:r>
              <a:rPr lang="en-US" b="1" dirty="0"/>
              <a:t>Automated Backend:</a:t>
            </a:r>
            <a:endParaRPr lang="en-US" dirty="0"/>
          </a:p>
          <a:p>
            <a:pPr marL="742950" lvl="1" indent="-285750" algn="just">
              <a:buFont typeface="+mj-lt"/>
              <a:buAutoNum type="arabicPeriod"/>
            </a:pPr>
            <a:r>
              <a:rPr lang="en-US" b="1" dirty="0"/>
              <a:t>Input:</a:t>
            </a:r>
            <a:r>
              <a:rPr lang="en-US" dirty="0"/>
              <a:t> Documents and user-provided data.</a:t>
            </a:r>
          </a:p>
          <a:p>
            <a:pPr marL="742950" lvl="1" indent="-285750" algn="just">
              <a:buFont typeface="+mj-lt"/>
              <a:buAutoNum type="arabicPeriod"/>
            </a:pPr>
            <a:r>
              <a:rPr lang="en-US" b="1" dirty="0"/>
              <a:t>Process:</a:t>
            </a:r>
            <a:r>
              <a:rPr lang="en-US" dirty="0"/>
              <a:t> OCR scans, verifies, and stores validated documents; REST APIs communicate with government portals.</a:t>
            </a:r>
          </a:p>
          <a:p>
            <a:pPr marL="742950" lvl="1" indent="-285750" algn="just">
              <a:buFont typeface="+mj-lt"/>
              <a:buAutoNum type="arabicPeriod"/>
            </a:pPr>
            <a:r>
              <a:rPr lang="en-US" b="1" dirty="0"/>
              <a:t>Output:</a:t>
            </a:r>
            <a:r>
              <a:rPr lang="en-US" dirty="0"/>
              <a:t> Verified and uploaded data.</a:t>
            </a:r>
          </a:p>
          <a:p>
            <a:pPr algn="just">
              <a:buFont typeface="Wingdings" panose="05000000000000000000" pitchFamily="2" charset="2"/>
              <a:buChar char="Ø"/>
            </a:pPr>
            <a:r>
              <a:rPr lang="en-US" b="1" dirty="0"/>
              <a:t>Multilingual User Experience:</a:t>
            </a:r>
            <a:endParaRPr lang="en-US" dirty="0"/>
          </a:p>
          <a:p>
            <a:pPr marL="742950" lvl="1" indent="-285750" algn="just">
              <a:buFont typeface="+mj-lt"/>
              <a:buAutoNum type="arabicPeriod"/>
            </a:pPr>
            <a:r>
              <a:rPr lang="en-US" b="1" dirty="0"/>
              <a:t>Input:</a:t>
            </a:r>
            <a:r>
              <a:rPr lang="en-US" dirty="0"/>
              <a:t> Text or speech queries in local languages.</a:t>
            </a:r>
          </a:p>
          <a:p>
            <a:pPr marL="742950" lvl="1" indent="-285750" algn="just">
              <a:buFont typeface="+mj-lt"/>
              <a:buAutoNum type="arabicPeriod"/>
            </a:pPr>
            <a:r>
              <a:rPr lang="en-US" b="1" dirty="0"/>
              <a:t>Process:</a:t>
            </a:r>
            <a:r>
              <a:rPr lang="en-US" dirty="0"/>
              <a:t> NLP processes language-specific queries.</a:t>
            </a:r>
          </a:p>
          <a:p>
            <a:pPr marL="742950" lvl="1" indent="-285750" algn="just">
              <a:buFont typeface="+mj-lt"/>
              <a:buAutoNum type="arabicPeriod"/>
            </a:pPr>
            <a:r>
              <a:rPr lang="en-US" b="1" dirty="0"/>
              <a:t>Output:</a:t>
            </a:r>
            <a:r>
              <a:rPr lang="en-US" dirty="0"/>
              <a:t> Multilingual responses and guidance.</a:t>
            </a:r>
          </a:p>
        </p:txBody>
      </p:sp>
    </p:spTree>
    <p:extLst>
      <p:ext uri="{BB962C8B-B14F-4D97-AF65-F5344CB8AC3E}">
        <p14:creationId xmlns:p14="http://schemas.microsoft.com/office/powerpoint/2010/main" val="3765034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807B5-4693-0A10-89F2-AA3445C1B05D}"/>
              </a:ext>
            </a:extLst>
          </p:cNvPr>
          <p:cNvSpPr>
            <a:spLocks noGrp="1"/>
          </p:cNvSpPr>
          <p:nvPr>
            <p:ph type="title"/>
          </p:nvPr>
        </p:nvSpPr>
        <p:spPr>
          <a:xfrm>
            <a:off x="211668" y="294200"/>
            <a:ext cx="11376766" cy="425467"/>
          </a:xfrm>
        </p:spPr>
        <p:txBody>
          <a:bodyPr/>
          <a:lstStyle/>
          <a:p>
            <a:r>
              <a:rPr lang="en-IN" b="1" dirty="0"/>
              <a:t>Innovation and Impact</a:t>
            </a:r>
            <a:endParaRPr lang="en-IN" dirty="0"/>
          </a:p>
        </p:txBody>
      </p:sp>
      <p:sp>
        <p:nvSpPr>
          <p:cNvPr id="3" name="Text Placeholder 2">
            <a:extLst>
              <a:ext uri="{FF2B5EF4-FFF2-40B4-BE49-F238E27FC236}">
                <a16:creationId xmlns:a16="http://schemas.microsoft.com/office/drawing/2014/main" id="{B3BBBF79-490C-F41D-D7AF-83B3006B76AA}"/>
              </a:ext>
            </a:extLst>
          </p:cNvPr>
          <p:cNvSpPr>
            <a:spLocks noGrp="1"/>
          </p:cNvSpPr>
          <p:nvPr>
            <p:ph type="body" idx="1"/>
          </p:nvPr>
        </p:nvSpPr>
        <p:spPr>
          <a:xfrm>
            <a:off x="0" y="982133"/>
            <a:ext cx="12005734" cy="5581667"/>
          </a:xfrm>
        </p:spPr>
        <p:txBody>
          <a:bodyPr/>
          <a:lstStyle/>
          <a:p>
            <a:pPr lvl="1" algn="just"/>
            <a:r>
              <a:rPr lang="en-US" b="1" dirty="0"/>
              <a:t>Why This Idea is Innovative:</a:t>
            </a:r>
            <a:endParaRPr lang="en-US" dirty="0"/>
          </a:p>
          <a:p>
            <a:pPr lvl="2" algn="just">
              <a:buFont typeface="+mj-lt"/>
              <a:buAutoNum type="arabicPeriod"/>
            </a:pPr>
            <a:r>
              <a:rPr lang="en-US" b="1" dirty="0"/>
              <a:t>Comprehensive Solution:</a:t>
            </a:r>
            <a:r>
              <a:rPr lang="en-US" dirty="0"/>
              <a:t> Combines multiple technologies—AI, OCR, and multilingual support—into a unified platform for scheme discovery and application.</a:t>
            </a:r>
          </a:p>
          <a:p>
            <a:pPr lvl="2" algn="just">
              <a:buFont typeface="+mj-lt"/>
              <a:buAutoNum type="arabicPeriod"/>
            </a:pPr>
            <a:r>
              <a:rPr lang="en-US" b="1" dirty="0"/>
              <a:t>User-Centric Design:</a:t>
            </a:r>
            <a:r>
              <a:rPr lang="en-US" dirty="0"/>
              <a:t> Tailored for rural citizens with voice interfaces and step-by-step guidance.</a:t>
            </a:r>
          </a:p>
          <a:p>
            <a:pPr lvl="2" algn="just">
              <a:buFont typeface="+mj-lt"/>
              <a:buAutoNum type="arabicPeriod"/>
            </a:pPr>
            <a:r>
              <a:rPr lang="en-US" b="1" dirty="0"/>
              <a:t>Efficiency and Accuracy:</a:t>
            </a:r>
            <a:r>
              <a:rPr lang="en-US" dirty="0"/>
              <a:t> Automates eligibility checks and document verification, minimizing errors and saving time.</a:t>
            </a:r>
          </a:p>
          <a:p>
            <a:pPr lvl="2" algn="just">
              <a:buFont typeface="+mj-lt"/>
              <a:buAutoNum type="arabicPeriod"/>
            </a:pPr>
            <a:r>
              <a:rPr lang="en-US" b="1" dirty="0"/>
              <a:t>Scalability:</a:t>
            </a:r>
            <a:r>
              <a:rPr lang="en-US" dirty="0"/>
              <a:t> Designed for nationwide deployment with provisions for dynamic updates.</a:t>
            </a:r>
          </a:p>
          <a:p>
            <a:pPr lvl="1" algn="just"/>
            <a:r>
              <a:rPr lang="en-US" b="1" dirty="0"/>
              <a:t>Impact and Benefits:</a:t>
            </a:r>
            <a:endParaRPr lang="en-US" dirty="0"/>
          </a:p>
          <a:p>
            <a:pPr lvl="2" algn="just">
              <a:buFont typeface="Arial" panose="020B0604020202020204" pitchFamily="34" charset="0"/>
              <a:buChar char="•"/>
            </a:pPr>
            <a:r>
              <a:rPr lang="en-US" b="1" dirty="0"/>
              <a:t>For Citizens (e.g., Priya):</a:t>
            </a:r>
            <a:endParaRPr lang="en-US" dirty="0"/>
          </a:p>
          <a:p>
            <a:pPr marL="1657350" lvl="3" indent="-285750" algn="just">
              <a:buFont typeface="Arial" panose="020B0604020202020204" pitchFamily="34" charset="0"/>
              <a:buChar char="•"/>
            </a:pPr>
            <a:r>
              <a:rPr lang="en-US" dirty="0"/>
              <a:t>Simplifies access to government schemes.</a:t>
            </a:r>
          </a:p>
          <a:p>
            <a:pPr marL="1657350" lvl="3" indent="-285750" algn="just">
              <a:buFont typeface="Arial" panose="020B0604020202020204" pitchFamily="34" charset="0"/>
              <a:buChar char="•"/>
            </a:pPr>
            <a:r>
              <a:rPr lang="en-US" dirty="0"/>
              <a:t>Reduces barriers like language, literacy, and technology.</a:t>
            </a:r>
          </a:p>
          <a:p>
            <a:pPr marL="1657350" lvl="3" indent="-285750" algn="just">
              <a:buFont typeface="Arial" panose="020B0604020202020204" pitchFamily="34" charset="0"/>
              <a:buChar char="•"/>
            </a:pPr>
            <a:r>
              <a:rPr lang="en-US" dirty="0"/>
              <a:t>Saves time by automating processes.</a:t>
            </a:r>
          </a:p>
          <a:p>
            <a:pPr lvl="2" algn="just">
              <a:buFont typeface="Arial" panose="020B0604020202020204" pitchFamily="34" charset="0"/>
              <a:buChar char="•"/>
            </a:pPr>
            <a:r>
              <a:rPr lang="en-US" b="1" dirty="0"/>
              <a:t>For the Government:</a:t>
            </a:r>
            <a:endParaRPr lang="en-US" dirty="0"/>
          </a:p>
          <a:p>
            <a:pPr marL="1657350" lvl="3" indent="-285750" algn="just">
              <a:buFont typeface="Arial" panose="020B0604020202020204" pitchFamily="34" charset="0"/>
              <a:buChar char="•"/>
            </a:pPr>
            <a:r>
              <a:rPr lang="en-US" dirty="0"/>
              <a:t>Improves service delivery and citizen satisfaction.</a:t>
            </a:r>
          </a:p>
          <a:p>
            <a:pPr marL="1657350" lvl="3" indent="-285750" algn="just">
              <a:buFont typeface="Arial" panose="020B0604020202020204" pitchFamily="34" charset="0"/>
              <a:buChar char="•"/>
            </a:pPr>
            <a:r>
              <a:rPr lang="en-US" dirty="0"/>
              <a:t>Reduces manual workload and errors.</a:t>
            </a:r>
          </a:p>
          <a:p>
            <a:pPr marL="1657350" lvl="3" indent="-285750" algn="just">
              <a:buFont typeface="Arial" panose="020B0604020202020204" pitchFamily="34" charset="0"/>
              <a:buChar char="•"/>
            </a:pPr>
            <a:r>
              <a:rPr lang="en-US" dirty="0"/>
              <a:t>Enhances transparency and trust in governance.</a:t>
            </a:r>
          </a:p>
          <a:p>
            <a:pPr lvl="1" algn="just"/>
            <a:r>
              <a:rPr lang="en-US" b="1" dirty="0"/>
              <a:t>Scalable and Sustainable Approach:</a:t>
            </a:r>
            <a:endParaRPr lang="en-US" dirty="0"/>
          </a:p>
          <a:p>
            <a:pPr lvl="2" algn="just">
              <a:buFont typeface="Arial" panose="020B0604020202020204" pitchFamily="34" charset="0"/>
              <a:buChar char="•"/>
            </a:pPr>
            <a:r>
              <a:rPr lang="en-US" dirty="0"/>
              <a:t>Flexible architecture ensures seamless updates as government schemes evolve.</a:t>
            </a:r>
          </a:p>
          <a:p>
            <a:pPr lvl="2" algn="just">
              <a:buFont typeface="Arial" panose="020B0604020202020204" pitchFamily="34" charset="0"/>
              <a:buChar char="•"/>
            </a:pPr>
            <a:r>
              <a:rPr lang="en-US" dirty="0"/>
              <a:t>Multilingual and AI-driven functionalities make the solution accessible to all citizens, regardless of their location or technical literacy.</a:t>
            </a:r>
          </a:p>
          <a:p>
            <a:pPr lvl="1" algn="just"/>
            <a:endParaRPr lang="en-IN" dirty="0"/>
          </a:p>
        </p:txBody>
      </p:sp>
    </p:spTree>
    <p:extLst>
      <p:ext uri="{BB962C8B-B14F-4D97-AF65-F5344CB8AC3E}">
        <p14:creationId xmlns:p14="http://schemas.microsoft.com/office/powerpoint/2010/main" val="3023661935"/>
      </p:ext>
    </p:extLst>
  </p:cSld>
  <p:clrMapOvr>
    <a:masterClrMapping/>
  </p:clrMapOvr>
</p:sld>
</file>

<file path=ppt/theme/theme1.xml><?xml version="1.0" encoding="utf-8"?>
<a:theme xmlns:a="http://schemas.openxmlformats.org/drawingml/2006/main" name="EY dark background">
  <a:themeElements>
    <a:clrScheme name="EY Color">
      <a:dk1>
        <a:srgbClr val="2E2E38"/>
      </a:dk1>
      <a:lt1>
        <a:srgbClr val="FFFFFF"/>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Y light background">
  <a:themeElements>
    <a:clrScheme name="Custom 8">
      <a:dk1>
        <a:srgbClr val="FFFFFF"/>
      </a:dk1>
      <a:lt1>
        <a:srgbClr val="2E2E38"/>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1054</TotalTime>
  <Words>1350</Words>
  <Application>Microsoft Office PowerPoint</Application>
  <PresentationFormat>Custom</PresentationFormat>
  <Paragraphs>104</Paragraphs>
  <Slides>10</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EYInterstate Light</vt:lpstr>
      <vt:lpstr>Georgia</vt:lpstr>
      <vt:lpstr>Inter</vt:lpstr>
      <vt:lpstr>Inter Light</vt:lpstr>
      <vt:lpstr>Wingdings</vt:lpstr>
      <vt:lpstr>EY dark background</vt:lpstr>
      <vt:lpstr>EY light background</vt:lpstr>
      <vt:lpstr>EY Techathon 5.0 Executive Summary</vt:lpstr>
      <vt:lpstr>Tell us about yourself |  Highlight a technical skill or skills each member brings to the team</vt:lpstr>
      <vt:lpstr>Submission Overview</vt:lpstr>
      <vt:lpstr>Proposed Solution Form Factor: Web App with AI Chatbot</vt:lpstr>
      <vt:lpstr>PowerPoint Presentation</vt:lpstr>
      <vt:lpstr>Scope of the Problem</vt:lpstr>
      <vt:lpstr>Application of Technology</vt:lpstr>
      <vt:lpstr>Solution Models</vt:lpstr>
      <vt:lpstr>Innovation and Impact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Namrata N Sahane</dc:creator>
  <cp:lastModifiedBy>Sumit Kumar [CSE - 2021]</cp:lastModifiedBy>
  <cp:revision>9</cp:revision>
  <dcterms:created xsi:type="dcterms:W3CDTF">2016-03-16T05:57:48Z</dcterms:created>
  <dcterms:modified xsi:type="dcterms:W3CDTF">2024-12-25T12:10:01Z</dcterms:modified>
</cp:coreProperties>
</file>