
<file path=[Content_Types].xml><?xml version="1.0" encoding="utf-8"?>
<Types xmlns="http://schemas.openxmlformats.org/package/2006/content-types">
  <Default Extension="jpeg" ContentType="image/jpeg"/>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6"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836BE3-11F3-4A55-91FA-BC58BAC4AED2}" v="31" dt="2023-01-30T17:51:31.5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2212" autoAdjust="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mit Kumar" userId="ebceb69c3b706976" providerId="LiveId" clId="{F7993D03-32CD-4EF4-9811-7C8833DE9A93}"/>
    <pc:docChg chg="custSel addSld delSld modSld">
      <pc:chgData name="Sumit Kumar" userId="ebceb69c3b706976" providerId="LiveId" clId="{F7993D03-32CD-4EF4-9811-7C8833DE9A93}" dt="2023-01-26T06:14:58.481" v="289" actId="1076"/>
      <pc:docMkLst>
        <pc:docMk/>
      </pc:docMkLst>
      <pc:sldChg chg="modSp mod">
        <pc:chgData name="Sumit Kumar" userId="ebceb69c3b706976" providerId="LiveId" clId="{F7993D03-32CD-4EF4-9811-7C8833DE9A93}" dt="2023-01-26T06:14:48.774" v="288" actId="20577"/>
        <pc:sldMkLst>
          <pc:docMk/>
          <pc:sldMk cId="3271570092" sldId="257"/>
        </pc:sldMkLst>
        <pc:graphicFrameChg chg="modGraphic">
          <ac:chgData name="Sumit Kumar" userId="ebceb69c3b706976" providerId="LiveId" clId="{F7993D03-32CD-4EF4-9811-7C8833DE9A93}" dt="2023-01-26T06:14:48.774" v="288" actId="20577"/>
          <ac:graphicFrameMkLst>
            <pc:docMk/>
            <pc:sldMk cId="3271570092" sldId="257"/>
            <ac:graphicFrameMk id="4" creationId="{20D602F9-00DE-BECF-56EF-178132F38954}"/>
          </ac:graphicFrameMkLst>
        </pc:graphicFrameChg>
      </pc:sldChg>
      <pc:sldChg chg="modSp mod">
        <pc:chgData name="Sumit Kumar" userId="ebceb69c3b706976" providerId="LiveId" clId="{F7993D03-32CD-4EF4-9811-7C8833DE9A93}" dt="2023-01-26T06:10:58.530" v="217" actId="207"/>
        <pc:sldMkLst>
          <pc:docMk/>
          <pc:sldMk cId="1844557627" sldId="258"/>
        </pc:sldMkLst>
        <pc:spChg chg="mod">
          <ac:chgData name="Sumit Kumar" userId="ebceb69c3b706976" providerId="LiveId" clId="{F7993D03-32CD-4EF4-9811-7C8833DE9A93}" dt="2023-01-26T06:10:58.530" v="217" actId="207"/>
          <ac:spMkLst>
            <pc:docMk/>
            <pc:sldMk cId="1844557627" sldId="258"/>
            <ac:spMk id="2" creationId="{0EF0F698-1505-F223-360A-20ED313C630C}"/>
          </ac:spMkLst>
        </pc:spChg>
        <pc:spChg chg="mod">
          <ac:chgData name="Sumit Kumar" userId="ebceb69c3b706976" providerId="LiveId" clId="{F7993D03-32CD-4EF4-9811-7C8833DE9A93}" dt="2023-01-26T06:10:27.592" v="216" actId="20577"/>
          <ac:spMkLst>
            <pc:docMk/>
            <pc:sldMk cId="1844557627" sldId="258"/>
            <ac:spMk id="3" creationId="{C52C06F0-D412-A6A3-BF1E-9C49CEEA4FDB}"/>
          </ac:spMkLst>
        </pc:spChg>
      </pc:sldChg>
      <pc:sldChg chg="modSp mod">
        <pc:chgData name="Sumit Kumar" userId="ebceb69c3b706976" providerId="LiveId" clId="{F7993D03-32CD-4EF4-9811-7C8833DE9A93}" dt="2023-01-26T06:09:32.159" v="120" actId="20577"/>
        <pc:sldMkLst>
          <pc:docMk/>
          <pc:sldMk cId="2290762549" sldId="259"/>
        </pc:sldMkLst>
        <pc:spChg chg="mod">
          <ac:chgData name="Sumit Kumar" userId="ebceb69c3b706976" providerId="LiveId" clId="{F7993D03-32CD-4EF4-9811-7C8833DE9A93}" dt="2023-01-26T06:09:32.159" v="120" actId="20577"/>
          <ac:spMkLst>
            <pc:docMk/>
            <pc:sldMk cId="2290762549" sldId="259"/>
            <ac:spMk id="2" creationId="{9FF2863C-940E-F821-1FB8-14E45C7FC30F}"/>
          </ac:spMkLst>
        </pc:spChg>
      </pc:sldChg>
      <pc:sldChg chg="modSp mod">
        <pc:chgData name="Sumit Kumar" userId="ebceb69c3b706976" providerId="LiveId" clId="{F7993D03-32CD-4EF4-9811-7C8833DE9A93}" dt="2023-01-26T06:08:34.192" v="89" actId="20577"/>
        <pc:sldMkLst>
          <pc:docMk/>
          <pc:sldMk cId="3068831941" sldId="260"/>
        </pc:sldMkLst>
        <pc:spChg chg="mod">
          <ac:chgData name="Sumit Kumar" userId="ebceb69c3b706976" providerId="LiveId" clId="{F7993D03-32CD-4EF4-9811-7C8833DE9A93}" dt="2023-01-26T06:08:34.192" v="89" actId="20577"/>
          <ac:spMkLst>
            <pc:docMk/>
            <pc:sldMk cId="3068831941" sldId="260"/>
            <ac:spMk id="2" creationId="{8B801116-EE67-4E26-ADD5-6BC63D6477A6}"/>
          </ac:spMkLst>
        </pc:spChg>
      </pc:sldChg>
      <pc:sldChg chg="modSp mod">
        <pc:chgData name="Sumit Kumar" userId="ebceb69c3b706976" providerId="LiveId" clId="{F7993D03-32CD-4EF4-9811-7C8833DE9A93}" dt="2023-01-26T06:08:24.951" v="85" actId="20577"/>
        <pc:sldMkLst>
          <pc:docMk/>
          <pc:sldMk cId="4248722787" sldId="263"/>
        </pc:sldMkLst>
        <pc:spChg chg="mod">
          <ac:chgData name="Sumit Kumar" userId="ebceb69c3b706976" providerId="LiveId" clId="{F7993D03-32CD-4EF4-9811-7C8833DE9A93}" dt="2023-01-26T06:08:24.951" v="85" actId="20577"/>
          <ac:spMkLst>
            <pc:docMk/>
            <pc:sldMk cId="4248722787" sldId="263"/>
            <ac:spMk id="2" creationId="{A04EBC77-FF6F-2D07-880E-3B911C990BC6}"/>
          </ac:spMkLst>
        </pc:spChg>
      </pc:sldChg>
      <pc:sldChg chg="modSp mod">
        <pc:chgData name="Sumit Kumar" userId="ebceb69c3b706976" providerId="LiveId" clId="{F7993D03-32CD-4EF4-9811-7C8833DE9A93}" dt="2023-01-26T06:08:16.194" v="59" actId="20577"/>
        <pc:sldMkLst>
          <pc:docMk/>
          <pc:sldMk cId="1888789088" sldId="264"/>
        </pc:sldMkLst>
        <pc:spChg chg="mod">
          <ac:chgData name="Sumit Kumar" userId="ebceb69c3b706976" providerId="LiveId" clId="{F7993D03-32CD-4EF4-9811-7C8833DE9A93}" dt="2023-01-26T06:08:16.194" v="59" actId="20577"/>
          <ac:spMkLst>
            <pc:docMk/>
            <pc:sldMk cId="1888789088" sldId="264"/>
            <ac:spMk id="2" creationId="{12685DCE-BB58-F128-7621-07DB6F38DF31}"/>
          </ac:spMkLst>
        </pc:spChg>
      </pc:sldChg>
      <pc:sldChg chg="modSp mod">
        <pc:chgData name="Sumit Kumar" userId="ebceb69c3b706976" providerId="LiveId" clId="{F7993D03-32CD-4EF4-9811-7C8833DE9A93}" dt="2023-01-26T06:14:58.481" v="289" actId="1076"/>
        <pc:sldMkLst>
          <pc:docMk/>
          <pc:sldMk cId="1140284018" sldId="265"/>
        </pc:sldMkLst>
        <pc:spChg chg="mod">
          <ac:chgData name="Sumit Kumar" userId="ebceb69c3b706976" providerId="LiveId" clId="{F7993D03-32CD-4EF4-9811-7C8833DE9A93}" dt="2023-01-26T06:08:08.938" v="26" actId="20577"/>
          <ac:spMkLst>
            <pc:docMk/>
            <pc:sldMk cId="1140284018" sldId="265"/>
            <ac:spMk id="2" creationId="{4111888E-1536-7A3A-5DD1-5072803014C8}"/>
          </ac:spMkLst>
        </pc:spChg>
        <pc:spChg chg="mod">
          <ac:chgData name="Sumit Kumar" userId="ebceb69c3b706976" providerId="LiveId" clId="{F7993D03-32CD-4EF4-9811-7C8833DE9A93}" dt="2023-01-26T06:14:58.481" v="289" actId="1076"/>
          <ac:spMkLst>
            <pc:docMk/>
            <pc:sldMk cId="1140284018" sldId="265"/>
            <ac:spMk id="3" creationId="{176EA498-8C3C-C487-0AE4-F7169788A520}"/>
          </ac:spMkLst>
        </pc:spChg>
      </pc:sldChg>
      <pc:sldChg chg="new del">
        <pc:chgData name="Sumit Kumar" userId="ebceb69c3b706976" providerId="LiveId" clId="{F7993D03-32CD-4EF4-9811-7C8833DE9A93}" dt="2023-01-26T06:12:15.839" v="219" actId="2696"/>
        <pc:sldMkLst>
          <pc:docMk/>
          <pc:sldMk cId="154281878" sldId="266"/>
        </pc:sldMkLst>
      </pc:sldChg>
      <pc:sldChg chg="modSp new mod">
        <pc:chgData name="Sumit Kumar" userId="ebceb69c3b706976" providerId="LiveId" clId="{F7993D03-32CD-4EF4-9811-7C8833DE9A93}" dt="2023-01-26T06:14:11.255" v="280" actId="255"/>
        <pc:sldMkLst>
          <pc:docMk/>
          <pc:sldMk cId="1394786264" sldId="266"/>
        </pc:sldMkLst>
        <pc:spChg chg="mod">
          <ac:chgData name="Sumit Kumar" userId="ebceb69c3b706976" providerId="LiveId" clId="{F7993D03-32CD-4EF4-9811-7C8833DE9A93}" dt="2023-01-26T06:13:14.932" v="272" actId="20577"/>
          <ac:spMkLst>
            <pc:docMk/>
            <pc:sldMk cId="1394786264" sldId="266"/>
            <ac:spMk id="2" creationId="{27DB4EEA-0B01-20CF-6270-B285357D93A7}"/>
          </ac:spMkLst>
        </pc:spChg>
        <pc:spChg chg="mod">
          <ac:chgData name="Sumit Kumar" userId="ebceb69c3b706976" providerId="LiveId" clId="{F7993D03-32CD-4EF4-9811-7C8833DE9A93}" dt="2023-01-26T06:14:11.255" v="280" actId="255"/>
          <ac:spMkLst>
            <pc:docMk/>
            <pc:sldMk cId="1394786264" sldId="266"/>
            <ac:spMk id="3" creationId="{639D8901-6D3D-40EB-E9BE-2082E957F807}"/>
          </ac:spMkLst>
        </pc:spChg>
      </pc:sldChg>
    </pc:docChg>
  </pc:docChgLst>
  <pc:docChgLst>
    <pc:chgData name="Sumit Kumar" userId="ebceb69c3b706976" providerId="LiveId" clId="{9C836BE3-11F3-4A55-91FA-BC58BAC4AED2}"/>
    <pc:docChg chg="undo custSel modSld sldOrd">
      <pc:chgData name="Sumit Kumar" userId="ebceb69c3b706976" providerId="LiveId" clId="{9C836BE3-11F3-4A55-91FA-BC58BAC4AED2}" dt="2023-01-30T17:51:35.030" v="2661" actId="478"/>
      <pc:docMkLst>
        <pc:docMk/>
      </pc:docMkLst>
      <pc:sldChg chg="addSp delSp modSp mod modTransition delAnim modAnim modNotesTx">
        <pc:chgData name="Sumit Kumar" userId="ebceb69c3b706976" providerId="LiveId" clId="{9C836BE3-11F3-4A55-91FA-BC58BAC4AED2}" dt="2023-01-30T17:51:35.030" v="2661" actId="478"/>
        <pc:sldMkLst>
          <pc:docMk/>
          <pc:sldMk cId="3256134478" sldId="256"/>
        </pc:sldMkLst>
        <pc:spChg chg="mod">
          <ac:chgData name="Sumit Kumar" userId="ebceb69c3b706976" providerId="LiveId" clId="{9C836BE3-11F3-4A55-91FA-BC58BAC4AED2}" dt="2023-01-29T16:42:31.893" v="284" actId="1076"/>
          <ac:spMkLst>
            <pc:docMk/>
            <pc:sldMk cId="3256134478" sldId="256"/>
            <ac:spMk id="2" creationId="{107213CB-25B7-CB1A-E327-D2D6D9DC978F}"/>
          </ac:spMkLst>
        </pc:spChg>
        <pc:picChg chg="add del mod">
          <ac:chgData name="Sumit Kumar" userId="ebceb69c3b706976" providerId="LiveId" clId="{9C836BE3-11F3-4A55-91FA-BC58BAC4AED2}" dt="2023-01-30T16:31:48.175" v="2087" actId="478"/>
          <ac:picMkLst>
            <pc:docMk/>
            <pc:sldMk cId="3256134478" sldId="256"/>
            <ac:picMk id="4" creationId="{C351B799-6E8C-2F40-5143-1E5CC8446CB7}"/>
          </ac:picMkLst>
        </pc:picChg>
        <pc:picChg chg="add del mod">
          <ac:chgData name="Sumit Kumar" userId="ebceb69c3b706976" providerId="LiveId" clId="{9C836BE3-11F3-4A55-91FA-BC58BAC4AED2}" dt="2023-01-30T16:43:39.412" v="2180" actId="478"/>
          <ac:picMkLst>
            <pc:docMk/>
            <pc:sldMk cId="3256134478" sldId="256"/>
            <ac:picMk id="5" creationId="{2BB47C73-A827-21C8-2D2E-1D67242CBF2A}"/>
          </ac:picMkLst>
        </pc:picChg>
        <pc:picChg chg="add del mod">
          <ac:chgData name="Sumit Kumar" userId="ebceb69c3b706976" providerId="LiveId" clId="{9C836BE3-11F3-4A55-91FA-BC58BAC4AED2}" dt="2023-01-30T16:55:48.003" v="2182" actId="478"/>
          <ac:picMkLst>
            <pc:docMk/>
            <pc:sldMk cId="3256134478" sldId="256"/>
            <ac:picMk id="6" creationId="{09B2EEBB-E550-25A0-34C7-9F8CE09AEC46}"/>
          </ac:picMkLst>
        </pc:picChg>
        <pc:picChg chg="add mod">
          <ac:chgData name="Sumit Kumar" userId="ebceb69c3b706976" providerId="LiveId" clId="{9C836BE3-11F3-4A55-91FA-BC58BAC4AED2}" dt="2023-01-30T17:37:33.382" v="2655"/>
          <ac:picMkLst>
            <pc:docMk/>
            <pc:sldMk cId="3256134478" sldId="256"/>
            <ac:picMk id="7" creationId="{30514A94-FE59-53A0-5D9B-6841BB63F900}"/>
          </ac:picMkLst>
        </pc:picChg>
        <pc:picChg chg="add del mod">
          <ac:chgData name="Sumit Kumar" userId="ebceb69c3b706976" providerId="LiveId" clId="{9C836BE3-11F3-4A55-91FA-BC58BAC4AED2}" dt="2023-01-30T17:51:35.030" v="2661" actId="478"/>
          <ac:picMkLst>
            <pc:docMk/>
            <pc:sldMk cId="3256134478" sldId="256"/>
            <ac:picMk id="8" creationId="{26D4B788-ECD8-679C-F28C-7FAA90F2B045}"/>
          </ac:picMkLst>
        </pc:picChg>
        <pc:picChg chg="add del mod">
          <ac:chgData name="Sumit Kumar" userId="ebceb69c3b706976" providerId="LiveId" clId="{9C836BE3-11F3-4A55-91FA-BC58BAC4AED2}" dt="2023-01-30T17:50:26.019" v="2658" actId="478"/>
          <ac:picMkLst>
            <pc:docMk/>
            <pc:sldMk cId="3256134478" sldId="256"/>
            <ac:picMk id="9" creationId="{2AFB2109-8C89-4982-9085-54B746E014BD}"/>
          </ac:picMkLst>
        </pc:picChg>
        <pc:picChg chg="add del mod">
          <ac:chgData name="Sumit Kumar" userId="ebceb69c3b706976" providerId="LiveId" clId="{9C836BE3-11F3-4A55-91FA-BC58BAC4AED2}" dt="2023-01-30T17:51:33.275" v="2660" actId="478"/>
          <ac:picMkLst>
            <pc:docMk/>
            <pc:sldMk cId="3256134478" sldId="256"/>
            <ac:picMk id="10" creationId="{3F7F14B1-1458-3D7A-005B-E18BC37199EF}"/>
          </ac:picMkLst>
        </pc:picChg>
      </pc:sldChg>
      <pc:sldChg chg="modNotesTx">
        <pc:chgData name="Sumit Kumar" userId="ebceb69c3b706976" providerId="LiveId" clId="{9C836BE3-11F3-4A55-91FA-BC58BAC4AED2}" dt="2023-01-29T16:46:23.331" v="408" actId="20577"/>
        <pc:sldMkLst>
          <pc:docMk/>
          <pc:sldMk cId="3271570092" sldId="257"/>
        </pc:sldMkLst>
      </pc:sldChg>
      <pc:sldChg chg="modNotesTx">
        <pc:chgData name="Sumit Kumar" userId="ebceb69c3b706976" providerId="LiveId" clId="{9C836BE3-11F3-4A55-91FA-BC58BAC4AED2}" dt="2023-01-30T16:56:08.147" v="2185"/>
        <pc:sldMkLst>
          <pc:docMk/>
          <pc:sldMk cId="1844557627" sldId="258"/>
        </pc:sldMkLst>
      </pc:sldChg>
      <pc:sldChg chg="modSp mod modNotesTx">
        <pc:chgData name="Sumit Kumar" userId="ebceb69c3b706976" providerId="LiveId" clId="{9C836BE3-11F3-4A55-91FA-BC58BAC4AED2}" dt="2023-01-30T16:57:47.397" v="2195" actId="20577"/>
        <pc:sldMkLst>
          <pc:docMk/>
          <pc:sldMk cId="2290762549" sldId="259"/>
        </pc:sldMkLst>
        <pc:spChg chg="mod">
          <ac:chgData name="Sumit Kumar" userId="ebceb69c3b706976" providerId="LiveId" clId="{9C836BE3-11F3-4A55-91FA-BC58BAC4AED2}" dt="2023-01-30T16:57:23.544" v="2186" actId="20577"/>
          <ac:spMkLst>
            <pc:docMk/>
            <pc:sldMk cId="2290762549" sldId="259"/>
            <ac:spMk id="3" creationId="{EE2E8383-A26D-A5F8-D357-B98F74E0EA1D}"/>
          </ac:spMkLst>
        </pc:spChg>
      </pc:sldChg>
      <pc:sldChg chg="modNotesTx">
        <pc:chgData name="Sumit Kumar" userId="ebceb69c3b706976" providerId="LiveId" clId="{9C836BE3-11F3-4A55-91FA-BC58BAC4AED2}" dt="2023-01-30T17:16:01.203" v="2608" actId="20577"/>
        <pc:sldMkLst>
          <pc:docMk/>
          <pc:sldMk cId="3068831941" sldId="260"/>
        </pc:sldMkLst>
      </pc:sldChg>
      <pc:sldChg chg="modNotesTx">
        <pc:chgData name="Sumit Kumar" userId="ebceb69c3b706976" providerId="LiveId" clId="{9C836BE3-11F3-4A55-91FA-BC58BAC4AED2}" dt="2023-01-30T17:17:52.626" v="2640" actId="20577"/>
        <pc:sldMkLst>
          <pc:docMk/>
          <pc:sldMk cId="1345985131" sldId="261"/>
        </pc:sldMkLst>
      </pc:sldChg>
      <pc:sldChg chg="modNotesTx">
        <pc:chgData name="Sumit Kumar" userId="ebceb69c3b706976" providerId="LiveId" clId="{9C836BE3-11F3-4A55-91FA-BC58BAC4AED2}" dt="2023-01-30T17:18:13.585" v="2652" actId="20577"/>
        <pc:sldMkLst>
          <pc:docMk/>
          <pc:sldMk cId="2752374829" sldId="262"/>
        </pc:sldMkLst>
      </pc:sldChg>
      <pc:sldChg chg="modSp mod modNotesTx">
        <pc:chgData name="Sumit Kumar" userId="ebceb69c3b706976" providerId="LiveId" clId="{9C836BE3-11F3-4A55-91FA-BC58BAC4AED2}" dt="2023-01-30T08:30:07.862" v="1818" actId="20577"/>
        <pc:sldMkLst>
          <pc:docMk/>
          <pc:sldMk cId="4248722787" sldId="263"/>
        </pc:sldMkLst>
        <pc:graphicFrameChg chg="modGraphic">
          <ac:chgData name="Sumit Kumar" userId="ebceb69c3b706976" providerId="LiveId" clId="{9C836BE3-11F3-4A55-91FA-BC58BAC4AED2}" dt="2023-01-30T08:27:15.533" v="1484" actId="20577"/>
          <ac:graphicFrameMkLst>
            <pc:docMk/>
            <pc:sldMk cId="4248722787" sldId="263"/>
            <ac:graphicFrameMk id="4" creationId="{4C025E2A-6594-AB8D-457B-CEDB5FA5CC22}"/>
          </ac:graphicFrameMkLst>
        </pc:graphicFrameChg>
      </pc:sldChg>
      <pc:sldChg chg="modNotesTx">
        <pc:chgData name="Sumit Kumar" userId="ebceb69c3b706976" providerId="LiveId" clId="{9C836BE3-11F3-4A55-91FA-BC58BAC4AED2}" dt="2023-01-30T16:29:45.460" v="2026"/>
        <pc:sldMkLst>
          <pc:docMk/>
          <pc:sldMk cId="1888789088" sldId="264"/>
        </pc:sldMkLst>
      </pc:sldChg>
      <pc:sldChg chg="addSp delSp modSp mod ord delAnim modAnim modNotesTx">
        <pc:chgData name="Sumit Kumar" userId="ebceb69c3b706976" providerId="LiveId" clId="{9C836BE3-11F3-4A55-91FA-BC58BAC4AED2}" dt="2023-01-30T16:40:57.758" v="2178" actId="478"/>
        <pc:sldMkLst>
          <pc:docMk/>
          <pc:sldMk cId="1140284018" sldId="265"/>
        </pc:sldMkLst>
        <pc:picChg chg="add del mod">
          <ac:chgData name="Sumit Kumar" userId="ebceb69c3b706976" providerId="LiveId" clId="{9C836BE3-11F3-4A55-91FA-BC58BAC4AED2}" dt="2023-01-30T16:40:57.758" v="2178" actId="478"/>
          <ac:picMkLst>
            <pc:docMk/>
            <pc:sldMk cId="1140284018" sldId="265"/>
            <ac:picMk id="4" creationId="{214D33B8-FDDE-DE4D-D9E4-516E2D8B4EFD}"/>
          </ac:picMkLst>
        </pc:picChg>
      </pc:sldChg>
      <pc:sldChg chg="modNotesTx">
        <pc:chgData name="Sumit Kumar" userId="ebceb69c3b706976" providerId="LiveId" clId="{9C836BE3-11F3-4A55-91FA-BC58BAC4AED2}" dt="2023-01-30T17:31:36.407" v="2654" actId="20577"/>
        <pc:sldMkLst>
          <pc:docMk/>
          <pc:sldMk cId="1394786264" sldId="26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77F76B-72E9-415B-923E-BA2FD3251B81}" type="datetimeFigureOut">
              <a:rPr lang="en-IN" smtClean="0"/>
              <a:t>29-01-2023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ED47F8-7574-42E8-BA7E-8ECC233C6293}" type="slidenum">
              <a:rPr lang="en-IN" smtClean="0"/>
              <a:t>‹#›</a:t>
            </a:fld>
            <a:endParaRPr lang="en-IN" dirty="0"/>
          </a:p>
        </p:txBody>
      </p:sp>
    </p:spTree>
    <p:extLst>
      <p:ext uri="{BB962C8B-B14F-4D97-AF65-F5344CB8AC3E}">
        <p14:creationId xmlns:p14="http://schemas.microsoft.com/office/powerpoint/2010/main" val="50794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Good morning My Name is Sumit Kumar I am pursuing Btech in Cse from Manipal University Jaipur. I have created this project for mango leaf disease detection using machine learning under the guidance of Mrs. Aishwarya Saxena ma’am.</a:t>
            </a:r>
          </a:p>
        </p:txBody>
      </p:sp>
      <p:sp>
        <p:nvSpPr>
          <p:cNvPr id="4" name="Slide Number Placeholder 3"/>
          <p:cNvSpPr>
            <a:spLocks noGrp="1"/>
          </p:cNvSpPr>
          <p:nvPr>
            <p:ph type="sldNum" sz="quarter" idx="5"/>
          </p:nvPr>
        </p:nvSpPr>
        <p:spPr/>
        <p:txBody>
          <a:bodyPr/>
          <a:lstStyle/>
          <a:p>
            <a:fld id="{CCED47F8-7574-42E8-BA7E-8ECC233C6293}" type="slidenum">
              <a:rPr lang="en-IN" smtClean="0"/>
              <a:t>1</a:t>
            </a:fld>
            <a:endParaRPr lang="en-IN" dirty="0"/>
          </a:p>
        </p:txBody>
      </p:sp>
    </p:spTree>
    <p:extLst>
      <p:ext uri="{BB962C8B-B14F-4D97-AF65-F5344CB8AC3E}">
        <p14:creationId xmlns:p14="http://schemas.microsoft.com/office/powerpoint/2010/main" val="38364522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 conclusion we can say that </a:t>
            </a:r>
            <a:r>
              <a:rPr lang="en-IN" sz="12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mango leaf disease detection project using machine learning is a valuable tool for improving the efficiency and accuracy of disease detection and management in mango orchards</a:t>
            </a:r>
            <a:endParaRPr lang="en-IN" dirty="0"/>
          </a:p>
        </p:txBody>
      </p:sp>
      <p:sp>
        <p:nvSpPr>
          <p:cNvPr id="4" name="Slide Number Placeholder 3"/>
          <p:cNvSpPr>
            <a:spLocks noGrp="1"/>
          </p:cNvSpPr>
          <p:nvPr>
            <p:ph type="sldNum" sz="quarter" idx="5"/>
          </p:nvPr>
        </p:nvSpPr>
        <p:spPr/>
        <p:txBody>
          <a:bodyPr/>
          <a:lstStyle/>
          <a:p>
            <a:fld id="{CCED47F8-7574-42E8-BA7E-8ECC233C6293}" type="slidenum">
              <a:rPr lang="en-IN" smtClean="0"/>
              <a:t>10</a:t>
            </a:fld>
            <a:endParaRPr lang="en-IN" dirty="0"/>
          </a:p>
        </p:txBody>
      </p:sp>
    </p:spTree>
    <p:extLst>
      <p:ext uri="{BB962C8B-B14F-4D97-AF65-F5344CB8AC3E}">
        <p14:creationId xmlns:p14="http://schemas.microsoft.com/office/powerpoint/2010/main" val="2574959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a:t>
            </a:r>
            <a:r>
              <a:rPr lang="en-IN" dirty="0" err="1"/>
              <a:t>refrences</a:t>
            </a:r>
            <a:r>
              <a:rPr lang="en-IN" dirty="0"/>
              <a:t> that I have used are from Kaggle platform, Scikit-learn and UCI For datasets and better understanding of disease.</a:t>
            </a:r>
          </a:p>
        </p:txBody>
      </p:sp>
      <p:sp>
        <p:nvSpPr>
          <p:cNvPr id="4" name="Slide Number Placeholder 3"/>
          <p:cNvSpPr>
            <a:spLocks noGrp="1"/>
          </p:cNvSpPr>
          <p:nvPr>
            <p:ph type="sldNum" sz="quarter" idx="5"/>
          </p:nvPr>
        </p:nvSpPr>
        <p:spPr/>
        <p:txBody>
          <a:bodyPr/>
          <a:lstStyle/>
          <a:p>
            <a:fld id="{CCED47F8-7574-42E8-BA7E-8ECC233C6293}" type="slidenum">
              <a:rPr lang="en-IN" smtClean="0"/>
              <a:t>11</a:t>
            </a:fld>
            <a:endParaRPr lang="en-IN" dirty="0"/>
          </a:p>
        </p:txBody>
      </p:sp>
    </p:spTree>
    <p:extLst>
      <p:ext uri="{BB962C8B-B14F-4D97-AF65-F5344CB8AC3E}">
        <p14:creationId xmlns:p14="http://schemas.microsoft.com/office/powerpoint/2010/main" val="943294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 this presentation I have created the method and modules used for developing the system</a:t>
            </a:r>
          </a:p>
        </p:txBody>
      </p:sp>
      <p:sp>
        <p:nvSpPr>
          <p:cNvPr id="4" name="Slide Number Placeholder 3"/>
          <p:cNvSpPr>
            <a:spLocks noGrp="1"/>
          </p:cNvSpPr>
          <p:nvPr>
            <p:ph type="sldNum" sz="quarter" idx="5"/>
          </p:nvPr>
        </p:nvSpPr>
        <p:spPr/>
        <p:txBody>
          <a:bodyPr/>
          <a:lstStyle/>
          <a:p>
            <a:fld id="{CCED47F8-7574-42E8-BA7E-8ECC233C6293}" type="slidenum">
              <a:rPr lang="en-IN" smtClean="0"/>
              <a:t>2</a:t>
            </a:fld>
            <a:endParaRPr lang="en-IN" dirty="0"/>
          </a:p>
        </p:txBody>
      </p:sp>
    </p:spTree>
    <p:extLst>
      <p:ext uri="{BB962C8B-B14F-4D97-AF65-F5344CB8AC3E}">
        <p14:creationId xmlns:p14="http://schemas.microsoft.com/office/powerpoint/2010/main" val="3045342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As we all know that India is the largest producer of mango with a production of </a:t>
            </a:r>
            <a:r>
              <a:rPr lang="en-US" b="0" i="0" dirty="0">
                <a:solidFill>
                  <a:srgbClr val="4D5156"/>
                </a:solidFill>
                <a:effectLst/>
                <a:latin typeface="Roboto" panose="02000000000000000000" pitchFamily="2" charset="0"/>
              </a:rPr>
              <a:t>over 18 million tons, which is approximately 50% of the global mango supply. So there is a great use for this system so that the quality of the goods produced can be improvised. </a:t>
            </a:r>
            <a:r>
              <a:rPr lang="en-IN" sz="12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Machine learning-based mango leaf disease detection systems are designed to automatically analyze images of mango leaves and identify the presence of specific diseases. These systems can be integrated into mobile applications or web platforms and made accessible to farmers and researchers, helping them to quickly and accurately detect diseases in their orchards</a:t>
            </a:r>
            <a:r>
              <a:rPr lang="en-IN" sz="14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CCED47F8-7574-42E8-BA7E-8ECC233C6293}" type="slidenum">
              <a:rPr lang="en-IN" smtClean="0"/>
              <a:t>3</a:t>
            </a:fld>
            <a:endParaRPr lang="en-IN" dirty="0"/>
          </a:p>
        </p:txBody>
      </p:sp>
    </p:spTree>
    <p:extLst>
      <p:ext uri="{BB962C8B-B14F-4D97-AF65-F5344CB8AC3E}">
        <p14:creationId xmlns:p14="http://schemas.microsoft.com/office/powerpoint/2010/main" val="2216301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D5156"/>
                </a:solidFill>
                <a:effectLst/>
                <a:latin typeface="Roboto" panose="02000000000000000000" pitchFamily="2" charset="0"/>
              </a:rPr>
              <a:t>. This can be done by humans as well but when workload increases there are many chances that human may neglect or ignore some minor details that may lead to poor diagnosis. So </a:t>
            </a:r>
            <a:r>
              <a:rPr lang="en-IN" sz="12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objective of this project using machine learning is to develop a system that can accurately and efficiently detect the presence of diseases in mango leaves</a:t>
            </a:r>
            <a:endParaRPr lang="en-IN" dirty="0"/>
          </a:p>
        </p:txBody>
      </p:sp>
      <p:sp>
        <p:nvSpPr>
          <p:cNvPr id="4" name="Slide Number Placeholder 3"/>
          <p:cNvSpPr>
            <a:spLocks noGrp="1"/>
          </p:cNvSpPr>
          <p:nvPr>
            <p:ph type="sldNum" sz="quarter" idx="5"/>
          </p:nvPr>
        </p:nvSpPr>
        <p:spPr/>
        <p:txBody>
          <a:bodyPr/>
          <a:lstStyle/>
          <a:p>
            <a:fld id="{CCED47F8-7574-42E8-BA7E-8ECC233C6293}" type="slidenum">
              <a:rPr lang="en-IN" smtClean="0"/>
              <a:t>4</a:t>
            </a:fld>
            <a:endParaRPr lang="en-IN" dirty="0"/>
          </a:p>
        </p:txBody>
      </p:sp>
    </p:spTree>
    <p:extLst>
      <p:ext uri="{BB962C8B-B14F-4D97-AF65-F5344CB8AC3E}">
        <p14:creationId xmlns:p14="http://schemas.microsoft.com/office/powerpoint/2010/main" val="301347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modules that I have used are tensorflow </a:t>
            </a:r>
            <a:r>
              <a:rPr lang="en-IN" dirty="0" err="1"/>
              <a:t>i.e</a:t>
            </a:r>
            <a:r>
              <a:rPr lang="en-IN" dirty="0"/>
              <a:t> an open source  machine learning library that can be used to train and deploy machine learning models, keras it is a high level neural network, and it allows for easy and fast prototyping and convolutional architecture, opencv It is a library used for image processing and object recognition, scikit learn It is used for data mining and data analysis, </a:t>
            </a:r>
          </a:p>
        </p:txBody>
      </p:sp>
      <p:sp>
        <p:nvSpPr>
          <p:cNvPr id="4" name="Slide Number Placeholder 3"/>
          <p:cNvSpPr>
            <a:spLocks noGrp="1"/>
          </p:cNvSpPr>
          <p:nvPr>
            <p:ph type="sldNum" sz="quarter" idx="5"/>
          </p:nvPr>
        </p:nvSpPr>
        <p:spPr/>
        <p:txBody>
          <a:bodyPr/>
          <a:lstStyle/>
          <a:p>
            <a:fld id="{CCED47F8-7574-42E8-BA7E-8ECC233C6293}" type="slidenum">
              <a:rPr lang="en-IN" smtClean="0"/>
              <a:t>5</a:t>
            </a:fld>
            <a:endParaRPr lang="en-IN" dirty="0"/>
          </a:p>
        </p:txBody>
      </p:sp>
    </p:spTree>
    <p:extLst>
      <p:ext uri="{BB962C8B-B14F-4D97-AF65-F5344CB8AC3E}">
        <p14:creationId xmlns:p14="http://schemas.microsoft.com/office/powerpoint/2010/main" val="86185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Pandas, matplotlib, numpy, and several datasets that are available on the network. The process that are involved in this system is Image acquisition and preprocessing of image using modules, feature extraction data mining and analysis</a:t>
            </a:r>
          </a:p>
        </p:txBody>
      </p:sp>
      <p:sp>
        <p:nvSpPr>
          <p:cNvPr id="4" name="Slide Number Placeholder 3"/>
          <p:cNvSpPr>
            <a:spLocks noGrp="1"/>
          </p:cNvSpPr>
          <p:nvPr>
            <p:ph type="sldNum" sz="quarter" idx="5"/>
          </p:nvPr>
        </p:nvSpPr>
        <p:spPr/>
        <p:txBody>
          <a:bodyPr/>
          <a:lstStyle/>
          <a:p>
            <a:fld id="{CCED47F8-7574-42E8-BA7E-8ECC233C6293}" type="slidenum">
              <a:rPr lang="en-IN" smtClean="0"/>
              <a:t>6</a:t>
            </a:fld>
            <a:endParaRPr lang="en-IN" dirty="0"/>
          </a:p>
        </p:txBody>
      </p:sp>
    </p:spTree>
    <p:extLst>
      <p:ext uri="{BB962C8B-B14F-4D97-AF65-F5344CB8AC3E}">
        <p14:creationId xmlns:p14="http://schemas.microsoft.com/office/powerpoint/2010/main" val="3235760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Then model training evaluation and </a:t>
            </a:r>
            <a:r>
              <a:rPr lang="en-IN" dirty="0" err="1"/>
              <a:t>deploymen</a:t>
            </a:r>
            <a:r>
              <a:rPr lang="en-IN" dirty="0"/>
              <a:t>.</a:t>
            </a:r>
          </a:p>
        </p:txBody>
      </p:sp>
      <p:sp>
        <p:nvSpPr>
          <p:cNvPr id="4" name="Slide Number Placeholder 3"/>
          <p:cNvSpPr>
            <a:spLocks noGrp="1"/>
          </p:cNvSpPr>
          <p:nvPr>
            <p:ph type="sldNum" sz="quarter" idx="5"/>
          </p:nvPr>
        </p:nvSpPr>
        <p:spPr/>
        <p:txBody>
          <a:bodyPr/>
          <a:lstStyle/>
          <a:p>
            <a:fld id="{CCED47F8-7574-42E8-BA7E-8ECC233C6293}" type="slidenum">
              <a:rPr lang="en-IN" smtClean="0"/>
              <a:t>7</a:t>
            </a:fld>
            <a:endParaRPr lang="en-IN" dirty="0"/>
          </a:p>
        </p:txBody>
      </p:sp>
    </p:spTree>
    <p:extLst>
      <p:ext uri="{BB962C8B-B14F-4D97-AF65-F5344CB8AC3E}">
        <p14:creationId xmlns:p14="http://schemas.microsoft.com/office/powerpoint/2010/main" val="3642143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1"/>
              <a:t>Hardware and software requirements for the system to run are as metioned in the table i.e. 64 bit processor free space over disk upto 5 gb 14 inch display for better understanding 4 gb ram for quick processiong with windows 7 to 11 cpu clock rate of 1.3Ghz intel i3 processor and python upto 3.9 with jupyter note book and all the above mentioned modules installed</a:t>
            </a:r>
          </a:p>
        </p:txBody>
      </p:sp>
      <p:sp>
        <p:nvSpPr>
          <p:cNvPr id="4" name="Slide Number Placeholder 3"/>
          <p:cNvSpPr>
            <a:spLocks noGrp="1"/>
          </p:cNvSpPr>
          <p:nvPr>
            <p:ph type="sldNum" sz="quarter" idx="5"/>
          </p:nvPr>
        </p:nvSpPr>
        <p:spPr/>
        <p:txBody>
          <a:bodyPr/>
          <a:lstStyle/>
          <a:p>
            <a:fld id="{CCED47F8-7574-42E8-BA7E-8ECC233C6293}" type="slidenum">
              <a:rPr lang="en-IN" smtClean="0"/>
              <a:t>8</a:t>
            </a:fld>
            <a:endParaRPr lang="en-IN" dirty="0"/>
          </a:p>
        </p:txBody>
      </p:sp>
    </p:spTree>
    <p:extLst>
      <p:ext uri="{BB962C8B-B14F-4D97-AF65-F5344CB8AC3E}">
        <p14:creationId xmlns:p14="http://schemas.microsoft.com/office/powerpoint/2010/main" val="338490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The future scope of the mango leaf disease detection project using machine learning is very promising. As the technology and algorithms continue to improve, it is expected that the accuracy and efficiency of the disease detection system will continue to increase. This can lead to the wider adoption of machine learning-based solutions for mango disease detection in the farming industry, helping to ensure the health and productivity of mango crops on a larger scale.</a:t>
            </a:r>
            <a:endParaRPr lang="en-IN" dirty="0"/>
          </a:p>
        </p:txBody>
      </p:sp>
      <p:sp>
        <p:nvSpPr>
          <p:cNvPr id="4" name="Slide Number Placeholder 3"/>
          <p:cNvSpPr>
            <a:spLocks noGrp="1"/>
          </p:cNvSpPr>
          <p:nvPr>
            <p:ph type="sldNum" sz="quarter" idx="5"/>
          </p:nvPr>
        </p:nvSpPr>
        <p:spPr/>
        <p:txBody>
          <a:bodyPr/>
          <a:lstStyle/>
          <a:p>
            <a:fld id="{CCED47F8-7574-42E8-BA7E-8ECC233C6293}" type="slidenum">
              <a:rPr lang="en-IN" smtClean="0"/>
              <a:t>9</a:t>
            </a:fld>
            <a:endParaRPr lang="en-IN" dirty="0"/>
          </a:p>
        </p:txBody>
      </p:sp>
    </p:spTree>
    <p:extLst>
      <p:ext uri="{BB962C8B-B14F-4D97-AF65-F5344CB8AC3E}">
        <p14:creationId xmlns:p14="http://schemas.microsoft.com/office/powerpoint/2010/main" val="592888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F4C44E-51A4-4F25-946C-58DB8C3BB5F2}" type="datetimeFigureOut">
              <a:rPr lang="en-IN" smtClean="0"/>
              <a:t>29-01-2023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87563E1-E9C1-486A-B82A-8BA0EB7D6E07}" type="slidenum">
              <a:rPr lang="en-IN" smtClean="0"/>
              <a:t>‹#›</a:t>
            </a:fld>
            <a:endParaRPr lang="en-IN" dirty="0"/>
          </a:p>
        </p:txBody>
      </p:sp>
    </p:spTree>
    <p:extLst>
      <p:ext uri="{BB962C8B-B14F-4D97-AF65-F5344CB8AC3E}">
        <p14:creationId xmlns:p14="http://schemas.microsoft.com/office/powerpoint/2010/main" val="3431896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F4C44E-51A4-4F25-946C-58DB8C3BB5F2}" type="datetimeFigureOut">
              <a:rPr lang="en-IN" smtClean="0"/>
              <a:t>29-01-2023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87563E1-E9C1-486A-B82A-8BA0EB7D6E07}" type="slidenum">
              <a:rPr lang="en-IN" smtClean="0"/>
              <a:t>‹#›</a:t>
            </a:fld>
            <a:endParaRPr lang="en-IN" dirty="0"/>
          </a:p>
        </p:txBody>
      </p:sp>
    </p:spTree>
    <p:extLst>
      <p:ext uri="{BB962C8B-B14F-4D97-AF65-F5344CB8AC3E}">
        <p14:creationId xmlns:p14="http://schemas.microsoft.com/office/powerpoint/2010/main" val="3943542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F4C44E-51A4-4F25-946C-58DB8C3BB5F2}" type="datetimeFigureOut">
              <a:rPr lang="en-IN" smtClean="0"/>
              <a:t>29-01-2023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87563E1-E9C1-486A-B82A-8BA0EB7D6E07}" type="slidenum">
              <a:rPr lang="en-IN" smtClean="0"/>
              <a:t>‹#›</a:t>
            </a:fld>
            <a:endParaRPr lang="en-IN"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94924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F4C44E-51A4-4F25-946C-58DB8C3BB5F2}" type="datetimeFigureOut">
              <a:rPr lang="en-IN" smtClean="0"/>
              <a:t>29-01-2023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87563E1-E9C1-486A-B82A-8BA0EB7D6E07}" type="slidenum">
              <a:rPr lang="en-IN" smtClean="0"/>
              <a:t>‹#›</a:t>
            </a:fld>
            <a:endParaRPr lang="en-IN" dirty="0"/>
          </a:p>
        </p:txBody>
      </p:sp>
    </p:spTree>
    <p:extLst>
      <p:ext uri="{BB962C8B-B14F-4D97-AF65-F5344CB8AC3E}">
        <p14:creationId xmlns:p14="http://schemas.microsoft.com/office/powerpoint/2010/main" val="2514579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F4C44E-51A4-4F25-946C-58DB8C3BB5F2}" type="datetimeFigureOut">
              <a:rPr lang="en-IN" smtClean="0"/>
              <a:t>29-01-2023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87563E1-E9C1-486A-B82A-8BA0EB7D6E07}"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99087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F4C44E-51A4-4F25-946C-58DB8C3BB5F2}" type="datetimeFigureOut">
              <a:rPr lang="en-IN" smtClean="0"/>
              <a:t>29-01-2023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87563E1-E9C1-486A-B82A-8BA0EB7D6E07}" type="slidenum">
              <a:rPr lang="en-IN" smtClean="0"/>
              <a:t>‹#›</a:t>
            </a:fld>
            <a:endParaRPr lang="en-IN" dirty="0"/>
          </a:p>
        </p:txBody>
      </p:sp>
    </p:spTree>
    <p:extLst>
      <p:ext uri="{BB962C8B-B14F-4D97-AF65-F5344CB8AC3E}">
        <p14:creationId xmlns:p14="http://schemas.microsoft.com/office/powerpoint/2010/main" val="26034563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F4C44E-51A4-4F25-946C-58DB8C3BB5F2}" type="datetimeFigureOut">
              <a:rPr lang="en-IN" smtClean="0"/>
              <a:t>29-01-2023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87563E1-E9C1-486A-B82A-8BA0EB7D6E07}" type="slidenum">
              <a:rPr lang="en-IN" smtClean="0"/>
              <a:t>‹#›</a:t>
            </a:fld>
            <a:endParaRPr lang="en-IN" dirty="0"/>
          </a:p>
        </p:txBody>
      </p:sp>
    </p:spTree>
    <p:extLst>
      <p:ext uri="{BB962C8B-B14F-4D97-AF65-F5344CB8AC3E}">
        <p14:creationId xmlns:p14="http://schemas.microsoft.com/office/powerpoint/2010/main" val="7761757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F4C44E-51A4-4F25-946C-58DB8C3BB5F2}" type="datetimeFigureOut">
              <a:rPr lang="en-IN" smtClean="0"/>
              <a:t>29-01-2023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87563E1-E9C1-486A-B82A-8BA0EB7D6E07}" type="slidenum">
              <a:rPr lang="en-IN" smtClean="0"/>
              <a:t>‹#›</a:t>
            </a:fld>
            <a:endParaRPr lang="en-IN" dirty="0"/>
          </a:p>
        </p:txBody>
      </p:sp>
    </p:spTree>
    <p:extLst>
      <p:ext uri="{BB962C8B-B14F-4D97-AF65-F5344CB8AC3E}">
        <p14:creationId xmlns:p14="http://schemas.microsoft.com/office/powerpoint/2010/main" val="4274783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F4C44E-51A4-4F25-946C-58DB8C3BB5F2}" type="datetimeFigureOut">
              <a:rPr lang="en-IN" smtClean="0"/>
              <a:t>29-01-2023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87563E1-E9C1-486A-B82A-8BA0EB7D6E07}" type="slidenum">
              <a:rPr lang="en-IN" smtClean="0"/>
              <a:t>‹#›</a:t>
            </a:fld>
            <a:endParaRPr lang="en-IN" dirty="0"/>
          </a:p>
        </p:txBody>
      </p:sp>
    </p:spTree>
    <p:extLst>
      <p:ext uri="{BB962C8B-B14F-4D97-AF65-F5344CB8AC3E}">
        <p14:creationId xmlns:p14="http://schemas.microsoft.com/office/powerpoint/2010/main" val="2187835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F4C44E-51A4-4F25-946C-58DB8C3BB5F2}" type="datetimeFigureOut">
              <a:rPr lang="en-IN" smtClean="0"/>
              <a:t>29-01-2023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87563E1-E9C1-486A-B82A-8BA0EB7D6E07}" type="slidenum">
              <a:rPr lang="en-IN" smtClean="0"/>
              <a:t>‹#›</a:t>
            </a:fld>
            <a:endParaRPr lang="en-IN" dirty="0"/>
          </a:p>
        </p:txBody>
      </p:sp>
    </p:spTree>
    <p:extLst>
      <p:ext uri="{BB962C8B-B14F-4D97-AF65-F5344CB8AC3E}">
        <p14:creationId xmlns:p14="http://schemas.microsoft.com/office/powerpoint/2010/main" val="3561262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F4C44E-51A4-4F25-946C-58DB8C3BB5F2}" type="datetimeFigureOut">
              <a:rPr lang="en-IN" smtClean="0"/>
              <a:t>29-01-2023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87563E1-E9C1-486A-B82A-8BA0EB7D6E07}" type="slidenum">
              <a:rPr lang="en-IN" smtClean="0"/>
              <a:t>‹#›</a:t>
            </a:fld>
            <a:endParaRPr lang="en-IN" dirty="0"/>
          </a:p>
        </p:txBody>
      </p:sp>
    </p:spTree>
    <p:extLst>
      <p:ext uri="{BB962C8B-B14F-4D97-AF65-F5344CB8AC3E}">
        <p14:creationId xmlns:p14="http://schemas.microsoft.com/office/powerpoint/2010/main" val="4235162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F4C44E-51A4-4F25-946C-58DB8C3BB5F2}" type="datetimeFigureOut">
              <a:rPr lang="en-IN" smtClean="0"/>
              <a:t>29-01-2023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287563E1-E9C1-486A-B82A-8BA0EB7D6E07}" type="slidenum">
              <a:rPr lang="en-IN" smtClean="0"/>
              <a:t>‹#›</a:t>
            </a:fld>
            <a:endParaRPr lang="en-IN" dirty="0"/>
          </a:p>
        </p:txBody>
      </p:sp>
    </p:spTree>
    <p:extLst>
      <p:ext uri="{BB962C8B-B14F-4D97-AF65-F5344CB8AC3E}">
        <p14:creationId xmlns:p14="http://schemas.microsoft.com/office/powerpoint/2010/main" val="1911353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F4C44E-51A4-4F25-946C-58DB8C3BB5F2}" type="datetimeFigureOut">
              <a:rPr lang="en-IN" smtClean="0"/>
              <a:t>29-01-2023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287563E1-E9C1-486A-B82A-8BA0EB7D6E07}" type="slidenum">
              <a:rPr lang="en-IN" smtClean="0"/>
              <a:t>‹#›</a:t>
            </a:fld>
            <a:endParaRPr lang="en-IN" dirty="0"/>
          </a:p>
        </p:txBody>
      </p:sp>
    </p:spTree>
    <p:extLst>
      <p:ext uri="{BB962C8B-B14F-4D97-AF65-F5344CB8AC3E}">
        <p14:creationId xmlns:p14="http://schemas.microsoft.com/office/powerpoint/2010/main" val="2383232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F4C44E-51A4-4F25-946C-58DB8C3BB5F2}" type="datetimeFigureOut">
              <a:rPr lang="en-IN" smtClean="0"/>
              <a:t>29-01-2023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287563E1-E9C1-486A-B82A-8BA0EB7D6E07}" type="slidenum">
              <a:rPr lang="en-IN" smtClean="0"/>
              <a:t>‹#›</a:t>
            </a:fld>
            <a:endParaRPr lang="en-IN" dirty="0"/>
          </a:p>
        </p:txBody>
      </p:sp>
    </p:spTree>
    <p:extLst>
      <p:ext uri="{BB962C8B-B14F-4D97-AF65-F5344CB8AC3E}">
        <p14:creationId xmlns:p14="http://schemas.microsoft.com/office/powerpoint/2010/main" val="278457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F4C44E-51A4-4F25-946C-58DB8C3BB5F2}" type="datetimeFigureOut">
              <a:rPr lang="en-IN" smtClean="0"/>
              <a:t>29-01-2023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87563E1-E9C1-486A-B82A-8BA0EB7D6E07}" type="slidenum">
              <a:rPr lang="en-IN" smtClean="0"/>
              <a:t>‹#›</a:t>
            </a:fld>
            <a:endParaRPr lang="en-IN" dirty="0"/>
          </a:p>
        </p:txBody>
      </p:sp>
    </p:spTree>
    <p:extLst>
      <p:ext uri="{BB962C8B-B14F-4D97-AF65-F5344CB8AC3E}">
        <p14:creationId xmlns:p14="http://schemas.microsoft.com/office/powerpoint/2010/main" val="1607984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F4C44E-51A4-4F25-946C-58DB8C3BB5F2}" type="datetimeFigureOut">
              <a:rPr lang="en-IN" smtClean="0"/>
              <a:t>29-01-2023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87563E1-E9C1-486A-B82A-8BA0EB7D6E07}" type="slidenum">
              <a:rPr lang="en-IN" smtClean="0"/>
              <a:t>‹#›</a:t>
            </a:fld>
            <a:endParaRPr lang="en-IN" dirty="0"/>
          </a:p>
        </p:txBody>
      </p:sp>
    </p:spTree>
    <p:extLst>
      <p:ext uri="{BB962C8B-B14F-4D97-AF65-F5344CB8AC3E}">
        <p14:creationId xmlns:p14="http://schemas.microsoft.com/office/powerpoint/2010/main" val="3945687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F4C44E-51A4-4F25-946C-58DB8C3BB5F2}" type="datetimeFigureOut">
              <a:rPr lang="en-IN" smtClean="0"/>
              <a:t>29-01-2023</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87563E1-E9C1-486A-B82A-8BA0EB7D6E07}" type="slidenum">
              <a:rPr lang="en-IN" smtClean="0"/>
              <a:t>‹#›</a:t>
            </a:fld>
            <a:endParaRPr lang="en-IN" dirty="0"/>
          </a:p>
        </p:txBody>
      </p:sp>
    </p:spTree>
    <p:extLst>
      <p:ext uri="{BB962C8B-B14F-4D97-AF65-F5344CB8AC3E}">
        <p14:creationId xmlns:p14="http://schemas.microsoft.com/office/powerpoint/2010/main" val="19914993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3.pn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2.jpg"/><Relationship Id="rId5" Type="http://schemas.openxmlformats.org/officeDocument/2006/relationships/image" Target="../media/image1.jp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213CB-25B7-CB1A-E327-D2D6D9DC978F}"/>
              </a:ext>
            </a:extLst>
          </p:cNvPr>
          <p:cNvSpPr>
            <a:spLocks noGrp="1"/>
          </p:cNvSpPr>
          <p:nvPr>
            <p:ph type="ctrTitle"/>
          </p:nvPr>
        </p:nvSpPr>
        <p:spPr>
          <a:xfrm>
            <a:off x="-590804" y="899126"/>
            <a:ext cx="9144000" cy="477837"/>
          </a:xfrm>
        </p:spPr>
        <p:txBody>
          <a:bodyPr/>
          <a:lstStyle/>
          <a:p>
            <a:r>
              <a:rPr lang="en-IN" sz="1800" b="1" spc="15" dirty="0">
                <a:solidFill>
                  <a:srgbClr val="000000"/>
                </a:solidFill>
                <a:effectLst/>
                <a:latin typeface="Times New Roman" panose="02020603050405020304" pitchFamily="18" charset="0"/>
                <a:ea typeface="Calibri" panose="020F0502020204030204" pitchFamily="34" charset="0"/>
              </a:rPr>
              <a:t>MANGO LEAF DISEASE DETECTION</a:t>
            </a:r>
            <a:endParaRPr lang="en-IN" dirty="0"/>
          </a:p>
        </p:txBody>
      </p:sp>
      <p:sp>
        <p:nvSpPr>
          <p:cNvPr id="3" name="Subtitle 2">
            <a:extLst>
              <a:ext uri="{FF2B5EF4-FFF2-40B4-BE49-F238E27FC236}">
                <a16:creationId xmlns:a16="http://schemas.microsoft.com/office/drawing/2014/main" id="{585AA418-92D4-FC21-B0F6-B18F41C34570}"/>
              </a:ext>
            </a:extLst>
          </p:cNvPr>
          <p:cNvSpPr>
            <a:spLocks noGrp="1"/>
          </p:cNvSpPr>
          <p:nvPr>
            <p:ph type="subTitle" idx="1"/>
          </p:nvPr>
        </p:nvSpPr>
        <p:spPr>
          <a:xfrm>
            <a:off x="1524000" y="1705231"/>
            <a:ext cx="9144000" cy="4555525"/>
          </a:xfrm>
        </p:spPr>
        <p:txBody>
          <a:bodyPr>
            <a:normAutofit/>
          </a:bodyPr>
          <a:lstStyle/>
          <a:p>
            <a:pPr marL="228600" algn="l">
              <a:lnSpc>
                <a:spcPct val="107000"/>
              </a:lnSpc>
              <a:spcAft>
                <a:spcPts val="800"/>
              </a:spcAft>
            </a:pPr>
            <a:r>
              <a:rPr lang="en-IN" sz="14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5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Under the Guidance (Mentor) of</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algn="l">
              <a:lnSpc>
                <a:spcPct val="107000"/>
              </a:lnSpc>
              <a:spcAft>
                <a:spcPts val="800"/>
              </a:spcAft>
            </a:pPr>
            <a:r>
              <a:rPr lang="en-IN" sz="1500" b="1"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Aishwarya Saxena</a:t>
            </a:r>
            <a:r>
              <a:rPr lang="en-IN" sz="15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228600" algn="l">
              <a:lnSpc>
                <a:spcPct val="107000"/>
              </a:lnSpc>
              <a:spcAft>
                <a:spcPts val="800"/>
              </a:spcAft>
            </a:pP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algn="l">
              <a:lnSpc>
                <a:spcPct val="107000"/>
              </a:lnSpc>
              <a:spcAft>
                <a:spcPts val="800"/>
              </a:spcAft>
            </a:pPr>
            <a:endParaRPr lang="en-IN" sz="1500" dirty="0">
              <a:latin typeface="Times New Roman" panose="02020603050405020304" pitchFamily="18" charset="0"/>
              <a:ea typeface="Calibri" panose="020F0502020204030204" pitchFamily="34" charset="0"/>
              <a:cs typeface="Times New Roman" panose="02020603050405020304" pitchFamily="18" charset="0"/>
            </a:endParaRPr>
          </a:p>
          <a:p>
            <a:pPr marL="228600" algn="l">
              <a:lnSpc>
                <a:spcPct val="107000"/>
              </a:lnSpc>
              <a:spcAft>
                <a:spcPts val="800"/>
              </a:spcAft>
            </a:pP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algn="l">
              <a:lnSpc>
                <a:spcPct val="107000"/>
              </a:lnSpc>
              <a:spcAft>
                <a:spcPts val="800"/>
              </a:spcAft>
            </a:pP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07000"/>
              </a:lnSpc>
              <a:spcAft>
                <a:spcPts val="800"/>
              </a:spcAft>
            </a:pPr>
            <a:r>
              <a:rPr lang="en-IN" sz="15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By:-</a:t>
            </a:r>
            <a:br>
              <a:rPr lang="en-IN" sz="15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5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Sumit Kumar</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07000"/>
              </a:lnSpc>
              <a:spcAft>
                <a:spcPts val="800"/>
              </a:spcAft>
            </a:pPr>
            <a:r>
              <a:rPr lang="en-IN" sz="15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BTech CSE 2</a:t>
            </a:r>
            <a:r>
              <a:rPr lang="en-IN" sz="1500" spc="15" baseline="30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nd </a:t>
            </a:r>
            <a:r>
              <a:rPr lang="en-IN" sz="15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Year </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07000"/>
              </a:lnSpc>
              <a:spcAft>
                <a:spcPts val="800"/>
              </a:spcAft>
            </a:pPr>
            <a:r>
              <a:rPr lang="en-IN" sz="15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Manipal University Jaipur</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pic>
        <p:nvPicPr>
          <p:cNvPr id="14" name="Picture 13">
            <a:extLst>
              <a:ext uri="{FF2B5EF4-FFF2-40B4-BE49-F238E27FC236}">
                <a16:creationId xmlns:a16="http://schemas.microsoft.com/office/drawing/2014/main" id="{CE483AF7-A7F5-0800-D79F-FC523FEE0C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70205" y="2431363"/>
            <a:ext cx="2150641" cy="2297156"/>
          </a:xfrm>
          <a:prstGeom prst="rect">
            <a:avLst/>
          </a:prstGeom>
        </p:spPr>
      </p:pic>
      <p:pic>
        <p:nvPicPr>
          <p:cNvPr id="15" name="Picture 14">
            <a:extLst>
              <a:ext uri="{FF2B5EF4-FFF2-40B4-BE49-F238E27FC236}">
                <a16:creationId xmlns:a16="http://schemas.microsoft.com/office/drawing/2014/main" id="{5C3A9C7D-5AAF-CC29-0EFA-1A7B0DB278A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71156" y="1925629"/>
            <a:ext cx="2164080" cy="2802890"/>
          </a:xfrm>
          <a:prstGeom prst="rect">
            <a:avLst/>
          </a:prstGeom>
        </p:spPr>
      </p:pic>
      <p:pic>
        <p:nvPicPr>
          <p:cNvPr id="7" name="Audio 6">
            <a:hlinkClick r:id="" action="ppaction://media"/>
            <a:extLst>
              <a:ext uri="{FF2B5EF4-FFF2-40B4-BE49-F238E27FC236}">
                <a16:creationId xmlns:a16="http://schemas.microsoft.com/office/drawing/2014/main" id="{30514A94-FE59-53A0-5D9B-6841BB63F900}"/>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488738" y="6154738"/>
            <a:ext cx="487362" cy="487362"/>
          </a:xfrm>
          <a:prstGeom prst="rect">
            <a:avLst/>
          </a:prstGeom>
        </p:spPr>
      </p:pic>
    </p:spTree>
    <p:extLst>
      <p:ext uri="{BB962C8B-B14F-4D97-AF65-F5344CB8AC3E}">
        <p14:creationId xmlns:p14="http://schemas.microsoft.com/office/powerpoint/2010/main" val="3256134478"/>
      </p:ext>
    </p:extLst>
  </p:cSld>
  <p:clrMapOvr>
    <a:masterClrMapping/>
  </p:clrMapOvr>
  <mc:AlternateContent xmlns:mc="http://schemas.openxmlformats.org/markup-compatibility/2006">
    <mc:Choice xmlns:p14="http://schemas.microsoft.com/office/powerpoint/2010/main" Requires="p14">
      <p:transition spd="slow" p14:dur="2000" advTm="29012"/>
    </mc:Choice>
    <mc:Fallback>
      <p:transition spd="slow" advTm="2901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85DCE-BB58-F128-7621-07DB6F38DF31}"/>
              </a:ext>
            </a:extLst>
          </p:cNvPr>
          <p:cNvSpPr>
            <a:spLocks noGrp="1"/>
          </p:cNvSpPr>
          <p:nvPr>
            <p:ph type="title"/>
          </p:nvPr>
        </p:nvSpPr>
        <p:spPr>
          <a:xfrm>
            <a:off x="838200" y="365126"/>
            <a:ext cx="10515600" cy="236454"/>
          </a:xfrm>
        </p:spPr>
        <p:txBody>
          <a:bodyPr>
            <a:noAutofit/>
          </a:bodyPr>
          <a:lstStyle/>
          <a:p>
            <a:r>
              <a:rPr lang="en-IN" sz="1400" dirty="0"/>
              <a:t>                                                                                        Conclusions</a:t>
            </a:r>
          </a:p>
        </p:txBody>
      </p:sp>
      <p:sp>
        <p:nvSpPr>
          <p:cNvPr id="3" name="Content Placeholder 2">
            <a:extLst>
              <a:ext uri="{FF2B5EF4-FFF2-40B4-BE49-F238E27FC236}">
                <a16:creationId xmlns:a16="http://schemas.microsoft.com/office/drawing/2014/main" id="{53E7C870-F3F1-A6FD-28D0-2D9B58292662}"/>
              </a:ext>
            </a:extLst>
          </p:cNvPr>
          <p:cNvSpPr>
            <a:spLocks noGrp="1"/>
          </p:cNvSpPr>
          <p:nvPr>
            <p:ph idx="1"/>
          </p:nvPr>
        </p:nvSpPr>
        <p:spPr>
          <a:xfrm>
            <a:off x="838200" y="1973180"/>
            <a:ext cx="10515600" cy="2739189"/>
          </a:xfrm>
        </p:spPr>
        <p:txBody>
          <a:bodyPr>
            <a:normAutofit/>
          </a:bodyPr>
          <a:lstStyle/>
          <a:p>
            <a:pPr marL="0" indent="0">
              <a:lnSpc>
                <a:spcPct val="107000"/>
              </a:lnSpc>
              <a:spcAft>
                <a:spcPts val="800"/>
              </a:spcAft>
              <a:buNone/>
            </a:pPr>
            <a:r>
              <a:rPr lang="en-IN" sz="12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conclusion, the mango leaf disease detection project using machine learning is a valuable tool for improving the efficiency and accuracy of disease detection and management in mango orchards. The project involves the use of computer vision and machine learning techniques to analyze images of mango leaves and identify the presence of specific diseases. By using these techniques, the project can aid farmers and researchers in detecting diseases in their orchards more efficiently and effectively, leading to better crop yields and quality.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200" spc="15" dirty="0">
                <a:solidFill>
                  <a:srgbClr val="000000"/>
                </a:solidFill>
                <a:effectLst/>
                <a:latin typeface="Times New Roman" panose="02020603050405020304" pitchFamily="18" charset="0"/>
                <a:ea typeface="Calibri" panose="020F0502020204030204" pitchFamily="34" charset="0"/>
              </a:rPr>
              <a:t>The project involved several steps, including data collection, data pre-processing, feature extraction, model training, and model evaluation. Python modules like TensorFlow, Keras, OpenCV, Scikit-learn, Pandas, Numpy, and Matplotlib were used to develop the project.</a:t>
            </a:r>
            <a:endParaRPr lang="en-IN" sz="1200" dirty="0"/>
          </a:p>
        </p:txBody>
      </p:sp>
    </p:spTree>
    <p:extLst>
      <p:ext uri="{BB962C8B-B14F-4D97-AF65-F5344CB8AC3E}">
        <p14:creationId xmlns:p14="http://schemas.microsoft.com/office/powerpoint/2010/main" val="1888789088"/>
      </p:ext>
    </p:extLst>
  </p:cSld>
  <p:clrMapOvr>
    <a:masterClrMapping/>
  </p:clrMapOvr>
  <mc:AlternateContent xmlns:mc="http://schemas.openxmlformats.org/markup-compatibility/2006">
    <mc:Choice xmlns:p14="http://schemas.microsoft.com/office/powerpoint/2010/main" Requires="p14">
      <p:transition spd="slow" p14:dur="2000" advTm="11185"/>
    </mc:Choice>
    <mc:Fallback>
      <p:transition spd="slow" advTm="11185"/>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1888E-1536-7A3A-5DD1-5072803014C8}"/>
              </a:ext>
            </a:extLst>
          </p:cNvPr>
          <p:cNvSpPr>
            <a:spLocks noGrp="1"/>
          </p:cNvSpPr>
          <p:nvPr>
            <p:ph type="title"/>
          </p:nvPr>
        </p:nvSpPr>
        <p:spPr>
          <a:xfrm>
            <a:off x="838200" y="365125"/>
            <a:ext cx="10515600" cy="445001"/>
          </a:xfrm>
        </p:spPr>
        <p:txBody>
          <a:bodyPr>
            <a:normAutofit/>
          </a:bodyPr>
          <a:lstStyle/>
          <a:p>
            <a:r>
              <a:rPr lang="en-IN" sz="1400" dirty="0">
                <a:latin typeface="Times New Roman" panose="02020603050405020304" pitchFamily="18" charset="0"/>
                <a:cs typeface="Times New Roman" panose="02020603050405020304" pitchFamily="18" charset="0"/>
              </a:rPr>
              <a:t>                                                                               References and Bibliography</a:t>
            </a:r>
          </a:p>
        </p:txBody>
      </p:sp>
      <p:sp>
        <p:nvSpPr>
          <p:cNvPr id="3" name="Content Placeholder 2">
            <a:extLst>
              <a:ext uri="{FF2B5EF4-FFF2-40B4-BE49-F238E27FC236}">
                <a16:creationId xmlns:a16="http://schemas.microsoft.com/office/drawing/2014/main" id="{176EA498-8C3C-C487-0AE4-F7169788A520}"/>
              </a:ext>
            </a:extLst>
          </p:cNvPr>
          <p:cNvSpPr>
            <a:spLocks noGrp="1"/>
          </p:cNvSpPr>
          <p:nvPr>
            <p:ph idx="1"/>
          </p:nvPr>
        </p:nvSpPr>
        <p:spPr>
          <a:xfrm>
            <a:off x="757989" y="1965157"/>
            <a:ext cx="10515600" cy="3361574"/>
          </a:xfrm>
        </p:spPr>
        <p:txBody>
          <a:bodyPr/>
          <a:lstStyle/>
          <a:p>
            <a:pPr marL="342900" lvl="0" indent="-342900">
              <a:lnSpc>
                <a:spcPct val="107000"/>
              </a:lnSpc>
              <a:buFont typeface="+mj-lt"/>
              <a:buAutoNum type="arabicPeriod"/>
            </a:pPr>
            <a:r>
              <a:rPr lang="en-IN" sz="12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review on the use of computer vision for plant disease detection" by W. L. L. Pinheiro and L. A. de Almeida. This article reviews the use of computer vision techniques for plant disease detection.</a:t>
            </a:r>
            <a:br>
              <a:rPr lang="en-IN" sz="12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2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"Machine learning-based detection of plant diseases" by M. S. G. Khokhar, T. A. Khan, and M. Iqbal. This article provides an overview of the use of machine-learning techniques for plant disease detection.</a:t>
            </a:r>
            <a:br>
              <a:rPr lang="en-IN" sz="12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2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"Deep learning for plant disease diagnosis: a review" by A. K. Singh, R. K. M. S. Rana, and A. K. Verma. This article reviews the use of deep learning techniques for plant disease diagnosis.</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b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sz="12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"Mango leaves dataset" by P. J. Joseph and T. R. S. R. Reddy. This dataset contains images of mango leaves affected by various diseases, such as powdery mildew, rust, and anthracnose. The dataset is publicly available on the Kaggle platform.</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0284018"/>
      </p:ext>
    </p:extLst>
  </p:cSld>
  <p:clrMapOvr>
    <a:masterClrMapping/>
  </p:clrMapOvr>
  <mc:AlternateContent xmlns:mc="http://schemas.openxmlformats.org/markup-compatibility/2006">
    <mc:Choice xmlns:p14="http://schemas.microsoft.com/office/powerpoint/2010/main" Requires="p14">
      <p:transition spd="slow" p14:dur="2000" advTm="1217"/>
    </mc:Choice>
    <mc:Fallback>
      <p:transition spd="slow" advTm="121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CEAB7-256B-2A3E-672D-33B7538528EC}"/>
              </a:ext>
            </a:extLst>
          </p:cNvPr>
          <p:cNvSpPr>
            <a:spLocks noGrp="1"/>
          </p:cNvSpPr>
          <p:nvPr>
            <p:ph type="title"/>
          </p:nvPr>
        </p:nvSpPr>
        <p:spPr>
          <a:xfrm>
            <a:off x="838200" y="365125"/>
            <a:ext cx="10515600" cy="492443"/>
          </a:xfrm>
        </p:spPr>
        <p:txBody>
          <a:bodyPr>
            <a:normAutofit fontScale="90000"/>
          </a:bodyPr>
          <a:lstStyle/>
          <a:p>
            <a:r>
              <a:rPr lang="en-IN" dirty="0"/>
              <a:t>                                      Index</a:t>
            </a:r>
          </a:p>
        </p:txBody>
      </p:sp>
      <p:graphicFrame>
        <p:nvGraphicFramePr>
          <p:cNvPr id="4" name="Content Placeholder 3">
            <a:extLst>
              <a:ext uri="{FF2B5EF4-FFF2-40B4-BE49-F238E27FC236}">
                <a16:creationId xmlns:a16="http://schemas.microsoft.com/office/drawing/2014/main" id="{20D602F9-00DE-BECF-56EF-178132F38954}"/>
              </a:ext>
            </a:extLst>
          </p:cNvPr>
          <p:cNvGraphicFramePr>
            <a:graphicFrameLocks noGrp="1"/>
          </p:cNvGraphicFramePr>
          <p:nvPr>
            <p:ph idx="1"/>
            <p:extLst>
              <p:ext uri="{D42A27DB-BD31-4B8C-83A1-F6EECF244321}">
                <p14:modId xmlns:p14="http://schemas.microsoft.com/office/powerpoint/2010/main" val="6921385"/>
              </p:ext>
            </p:extLst>
          </p:nvPr>
        </p:nvGraphicFramePr>
        <p:xfrm>
          <a:off x="2059459" y="1260389"/>
          <a:ext cx="8114272" cy="4992129"/>
        </p:xfrm>
        <a:graphic>
          <a:graphicData uri="http://schemas.openxmlformats.org/drawingml/2006/table">
            <a:tbl>
              <a:tblPr firstRow="1" firstCol="1" bandRow="1">
                <a:tableStyleId>{5C22544A-7EE6-4342-B048-85BDC9FD1C3A}</a:tableStyleId>
              </a:tblPr>
              <a:tblGrid>
                <a:gridCol w="731732">
                  <a:extLst>
                    <a:ext uri="{9D8B030D-6E8A-4147-A177-3AD203B41FA5}">
                      <a16:colId xmlns:a16="http://schemas.microsoft.com/office/drawing/2014/main" val="3916189677"/>
                    </a:ext>
                  </a:extLst>
                </a:gridCol>
                <a:gridCol w="5924644">
                  <a:extLst>
                    <a:ext uri="{9D8B030D-6E8A-4147-A177-3AD203B41FA5}">
                      <a16:colId xmlns:a16="http://schemas.microsoft.com/office/drawing/2014/main" val="4059356680"/>
                    </a:ext>
                  </a:extLst>
                </a:gridCol>
                <a:gridCol w="1457896">
                  <a:extLst>
                    <a:ext uri="{9D8B030D-6E8A-4147-A177-3AD203B41FA5}">
                      <a16:colId xmlns:a16="http://schemas.microsoft.com/office/drawing/2014/main" val="27372140"/>
                    </a:ext>
                  </a:extLst>
                </a:gridCol>
              </a:tblGrid>
              <a:tr h="623661">
                <a:tc>
                  <a:txBody>
                    <a:bodyPr/>
                    <a:lstStyle/>
                    <a:p>
                      <a:pPr algn="ctr">
                        <a:lnSpc>
                          <a:spcPct val="107000"/>
                        </a:lnSpc>
                        <a:spcAft>
                          <a:spcPts val="800"/>
                        </a:spcAft>
                      </a:pPr>
                      <a:r>
                        <a:rPr lang="en-IN" sz="900" spc="15" dirty="0">
                          <a:effectLst/>
                        </a:rPr>
                        <a:t>SR.</a:t>
                      </a:r>
                      <a:br>
                        <a:rPr lang="en-IN" sz="900" spc="15" dirty="0">
                          <a:effectLst/>
                        </a:rPr>
                      </a:br>
                      <a:r>
                        <a:rPr lang="en-IN" sz="900" spc="15" dirty="0">
                          <a:effectLst/>
                        </a:rPr>
                        <a:t>No</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4544" marR="44544" marT="0" marB="0"/>
                </a:tc>
                <a:tc>
                  <a:txBody>
                    <a:bodyPr/>
                    <a:lstStyle/>
                    <a:p>
                      <a:pPr algn="ctr">
                        <a:lnSpc>
                          <a:spcPct val="107000"/>
                        </a:lnSpc>
                        <a:spcAft>
                          <a:spcPts val="800"/>
                        </a:spcAft>
                      </a:pPr>
                      <a:r>
                        <a:rPr lang="en-IN" sz="900" spc="15" dirty="0">
                          <a:effectLst/>
                        </a:rPr>
                        <a:t>TOPIC</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4544" marR="44544" marT="0" marB="0"/>
                </a:tc>
                <a:tc>
                  <a:txBody>
                    <a:bodyPr/>
                    <a:lstStyle/>
                    <a:p>
                      <a:pPr algn="ctr">
                        <a:lnSpc>
                          <a:spcPct val="107000"/>
                        </a:lnSpc>
                        <a:spcAft>
                          <a:spcPts val="800"/>
                        </a:spcAft>
                      </a:pPr>
                      <a:r>
                        <a:rPr lang="en-IN" sz="900" spc="15" dirty="0">
                          <a:effectLst/>
                        </a:rPr>
                        <a:t>PAGE NO</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4544" marR="44544" marT="0" marB="0"/>
                </a:tc>
                <a:extLst>
                  <a:ext uri="{0D108BD9-81ED-4DB2-BD59-A6C34878D82A}">
                    <a16:rowId xmlns:a16="http://schemas.microsoft.com/office/drawing/2014/main" val="1342035712"/>
                  </a:ext>
                </a:extLst>
              </a:tr>
              <a:tr h="623661">
                <a:tc>
                  <a:txBody>
                    <a:bodyPr/>
                    <a:lstStyle/>
                    <a:p>
                      <a:pPr algn="ctr">
                        <a:lnSpc>
                          <a:spcPct val="107000"/>
                        </a:lnSpc>
                        <a:spcAft>
                          <a:spcPts val="800"/>
                        </a:spcAft>
                      </a:pPr>
                      <a:r>
                        <a:rPr lang="en-IN" sz="900" spc="15" dirty="0">
                          <a:effectLst/>
                        </a:rPr>
                        <a:t>1</a:t>
                      </a:r>
                      <a:br>
                        <a:rPr lang="en-IN" sz="900" spc="15" dirty="0">
                          <a:effectLst/>
                        </a:rPr>
                      </a:b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4544" marR="44544" marT="0" marB="0"/>
                </a:tc>
                <a:tc>
                  <a:txBody>
                    <a:bodyPr/>
                    <a:lstStyle/>
                    <a:p>
                      <a:pPr algn="ctr">
                        <a:lnSpc>
                          <a:spcPct val="107000"/>
                        </a:lnSpc>
                        <a:spcAft>
                          <a:spcPts val="800"/>
                        </a:spcAft>
                      </a:pPr>
                      <a:r>
                        <a:rPr lang="en-IN" sz="900" spc="15" dirty="0">
                          <a:effectLst/>
                        </a:rPr>
                        <a:t>INTRODUCTION</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4544" marR="44544" marT="0" marB="0"/>
                </a:tc>
                <a:tc>
                  <a:txBody>
                    <a:bodyPr/>
                    <a:lstStyle/>
                    <a:p>
                      <a:pPr algn="ctr">
                        <a:lnSpc>
                          <a:spcPct val="107000"/>
                        </a:lnSpc>
                        <a:spcAft>
                          <a:spcPts val="800"/>
                        </a:spcAft>
                      </a:pPr>
                      <a:r>
                        <a:rPr lang="en-IN" sz="900" spc="15" dirty="0">
                          <a:effectLst/>
                        </a:rPr>
                        <a:t>3</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4544" marR="44544" marT="0" marB="0"/>
                </a:tc>
                <a:extLst>
                  <a:ext uri="{0D108BD9-81ED-4DB2-BD59-A6C34878D82A}">
                    <a16:rowId xmlns:a16="http://schemas.microsoft.com/office/drawing/2014/main" val="3537449529"/>
                  </a:ext>
                </a:extLst>
              </a:tr>
              <a:tr h="609939">
                <a:tc>
                  <a:txBody>
                    <a:bodyPr/>
                    <a:lstStyle/>
                    <a:p>
                      <a:pPr algn="ctr">
                        <a:lnSpc>
                          <a:spcPct val="107000"/>
                        </a:lnSpc>
                        <a:spcAft>
                          <a:spcPts val="800"/>
                        </a:spcAft>
                      </a:pPr>
                      <a:r>
                        <a:rPr lang="en-IN" sz="900" spc="15" dirty="0">
                          <a:effectLst/>
                        </a:rPr>
                        <a:t>2</a:t>
                      </a:r>
                      <a:br>
                        <a:rPr lang="en-IN" sz="900" spc="15" dirty="0">
                          <a:effectLst/>
                        </a:rPr>
                      </a:b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4544" marR="44544" marT="0" marB="0"/>
                </a:tc>
                <a:tc>
                  <a:txBody>
                    <a:bodyPr/>
                    <a:lstStyle/>
                    <a:p>
                      <a:pPr algn="ctr">
                        <a:lnSpc>
                          <a:spcPct val="107000"/>
                        </a:lnSpc>
                        <a:spcAft>
                          <a:spcPts val="800"/>
                        </a:spcAft>
                      </a:pPr>
                      <a:r>
                        <a:rPr lang="en-IN" sz="900" spc="15" dirty="0">
                          <a:effectLst/>
                        </a:rPr>
                        <a:t>OBJECTIVES</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4544" marR="44544" marT="0" marB="0"/>
                </a:tc>
                <a:tc>
                  <a:txBody>
                    <a:bodyPr/>
                    <a:lstStyle/>
                    <a:p>
                      <a:pPr algn="ctr">
                        <a:lnSpc>
                          <a:spcPct val="107000"/>
                        </a:lnSpc>
                        <a:spcAft>
                          <a:spcPts val="800"/>
                        </a:spcAft>
                      </a:pPr>
                      <a:r>
                        <a:rPr lang="en-IN" sz="900" spc="15" dirty="0">
                          <a:effectLst/>
                          <a:latin typeface="Calibri" panose="020F0502020204030204" pitchFamily="34" charset="0"/>
                          <a:ea typeface="Calibri" panose="020F0502020204030204" pitchFamily="34" charset="0"/>
                          <a:cs typeface="Times New Roman" panose="02020603050405020304" pitchFamily="18" charset="0"/>
                        </a:rPr>
                        <a:t>4</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4544" marR="44544" marT="0" marB="0"/>
                </a:tc>
                <a:extLst>
                  <a:ext uri="{0D108BD9-81ED-4DB2-BD59-A6C34878D82A}">
                    <a16:rowId xmlns:a16="http://schemas.microsoft.com/office/drawing/2014/main" val="3104675582"/>
                  </a:ext>
                </a:extLst>
              </a:tr>
              <a:tr h="623661">
                <a:tc>
                  <a:txBody>
                    <a:bodyPr/>
                    <a:lstStyle/>
                    <a:p>
                      <a:pPr algn="ctr">
                        <a:lnSpc>
                          <a:spcPct val="107000"/>
                        </a:lnSpc>
                        <a:spcAft>
                          <a:spcPts val="800"/>
                        </a:spcAft>
                      </a:pPr>
                      <a:r>
                        <a:rPr lang="en-IN" sz="900" spc="15" dirty="0">
                          <a:effectLst/>
                        </a:rPr>
                        <a:t>3</a:t>
                      </a:r>
                      <a:br>
                        <a:rPr lang="en-IN" sz="900" spc="15" dirty="0">
                          <a:effectLst/>
                        </a:rPr>
                      </a:b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4544" marR="44544" marT="0" marB="0"/>
                </a:tc>
                <a:tc>
                  <a:txBody>
                    <a:bodyPr/>
                    <a:lstStyle/>
                    <a:p>
                      <a:pPr algn="ctr">
                        <a:lnSpc>
                          <a:spcPct val="107000"/>
                        </a:lnSpc>
                        <a:spcAft>
                          <a:spcPts val="800"/>
                        </a:spcAft>
                      </a:pPr>
                      <a:r>
                        <a:rPr lang="en-IN" sz="900" spc="15" dirty="0">
                          <a:effectLst/>
                        </a:rPr>
                        <a:t>BACKGROUND</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4544" marR="44544" marT="0" marB="0"/>
                </a:tc>
                <a:tc>
                  <a:txBody>
                    <a:bodyPr/>
                    <a:lstStyle/>
                    <a:p>
                      <a:pPr algn="ctr">
                        <a:lnSpc>
                          <a:spcPct val="107000"/>
                        </a:lnSpc>
                        <a:spcAft>
                          <a:spcPts val="800"/>
                        </a:spcAft>
                      </a:pPr>
                      <a:r>
                        <a:rPr lang="en-IN" sz="900" spc="15" dirty="0">
                          <a:effectLst/>
                          <a:latin typeface="Calibri" panose="020F0502020204030204" pitchFamily="34" charset="0"/>
                          <a:ea typeface="Calibri" panose="020F0502020204030204" pitchFamily="34" charset="0"/>
                          <a:cs typeface="Times New Roman" panose="02020603050405020304" pitchFamily="18" charset="0"/>
                        </a:rPr>
                        <a:t>5</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4544" marR="44544" marT="0" marB="0"/>
                </a:tc>
                <a:extLst>
                  <a:ext uri="{0D108BD9-81ED-4DB2-BD59-A6C34878D82A}">
                    <a16:rowId xmlns:a16="http://schemas.microsoft.com/office/drawing/2014/main" val="1909507989"/>
                  </a:ext>
                </a:extLst>
              </a:tr>
              <a:tr h="623661">
                <a:tc>
                  <a:txBody>
                    <a:bodyPr/>
                    <a:lstStyle/>
                    <a:p>
                      <a:pPr algn="ctr">
                        <a:lnSpc>
                          <a:spcPct val="107000"/>
                        </a:lnSpc>
                        <a:spcAft>
                          <a:spcPts val="800"/>
                        </a:spcAft>
                      </a:pPr>
                      <a:r>
                        <a:rPr lang="en-IN" sz="900" spc="15" dirty="0">
                          <a:effectLst/>
                        </a:rPr>
                        <a:t>4</a:t>
                      </a:r>
                      <a:br>
                        <a:rPr lang="en-IN" sz="900" spc="15" dirty="0">
                          <a:effectLst/>
                        </a:rPr>
                      </a:b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4544" marR="44544" marT="0" marB="0"/>
                </a:tc>
                <a:tc>
                  <a:txBody>
                    <a:bodyPr/>
                    <a:lstStyle/>
                    <a:p>
                      <a:pPr algn="ctr">
                        <a:lnSpc>
                          <a:spcPct val="107000"/>
                        </a:lnSpc>
                        <a:spcAft>
                          <a:spcPts val="800"/>
                        </a:spcAft>
                      </a:pPr>
                      <a:r>
                        <a:rPr lang="en-IN" sz="900" spc="15" dirty="0">
                          <a:effectLst/>
                        </a:rPr>
                        <a:t>HARDWARE AND SOFTWARE </a:t>
                      </a:r>
                      <a:br>
                        <a:rPr lang="en-IN" sz="900" spc="15" dirty="0">
                          <a:effectLst/>
                        </a:rPr>
                      </a:br>
                      <a:r>
                        <a:rPr lang="en-IN" sz="900" spc="15" dirty="0">
                          <a:effectLst/>
                        </a:rPr>
                        <a:t>REQUIREMENT</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4544" marR="44544" marT="0" marB="0"/>
                </a:tc>
                <a:tc>
                  <a:txBody>
                    <a:bodyPr/>
                    <a:lstStyle/>
                    <a:p>
                      <a:pPr algn="ctr">
                        <a:lnSpc>
                          <a:spcPct val="107000"/>
                        </a:lnSpc>
                        <a:spcAft>
                          <a:spcPts val="800"/>
                        </a:spcAft>
                      </a:pPr>
                      <a:r>
                        <a:rPr lang="en-IN" sz="900" spc="15" dirty="0">
                          <a:effectLst/>
                          <a:latin typeface="Calibri" panose="020F0502020204030204" pitchFamily="34" charset="0"/>
                          <a:ea typeface="Calibri" panose="020F0502020204030204" pitchFamily="34" charset="0"/>
                          <a:cs typeface="Times New Roman" panose="02020603050405020304" pitchFamily="18" charset="0"/>
                        </a:rPr>
                        <a:t>8</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4544" marR="44544" marT="0" marB="0"/>
                </a:tc>
                <a:extLst>
                  <a:ext uri="{0D108BD9-81ED-4DB2-BD59-A6C34878D82A}">
                    <a16:rowId xmlns:a16="http://schemas.microsoft.com/office/drawing/2014/main" val="2945897474"/>
                  </a:ext>
                </a:extLst>
              </a:tr>
              <a:tr h="623661">
                <a:tc>
                  <a:txBody>
                    <a:bodyPr/>
                    <a:lstStyle/>
                    <a:p>
                      <a:pPr algn="ctr">
                        <a:lnSpc>
                          <a:spcPct val="107000"/>
                        </a:lnSpc>
                        <a:spcAft>
                          <a:spcPts val="800"/>
                        </a:spcAft>
                      </a:pPr>
                      <a:r>
                        <a:rPr lang="en-IN" sz="900" spc="15" dirty="0">
                          <a:effectLst/>
                        </a:rPr>
                        <a:t>5</a:t>
                      </a:r>
                      <a:br>
                        <a:rPr lang="en-IN" sz="900" spc="15" dirty="0">
                          <a:effectLst/>
                        </a:rPr>
                      </a:b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4544" marR="44544" marT="0" marB="0"/>
                </a:tc>
                <a:tc>
                  <a:txBody>
                    <a:bodyPr/>
                    <a:lstStyle/>
                    <a:p>
                      <a:pPr algn="ctr">
                        <a:lnSpc>
                          <a:spcPct val="107000"/>
                        </a:lnSpc>
                        <a:spcAft>
                          <a:spcPts val="800"/>
                        </a:spcAft>
                      </a:pPr>
                      <a:r>
                        <a:rPr lang="en-IN" sz="900" spc="15" dirty="0">
                          <a:effectLst/>
                        </a:rPr>
                        <a:t>FUTURE SCOPE</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4544" marR="44544" marT="0" marB="0"/>
                </a:tc>
                <a:tc>
                  <a:txBody>
                    <a:bodyPr/>
                    <a:lstStyle/>
                    <a:p>
                      <a:pPr algn="ctr">
                        <a:lnSpc>
                          <a:spcPct val="107000"/>
                        </a:lnSpc>
                        <a:spcAft>
                          <a:spcPts val="800"/>
                        </a:spcAft>
                      </a:pPr>
                      <a:r>
                        <a:rPr lang="en-IN" sz="900" spc="15" dirty="0">
                          <a:effectLst/>
                          <a:latin typeface="Calibri" panose="020F0502020204030204" pitchFamily="34" charset="0"/>
                          <a:ea typeface="Calibri" panose="020F0502020204030204" pitchFamily="34" charset="0"/>
                          <a:cs typeface="Times New Roman" panose="02020603050405020304" pitchFamily="18" charset="0"/>
                        </a:rPr>
                        <a:t>9</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4544" marR="44544" marT="0" marB="0"/>
                </a:tc>
                <a:extLst>
                  <a:ext uri="{0D108BD9-81ED-4DB2-BD59-A6C34878D82A}">
                    <a16:rowId xmlns:a16="http://schemas.microsoft.com/office/drawing/2014/main" val="2650825320"/>
                  </a:ext>
                </a:extLst>
              </a:tr>
              <a:tr h="623661">
                <a:tc>
                  <a:txBody>
                    <a:bodyPr/>
                    <a:lstStyle/>
                    <a:p>
                      <a:pPr algn="ctr">
                        <a:lnSpc>
                          <a:spcPct val="107000"/>
                        </a:lnSpc>
                        <a:spcAft>
                          <a:spcPts val="800"/>
                        </a:spcAft>
                      </a:pPr>
                      <a:r>
                        <a:rPr lang="en-IN" sz="900" spc="15" dirty="0">
                          <a:effectLst/>
                        </a:rPr>
                        <a:t>6</a:t>
                      </a:r>
                      <a:br>
                        <a:rPr lang="en-IN" sz="900" spc="15" dirty="0">
                          <a:effectLst/>
                        </a:rPr>
                      </a:b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4544" marR="44544" marT="0" marB="0"/>
                </a:tc>
                <a:tc>
                  <a:txBody>
                    <a:bodyPr/>
                    <a:lstStyle/>
                    <a:p>
                      <a:pPr algn="ctr">
                        <a:lnSpc>
                          <a:spcPct val="107000"/>
                        </a:lnSpc>
                        <a:spcAft>
                          <a:spcPts val="800"/>
                        </a:spcAft>
                      </a:pPr>
                      <a:r>
                        <a:rPr lang="en-IN" sz="900" spc="15" dirty="0">
                          <a:effectLst/>
                        </a:rPr>
                        <a:t>CONCLUSION</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4544" marR="44544" marT="0" marB="0"/>
                </a:tc>
                <a:tc>
                  <a:txBody>
                    <a:bodyPr/>
                    <a:lstStyle/>
                    <a:p>
                      <a:pPr algn="ctr">
                        <a:lnSpc>
                          <a:spcPct val="107000"/>
                        </a:lnSpc>
                        <a:spcAft>
                          <a:spcPts val="800"/>
                        </a:spcAft>
                      </a:pPr>
                      <a:r>
                        <a:rPr lang="en-IN" sz="900" spc="15" dirty="0">
                          <a:effectLst/>
                          <a:latin typeface="Calibri" panose="020F0502020204030204" pitchFamily="34" charset="0"/>
                          <a:ea typeface="Calibri" panose="020F0502020204030204" pitchFamily="34" charset="0"/>
                          <a:cs typeface="Times New Roman" panose="02020603050405020304" pitchFamily="18" charset="0"/>
                        </a:rPr>
                        <a:t>10</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4544" marR="44544" marT="0" marB="0"/>
                </a:tc>
                <a:extLst>
                  <a:ext uri="{0D108BD9-81ED-4DB2-BD59-A6C34878D82A}">
                    <a16:rowId xmlns:a16="http://schemas.microsoft.com/office/drawing/2014/main" val="555900370"/>
                  </a:ext>
                </a:extLst>
              </a:tr>
              <a:tr h="640224">
                <a:tc>
                  <a:txBody>
                    <a:bodyPr/>
                    <a:lstStyle/>
                    <a:p>
                      <a:pPr algn="ctr">
                        <a:lnSpc>
                          <a:spcPct val="107000"/>
                        </a:lnSpc>
                        <a:spcAft>
                          <a:spcPts val="800"/>
                        </a:spcAft>
                      </a:pPr>
                      <a:r>
                        <a:rPr lang="en-IN" sz="900" spc="15" dirty="0">
                          <a:effectLst/>
                        </a:rPr>
                        <a:t>7</a:t>
                      </a:r>
                      <a:br>
                        <a:rPr lang="en-IN" sz="900" spc="15" dirty="0">
                          <a:effectLst/>
                        </a:rPr>
                      </a:b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4544" marR="44544" marT="0" marB="0"/>
                </a:tc>
                <a:tc>
                  <a:txBody>
                    <a:bodyPr/>
                    <a:lstStyle/>
                    <a:p>
                      <a:pPr algn="ctr">
                        <a:lnSpc>
                          <a:spcPct val="107000"/>
                        </a:lnSpc>
                        <a:spcAft>
                          <a:spcPts val="800"/>
                        </a:spcAft>
                      </a:pPr>
                      <a:r>
                        <a:rPr lang="en-IN" sz="900" spc="15" dirty="0">
                          <a:effectLst/>
                        </a:rPr>
                        <a:t>BIBLIOGRAPHY AND REFERENCES</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4544" marR="44544" marT="0" marB="0"/>
                </a:tc>
                <a:tc>
                  <a:txBody>
                    <a:bodyPr/>
                    <a:lstStyle/>
                    <a:p>
                      <a:pPr algn="ctr">
                        <a:lnSpc>
                          <a:spcPct val="107000"/>
                        </a:lnSpc>
                        <a:spcAft>
                          <a:spcPts val="800"/>
                        </a:spcAft>
                      </a:pPr>
                      <a:r>
                        <a:rPr lang="en-IN" sz="900" spc="15" dirty="0">
                          <a:effectLst/>
                          <a:latin typeface="Calibri" panose="020F0502020204030204" pitchFamily="34" charset="0"/>
                          <a:ea typeface="Calibri" panose="020F0502020204030204" pitchFamily="34" charset="0"/>
                          <a:cs typeface="Times New Roman" panose="02020603050405020304" pitchFamily="18" charset="0"/>
                        </a:rPr>
                        <a:t>11</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4544" marR="44544" marT="0" marB="0"/>
                </a:tc>
                <a:extLst>
                  <a:ext uri="{0D108BD9-81ED-4DB2-BD59-A6C34878D82A}">
                    <a16:rowId xmlns:a16="http://schemas.microsoft.com/office/drawing/2014/main" val="1811428689"/>
                  </a:ext>
                </a:extLst>
              </a:tr>
            </a:tbl>
          </a:graphicData>
        </a:graphic>
      </p:graphicFrame>
      <p:sp>
        <p:nvSpPr>
          <p:cNvPr id="5" name="Rectangle 1">
            <a:extLst>
              <a:ext uri="{FF2B5EF4-FFF2-40B4-BE49-F238E27FC236}">
                <a16:creationId xmlns:a16="http://schemas.microsoft.com/office/drawing/2014/main" id="{13AA69D0-DAC4-CEC5-8AA1-6B9EF95EBED8}"/>
              </a:ext>
            </a:extLst>
          </p:cNvPr>
          <p:cNvSpPr>
            <a:spLocks noChangeArrowheads="1"/>
          </p:cNvSpPr>
          <p:nvPr/>
        </p:nvSpPr>
        <p:spPr bwMode="auto">
          <a:xfrm>
            <a:off x="0" y="-1762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71570092"/>
      </p:ext>
    </p:extLst>
  </p:cSld>
  <p:clrMapOvr>
    <a:masterClrMapping/>
  </p:clrMapOvr>
  <mc:AlternateContent xmlns:mc="http://schemas.openxmlformats.org/markup-compatibility/2006">
    <mc:Choice xmlns:p14="http://schemas.microsoft.com/office/powerpoint/2010/main" Requires="p14">
      <p:transition spd="slow" p14:dur="2000" advTm="4883"/>
    </mc:Choice>
    <mc:Fallback>
      <p:transition spd="slow" advTm="488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0F698-1505-F223-360A-20ED313C630C}"/>
              </a:ext>
            </a:extLst>
          </p:cNvPr>
          <p:cNvSpPr>
            <a:spLocks noGrp="1"/>
          </p:cNvSpPr>
          <p:nvPr>
            <p:ph type="title"/>
          </p:nvPr>
        </p:nvSpPr>
        <p:spPr/>
        <p:txBody>
          <a:bodyPr/>
          <a:lstStyle/>
          <a:p>
            <a:r>
              <a:rPr lang="en-IN" sz="1800" b="1" spc="15" dirty="0">
                <a:solidFill>
                  <a:schemeClr val="accent2"/>
                </a:solidFill>
                <a:effectLst/>
                <a:latin typeface="Times New Roman" panose="02020603050405020304" pitchFamily="18" charset="0"/>
                <a:ea typeface="Calibri" panose="020F0502020204030204" pitchFamily="34" charset="0"/>
              </a:rPr>
              <a:t>             </a:t>
            </a:r>
            <a:r>
              <a:rPr lang="en-IN" sz="3200" b="1" spc="15" dirty="0">
                <a:solidFill>
                  <a:schemeClr val="accent2"/>
                </a:solidFill>
                <a:effectLst/>
                <a:latin typeface="Times New Roman" panose="02020603050405020304" pitchFamily="18" charset="0"/>
                <a:ea typeface="Calibri" panose="020F0502020204030204" pitchFamily="34" charset="0"/>
              </a:rPr>
              <a:t>MANGO LEAF DISEASE DETECTION </a:t>
            </a:r>
            <a:endParaRPr lang="en-IN" sz="3200" dirty="0">
              <a:solidFill>
                <a:schemeClr val="accent2"/>
              </a:solidFill>
            </a:endParaRPr>
          </a:p>
        </p:txBody>
      </p:sp>
      <p:sp>
        <p:nvSpPr>
          <p:cNvPr id="3" name="Content Placeholder 2">
            <a:extLst>
              <a:ext uri="{FF2B5EF4-FFF2-40B4-BE49-F238E27FC236}">
                <a16:creationId xmlns:a16="http://schemas.microsoft.com/office/drawing/2014/main" id="{C52C06F0-D412-A6A3-BF1E-9C49CEEA4FDB}"/>
              </a:ext>
            </a:extLst>
          </p:cNvPr>
          <p:cNvSpPr>
            <a:spLocks noGrp="1"/>
          </p:cNvSpPr>
          <p:nvPr>
            <p:ph idx="1"/>
          </p:nvPr>
        </p:nvSpPr>
        <p:spPr/>
        <p:txBody>
          <a:bodyPr>
            <a:normAutofit fontScale="92500" lnSpcReduction="10000"/>
          </a:bodyPr>
          <a:lstStyle/>
          <a:p>
            <a:pPr marL="0" indent="0">
              <a:lnSpc>
                <a:spcPct val="107000"/>
              </a:lnSpc>
              <a:spcAft>
                <a:spcPts val="800"/>
              </a:spcAft>
              <a:buNone/>
            </a:pPr>
            <a:r>
              <a:rPr lang="en-IN" sz="1600" b="1" spc="15"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                                                                      INTRODUCTION</a:t>
            </a:r>
          </a:p>
          <a:p>
            <a:pPr marL="0" indent="0">
              <a:lnSpc>
                <a:spcPct val="107000"/>
              </a:lnSpc>
              <a:spcAft>
                <a:spcPts val="800"/>
              </a:spcAft>
              <a:buNone/>
            </a:pPr>
            <a:r>
              <a:rPr lang="en-IN" sz="13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Mango is one of the most widely cultivated fruits in the world, with millions of hectares of land dedicated to its cultivation. However, </a:t>
            </a:r>
            <a:r>
              <a:rPr lang="en-US" sz="13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various diseases often threaten mango production</a:t>
            </a:r>
            <a:r>
              <a:rPr lang="en-IN" sz="13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that can significantly reduce yields and crop quality. Early detection and management of these diseases are crucial for maintaining healthy mango orchards and ensuring good yields.</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3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Machine learning techniques have emerged as a powerful tool for the detection of plant diseases. These techniques can analyze images of plants’ leaves and accurately identify the presence of specific diseases, even in the early stages. With the ability to process large amounts of data quickly and accurately, machine learning models can help farmers detect diseases in their orchards more efficiently and effectively.</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3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use of computer vision and machine learning techniques can enable the automatic detection of mango diseases from leaf images, this can help farmers and researchers to improve the efficiency and accuracy of disease detection and management, leading to better crop yields and quality.</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3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Machine learning-based mango leaf disease detection systems are designed to automatically analyze images of mango leaves and identify the presence of specific diseases. These systems can be integrated into mobile applications or web platforms and made accessible to farmers and researchers, helping them to quickly and accurately detect diseases in their orchards</a:t>
            </a:r>
            <a:r>
              <a:rPr lang="en-IN" sz="16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44557627"/>
      </p:ext>
    </p:extLst>
  </p:cSld>
  <p:clrMapOvr>
    <a:masterClrMapping/>
  </p:clrMapOvr>
  <mc:AlternateContent xmlns:mc="http://schemas.openxmlformats.org/markup-compatibility/2006">
    <mc:Choice xmlns:p14="http://schemas.microsoft.com/office/powerpoint/2010/main" Requires="p14">
      <p:transition spd="slow" p14:dur="2000" advTm="16153"/>
    </mc:Choice>
    <mc:Fallback>
      <p:transition spd="slow" advTm="1615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2863C-940E-F821-1FB8-14E45C7FC30F}"/>
              </a:ext>
            </a:extLst>
          </p:cNvPr>
          <p:cNvSpPr>
            <a:spLocks noGrp="1"/>
          </p:cNvSpPr>
          <p:nvPr>
            <p:ph type="title"/>
          </p:nvPr>
        </p:nvSpPr>
        <p:spPr>
          <a:xfrm>
            <a:off x="838200" y="365126"/>
            <a:ext cx="10515600" cy="315912"/>
          </a:xfrm>
        </p:spPr>
        <p:txBody>
          <a:bodyPr>
            <a:normAutofit/>
          </a:bodyPr>
          <a:lstStyle/>
          <a:p>
            <a:r>
              <a:rPr lang="en-IN" sz="1400" dirty="0"/>
              <a:t>                                                                                         Objective</a:t>
            </a:r>
          </a:p>
        </p:txBody>
      </p:sp>
      <p:sp>
        <p:nvSpPr>
          <p:cNvPr id="3" name="Content Placeholder 2">
            <a:extLst>
              <a:ext uri="{FF2B5EF4-FFF2-40B4-BE49-F238E27FC236}">
                <a16:creationId xmlns:a16="http://schemas.microsoft.com/office/drawing/2014/main" id="{EE2E8383-A26D-A5F8-D357-B98F74E0EA1D}"/>
              </a:ext>
            </a:extLst>
          </p:cNvPr>
          <p:cNvSpPr>
            <a:spLocks noGrp="1"/>
          </p:cNvSpPr>
          <p:nvPr>
            <p:ph idx="1"/>
          </p:nvPr>
        </p:nvSpPr>
        <p:spPr>
          <a:xfrm>
            <a:off x="838200" y="1087395"/>
            <a:ext cx="10515600" cy="5089568"/>
          </a:xfrm>
        </p:spPr>
        <p:txBody>
          <a:bodyPr>
            <a:normAutofit/>
          </a:bodyPr>
          <a:lstStyle/>
          <a:p>
            <a:pPr marL="0" indent="0">
              <a:lnSpc>
                <a:spcPct val="107000"/>
              </a:lnSpc>
              <a:spcAft>
                <a:spcPts val="800"/>
              </a:spcAft>
              <a:buNone/>
            </a:pPr>
            <a:r>
              <a:rPr lang="en-IN" sz="12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objective of a mango leaf disease detection project using machine learning is to develop a system that can accurately and efficiently detect the presence of diseases in mango leaves. The system should be able to analyze images of mango leaves and identify the presence of diseases, even in the early stages, in order to aid in the management and control of the diseases.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2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Some specific objectives of the project could include: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2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Developing a machine learning model that can accurately distinguish between healthy and diseased mango leaves based on visual features.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2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Creating a dataset of images of mango leaves, both healthy and diseased, to train and evaluate the model.</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2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Evaluating the performance of the model using various metrics such as accuracy, precision, and recall.</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2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Implementing the model in a mobile or web-based application that is accessible to farmers and researchers.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2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Testing the system on real-world data to ensure its reliability and effectiveness.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2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Improving performance using techniques such as transfer learning, data augmentation, etc.</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200" spc="15" dirty="0">
                <a:solidFill>
                  <a:srgbClr val="000000"/>
                </a:solidFill>
                <a:effectLst/>
                <a:latin typeface="Times New Roman" panose="02020603050405020304" pitchFamily="18" charset="0"/>
                <a:ea typeface="Calibri" panose="020F0502020204030204" pitchFamily="34" charset="0"/>
              </a:rPr>
              <a:t>Overall, the goal of the project is to create a system that can help farmers and researchers detect mango leaf diseases more efficiently and effectively, leading to better crop yields and quality.</a:t>
            </a:r>
            <a:endParaRPr lang="en-IN" sz="1200" dirty="0"/>
          </a:p>
        </p:txBody>
      </p:sp>
    </p:spTree>
    <p:extLst>
      <p:ext uri="{BB962C8B-B14F-4D97-AF65-F5344CB8AC3E}">
        <p14:creationId xmlns:p14="http://schemas.microsoft.com/office/powerpoint/2010/main" val="2290762549"/>
      </p:ext>
    </p:extLst>
  </p:cSld>
  <p:clrMapOvr>
    <a:masterClrMapping/>
  </p:clrMapOvr>
  <mc:AlternateContent xmlns:mc="http://schemas.openxmlformats.org/markup-compatibility/2006">
    <mc:Choice xmlns:p14="http://schemas.microsoft.com/office/powerpoint/2010/main" Requires="p14">
      <p:transition spd="slow" p14:dur="2000" advTm="19572"/>
    </mc:Choice>
    <mc:Fallback>
      <p:transition spd="slow" advTm="1957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01116-EE67-4E26-ADD5-6BC63D6477A6}"/>
              </a:ext>
            </a:extLst>
          </p:cNvPr>
          <p:cNvSpPr>
            <a:spLocks noGrp="1"/>
          </p:cNvSpPr>
          <p:nvPr>
            <p:ph type="title"/>
          </p:nvPr>
        </p:nvSpPr>
        <p:spPr>
          <a:xfrm>
            <a:off x="838200" y="365126"/>
            <a:ext cx="10515600" cy="120906"/>
          </a:xfrm>
        </p:spPr>
        <p:txBody>
          <a:bodyPr>
            <a:normAutofit fontScale="90000"/>
          </a:bodyPr>
          <a:lstStyle/>
          <a:p>
            <a:r>
              <a:rPr lang="en-IN" dirty="0"/>
              <a:t>                                       </a:t>
            </a:r>
            <a:r>
              <a:rPr lang="en-IN" sz="1600" dirty="0"/>
              <a:t>Background</a:t>
            </a:r>
          </a:p>
        </p:txBody>
      </p:sp>
      <p:sp>
        <p:nvSpPr>
          <p:cNvPr id="3" name="Content Placeholder 2">
            <a:extLst>
              <a:ext uri="{FF2B5EF4-FFF2-40B4-BE49-F238E27FC236}">
                <a16:creationId xmlns:a16="http://schemas.microsoft.com/office/drawing/2014/main" id="{F4E6E309-A8EC-10EC-B812-77930A0076DB}"/>
              </a:ext>
            </a:extLst>
          </p:cNvPr>
          <p:cNvSpPr>
            <a:spLocks noGrp="1"/>
          </p:cNvSpPr>
          <p:nvPr>
            <p:ph idx="1"/>
          </p:nvPr>
        </p:nvSpPr>
        <p:spPr>
          <a:xfrm>
            <a:off x="838200" y="1103870"/>
            <a:ext cx="10515600" cy="5073093"/>
          </a:xfrm>
        </p:spPr>
        <p:txBody>
          <a:bodyPr>
            <a:normAutofit fontScale="55000" lnSpcReduction="20000"/>
          </a:bodyPr>
          <a:lstStyle/>
          <a:p>
            <a:pPr marL="0" indent="0">
              <a:lnSpc>
                <a:spcPct val="107000"/>
              </a:lnSpc>
              <a:spcAft>
                <a:spcPts val="800"/>
              </a:spcAft>
              <a:buNone/>
            </a:pPr>
            <a:r>
              <a:rPr lang="en-IN" sz="25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Computer vision and machine learning techniques have been widely used to detect and diagnose plant diseases. These techniques can be used to extract features from the images of the plant leaves, such as color, texture, and shape, that can be used to distinguish between healthy and diseased leaves.</a:t>
            </a:r>
            <a:br>
              <a:rPr lang="en-IN" sz="25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5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use of machine learning-based mango disease detection systems can help farmers and researchers to improve the efficiency and accuracy of disease detection and management, leading to better crop yields and quality.</a:t>
            </a:r>
            <a:br>
              <a:rPr lang="en-IN" sz="25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5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There are several Python modules that can be used for a mango leaf disease detection project using machine learning. Some of the most commonly used modules include:</a:t>
            </a:r>
            <a:endParaRPr lang="en-IN" sz="25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25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TensorFlow: TensorFlow is an open-source machine learning library that can be used to train and deploy machine learning models. It provides a wide range of tools for building and training neural networks, including support for convolutional neural networks (CNNs), which are commonly used for image classification tasks.</a:t>
            </a:r>
            <a:br>
              <a:rPr lang="en-IN" sz="25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sz="25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25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Keras: Keras is a high-level neural networks API, written in Python and capable of running on top of TensorFlow. It allows for easy and fast prototyping and supports convolutional, recurrent, and other neural network architectures.</a:t>
            </a:r>
            <a:br>
              <a:rPr lang="en-IN" sz="25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sz="25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25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OpenCV: OpenCV is an open-source computer vision library that can be used for image processing tasks, such as reading, writing, and displaying images, as well as for feature extraction, such as edge detection and object recognition.</a:t>
            </a:r>
            <a:br>
              <a:rPr lang="en-IN" sz="25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sz="25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25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Scikit-learn: Scikit-learn is a machine-learning library for Python that provides simple and efficient tools for data mining and data analysis. It can be used for various machine-learning tasks such as classification, regression, and clustering.</a:t>
            </a:r>
            <a:br>
              <a:rPr lang="en-IN" sz="25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br>
              <a:rPr lang="en-IN" sz="1800" spc="15" dirty="0">
                <a:solidFill>
                  <a:srgbClr val="000000"/>
                </a:solidFill>
                <a:effectLst/>
                <a:latin typeface="Times New Roman" panose="02020603050405020304" pitchFamily="18" charset="0"/>
                <a:ea typeface="Calibri" panose="020F0502020204030204" pitchFamily="34" charset="0"/>
              </a:rPr>
            </a:br>
            <a:endParaRPr lang="en-IN" dirty="0"/>
          </a:p>
        </p:txBody>
      </p:sp>
    </p:spTree>
    <p:extLst>
      <p:ext uri="{BB962C8B-B14F-4D97-AF65-F5344CB8AC3E}">
        <p14:creationId xmlns:p14="http://schemas.microsoft.com/office/powerpoint/2010/main" val="3068831941"/>
      </p:ext>
    </p:extLst>
  </p:cSld>
  <p:clrMapOvr>
    <a:masterClrMapping/>
  </p:clrMapOvr>
  <mc:AlternateContent xmlns:mc="http://schemas.openxmlformats.org/markup-compatibility/2006">
    <mc:Choice xmlns:p14="http://schemas.microsoft.com/office/powerpoint/2010/main" Requires="p14">
      <p:transition spd="slow" p14:dur="2000" advTm="5028"/>
    </mc:Choice>
    <mc:Fallback>
      <p:transition spd="slow" advTm="502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6D48EF-B2EC-8974-41D3-10BE5955DEA8}"/>
              </a:ext>
            </a:extLst>
          </p:cNvPr>
          <p:cNvSpPr>
            <a:spLocks noGrp="1"/>
          </p:cNvSpPr>
          <p:nvPr>
            <p:ph idx="1"/>
          </p:nvPr>
        </p:nvSpPr>
        <p:spPr>
          <a:xfrm>
            <a:off x="838200" y="370703"/>
            <a:ext cx="10515600" cy="5806260"/>
          </a:xfrm>
        </p:spPr>
        <p:txBody>
          <a:bodyPr>
            <a:normAutofit fontScale="77500" lnSpcReduction="20000"/>
          </a:bodyPr>
          <a:lstStyle/>
          <a:p>
            <a:pPr marL="342900" lvl="0" indent="-342900">
              <a:lnSpc>
                <a:spcPct val="107000"/>
              </a:lnSpc>
              <a:buFont typeface="+mj-lt"/>
              <a:buAutoNum type="arabicPeriod"/>
            </a:pPr>
            <a:r>
              <a:rPr lang="en-IN" sz="17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Pandas: Pandas is a library for data manipulation and analysis. It provides data structures and data analysis tools for handling and manipulating numerical tables and time series data.</a:t>
            </a:r>
            <a:br>
              <a:rPr lang="en-IN" sz="17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7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Numpy: NumPy is a library for the Python programming language, adding support for large, multi-dimensional arrays and matrices, along with a large collection of high-level mathematical functions to operate on these arrays.</a:t>
            </a:r>
            <a:br>
              <a:rPr lang="en-IN" sz="17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7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Matplotlib: Matplotlib is a plotting library for the Python programming language and its numerical mathematics extension NumPy. It provides an object-oriented API for embedding plots into applications using general-purpose GUI toolkits like Tkinter, wxPython, Qt, or GTK.</a:t>
            </a:r>
            <a:br>
              <a:rPr lang="en-IN" sz="17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sz="17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"Mango leaf diseases dataset" by A. K. Singh and A. K. Verma. This dataset contains images of mango leaves affected by various diseases, such as powdery mildew, rust, and bacterial black spot. The dataset is publicly available on the Kaggle platform.</a:t>
            </a:r>
            <a:br>
              <a:rPr lang="en-IN" sz="17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r>
              <a:rPr lang="en-IN" sz="1700" spc="15" dirty="0">
                <a:solidFill>
                  <a:srgbClr val="000000"/>
                </a:solidFill>
                <a:effectLst/>
                <a:latin typeface="Times New Roman" panose="02020603050405020304" pitchFamily="18" charset="0"/>
                <a:ea typeface="Calibri" panose="020F0502020204030204" pitchFamily="34" charset="0"/>
              </a:rPr>
              <a:t>These modules provide a wide range of tools for developing a mango leaf disease detection system using machine learning, including support for image processing, feature extraction, and model training and evaluation.</a:t>
            </a:r>
            <a:br>
              <a:rPr lang="en-IN" sz="1700" spc="15" dirty="0">
                <a:solidFill>
                  <a:srgbClr val="000000"/>
                </a:solidFill>
                <a:effectLst/>
                <a:latin typeface="Times New Roman" panose="02020603050405020304" pitchFamily="18" charset="0"/>
                <a:ea typeface="Calibri" panose="020F0502020204030204" pitchFamily="34" charset="0"/>
              </a:rPr>
            </a:br>
            <a:r>
              <a:rPr lang="en-IN" sz="17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Mango leaf disease detection typically works by using machine learning algorithms to automatically classify images of mango leaves as healthy or diseased based on their visual characteristics. Here is a more detailed overview of the process:</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mj-lt"/>
              <a:buAutoNum type="alphaLcPeriod"/>
            </a:pPr>
            <a:r>
              <a:rPr lang="en-IN" sz="17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Image acquisition: This is the first step of the process, where images of mango leaves are acquired, either by taking photographs of the leaves or by collecting existing images from online sources. These images are used to train and test the machine-learning model.</a:t>
            </a:r>
          </a:p>
          <a:p>
            <a:pPr marL="742950" lvl="1" indent="-285750">
              <a:lnSpc>
                <a:spcPct val="107000"/>
              </a:lnSpc>
              <a:spcAft>
                <a:spcPts val="800"/>
              </a:spcAft>
              <a:buFont typeface="+mj-lt"/>
              <a:buAutoNum type="alphaLcPeriod"/>
            </a:pPr>
            <a:r>
              <a:rPr lang="en-IN" sz="17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Pre-processing: The next step is to pre-process the images to make them suitable for analysis. This can include image segmentation to isolate the leaves in the images and then using feature extraction techniques to extract color, texture, shape, and other information. Image pre-processing can also include techniques like cropping, resizing, and normalizing the images to make sure that the model can handle the images properly.</a:t>
            </a:r>
            <a:endParaRPr lang="en-IN" sz="1700" spc="15"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mj-lt"/>
              <a:buAutoNum type="alphaLcPeriod"/>
            </a:pPr>
            <a:r>
              <a:rPr lang="en-IN" sz="17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Feature Extraction: In this step, features are extracted from the images using various image processing techniques. These features can include color histograms, texture analysis, shape analysis, and other information that can be used to distinguish between healthy and diseased leaves.</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345985131"/>
      </p:ext>
    </p:extLst>
  </p:cSld>
  <p:clrMapOvr>
    <a:masterClrMapping/>
  </p:clrMapOvr>
  <mc:AlternateContent xmlns:mc="http://schemas.openxmlformats.org/markup-compatibility/2006">
    <mc:Choice xmlns:p14="http://schemas.microsoft.com/office/powerpoint/2010/main" Requires="p14">
      <p:transition spd="slow" p14:dur="2000" advTm="17213"/>
    </mc:Choice>
    <mc:Fallback>
      <p:transition spd="slow" advTm="1721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CE62D5-078D-6AC4-8338-55885A90300F}"/>
              </a:ext>
            </a:extLst>
          </p:cNvPr>
          <p:cNvSpPr>
            <a:spLocks noGrp="1"/>
          </p:cNvSpPr>
          <p:nvPr>
            <p:ph idx="1"/>
          </p:nvPr>
        </p:nvSpPr>
        <p:spPr>
          <a:xfrm>
            <a:off x="838200" y="264695"/>
            <a:ext cx="10515600" cy="5912268"/>
          </a:xfrm>
        </p:spPr>
        <p:txBody>
          <a:bodyPr>
            <a:normAutofit/>
          </a:bodyPr>
          <a:lstStyle/>
          <a:p>
            <a:pPr marL="742950" lvl="1" indent="-285750">
              <a:lnSpc>
                <a:spcPct val="107000"/>
              </a:lnSpc>
              <a:spcAft>
                <a:spcPts val="800"/>
              </a:spcAft>
              <a:buFont typeface="+mj-lt"/>
              <a:buAutoNum type="alphaLcPeriod"/>
            </a:pPr>
            <a:r>
              <a:rPr lang="en-IN" sz="12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Model Training: Once the features have been extracted, a machine learning model is trained using the labeled data. This can be a supervised learning algorithm such as a decision tree, random forest, or neural network. For complex task, deep learning models like CNNs are used to learn features automatically from the images.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mj-lt"/>
              <a:buAutoNum type="alphaLcPeriod"/>
            </a:pPr>
            <a:r>
              <a:rPr lang="en-IN" sz="12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Model Evaluation: The trained model is then evaluated on a separate dataset, called the testing set, to measure its performance in terms of accuracy, precision, recall, and F1 score. This step is important to validate the model's ability to generalize to unseen data.</a:t>
            </a:r>
          </a:p>
          <a:p>
            <a:pPr marL="742950" lvl="1" indent="-285750">
              <a:lnSpc>
                <a:spcPct val="107000"/>
              </a:lnSpc>
              <a:spcAft>
                <a:spcPts val="800"/>
              </a:spcAft>
              <a:buFont typeface="+mj-lt"/>
              <a:buAutoNum type="alphaLcPeriod"/>
            </a:pPr>
            <a:r>
              <a:rPr lang="en-IN" sz="1200" spc="15" dirty="0">
                <a:solidFill>
                  <a:srgbClr val="000000"/>
                </a:solidFill>
                <a:effectLst/>
                <a:latin typeface="Times New Roman" panose="02020603050405020304" pitchFamily="18" charset="0"/>
                <a:ea typeface="Calibri" panose="020F0502020204030204" pitchFamily="34" charset="0"/>
              </a:rPr>
              <a:t>Model Deployment: Once the model has been trained and evaluated, and its performance is satisfactory, it can be deployed to classify new images of mango leaves as healthy or diseased. The model can be integrated into a mobile application or a web portal, making it easy for farmers or researchers to use in the field.</a:t>
            </a:r>
          </a:p>
          <a:p>
            <a:pPr marL="0" indent="0">
              <a:lnSpc>
                <a:spcPct val="107000"/>
              </a:lnSpc>
              <a:spcAft>
                <a:spcPts val="800"/>
              </a:spcAft>
              <a:buNone/>
            </a:pPr>
            <a:r>
              <a:rPr lang="en-IN" sz="12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Mango leaf disease detection can be implemented using various machine learning algorithms, such as supervised learning algorithms, deep learning algorithms, and ensemble methods.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mj-lt"/>
              <a:buAutoNum type="arabicPeriod"/>
            </a:pPr>
            <a:r>
              <a:rPr lang="en-IN" sz="12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Supervised Learning Algorithms: These algorithms are trained on labeled data, which consists of a set of input features and corresponding output labels.</a:t>
            </a:r>
            <a:br>
              <a:rPr lang="en-IN" sz="12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mj-lt"/>
              <a:buAutoNum type="arabicPeriod"/>
            </a:pPr>
            <a:r>
              <a:rPr lang="en-IN" sz="12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Decision Trees: Decision trees are a type of tree-based model that can be used to classify data based on a set of rules. They can handle both categorical and numerical data, and they are easy to interpret.</a:t>
            </a:r>
            <a:br>
              <a:rPr lang="en-IN" sz="12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mj-lt"/>
              <a:buAutoNum type="arabicPeriod"/>
            </a:pPr>
            <a:r>
              <a:rPr lang="en-IN" sz="12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Random Forest: Random Forest is an ensemble method that combines multiple decision trees to improve the overall performance of the model. It works by averaging the predictions of individual trees to reduce overfitting and improve generalization.</a:t>
            </a:r>
            <a:endParaRPr lang="en-IN" sz="1200" spc="1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mj-lt"/>
              <a:buAutoNum type="arabicPeriod"/>
            </a:pPr>
            <a:r>
              <a:rPr lang="en-IN" sz="1200" spc="15" dirty="0">
                <a:solidFill>
                  <a:srgbClr val="000000"/>
                </a:solidFill>
                <a:effectLst/>
                <a:latin typeface="Times New Roman" panose="02020603050405020304" pitchFamily="18" charset="0"/>
                <a:ea typeface="Calibri" panose="020F0502020204030204" pitchFamily="34" charset="0"/>
              </a:rPr>
              <a:t>Support Vector Machines (SVMs): SVMs are a type of linear classifier that separates data into different classes using a hyperplane. They are particularly useful when the data is not linearly separable.</a:t>
            </a:r>
            <a:endParaRPr lang="en-IN" sz="1200" b="1" spc="15" dirty="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752374829"/>
      </p:ext>
    </p:extLst>
  </p:cSld>
  <p:clrMapOvr>
    <a:masterClrMapping/>
  </p:clrMapOvr>
  <mc:AlternateContent xmlns:mc="http://schemas.openxmlformats.org/markup-compatibility/2006">
    <mc:Choice xmlns:p14="http://schemas.microsoft.com/office/powerpoint/2010/main" Requires="p14">
      <p:transition spd="slow" p14:dur="2000" advTm="3079"/>
    </mc:Choice>
    <mc:Fallback>
      <p:transition spd="slow" advTm="3079"/>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EBC77-FF6F-2D07-880E-3B911C990BC6}"/>
              </a:ext>
            </a:extLst>
          </p:cNvPr>
          <p:cNvSpPr>
            <a:spLocks noGrp="1"/>
          </p:cNvSpPr>
          <p:nvPr>
            <p:ph type="title"/>
          </p:nvPr>
        </p:nvSpPr>
        <p:spPr>
          <a:xfrm>
            <a:off x="838200" y="365125"/>
            <a:ext cx="10515600" cy="445001"/>
          </a:xfrm>
        </p:spPr>
        <p:txBody>
          <a:bodyPr>
            <a:normAutofit/>
          </a:bodyPr>
          <a:lstStyle/>
          <a:p>
            <a:r>
              <a:rPr lang="en-IN" sz="1400" dirty="0"/>
              <a:t>                                                                  Hardware and Software Requirements</a:t>
            </a:r>
          </a:p>
        </p:txBody>
      </p:sp>
      <p:graphicFrame>
        <p:nvGraphicFramePr>
          <p:cNvPr id="4" name="Content Placeholder 3">
            <a:extLst>
              <a:ext uri="{FF2B5EF4-FFF2-40B4-BE49-F238E27FC236}">
                <a16:creationId xmlns:a16="http://schemas.microsoft.com/office/drawing/2014/main" id="{4C025E2A-6594-AB8D-457B-CEDB5FA5CC22}"/>
              </a:ext>
            </a:extLst>
          </p:cNvPr>
          <p:cNvGraphicFramePr>
            <a:graphicFrameLocks noGrp="1"/>
          </p:cNvGraphicFramePr>
          <p:nvPr>
            <p:ph idx="1"/>
            <p:extLst>
              <p:ext uri="{D42A27DB-BD31-4B8C-83A1-F6EECF244321}">
                <p14:modId xmlns:p14="http://schemas.microsoft.com/office/powerpoint/2010/main" val="2067821742"/>
              </p:ext>
            </p:extLst>
          </p:nvPr>
        </p:nvGraphicFramePr>
        <p:xfrm>
          <a:off x="1997242" y="810127"/>
          <a:ext cx="8117305" cy="5759113"/>
        </p:xfrm>
        <a:graphic>
          <a:graphicData uri="http://schemas.openxmlformats.org/drawingml/2006/table">
            <a:tbl>
              <a:tblPr firstRow="1" firstCol="1" bandRow="1">
                <a:tableStyleId>{5C22544A-7EE6-4342-B048-85BDC9FD1C3A}</a:tableStyleId>
              </a:tblPr>
              <a:tblGrid>
                <a:gridCol w="3564285">
                  <a:extLst>
                    <a:ext uri="{9D8B030D-6E8A-4147-A177-3AD203B41FA5}">
                      <a16:colId xmlns:a16="http://schemas.microsoft.com/office/drawing/2014/main" val="976784940"/>
                    </a:ext>
                  </a:extLst>
                </a:gridCol>
                <a:gridCol w="4553020">
                  <a:extLst>
                    <a:ext uri="{9D8B030D-6E8A-4147-A177-3AD203B41FA5}">
                      <a16:colId xmlns:a16="http://schemas.microsoft.com/office/drawing/2014/main" val="2252018145"/>
                    </a:ext>
                  </a:extLst>
                </a:gridCol>
              </a:tblGrid>
              <a:tr h="706128">
                <a:tc>
                  <a:txBody>
                    <a:bodyPr/>
                    <a:lstStyle/>
                    <a:p>
                      <a:pPr>
                        <a:lnSpc>
                          <a:spcPct val="107000"/>
                        </a:lnSpc>
                        <a:spcAft>
                          <a:spcPts val="800"/>
                        </a:spcAft>
                      </a:pPr>
                      <a:r>
                        <a:rPr lang="en-IN" sz="1100" dirty="0">
                          <a:effectLst/>
                        </a:rPr>
                        <a:t>Hardware Requirement (Minimum)</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165" marR="64165" marT="0" marB="0"/>
                </a:tc>
                <a:tc>
                  <a:txBody>
                    <a:bodyPr/>
                    <a:lstStyle/>
                    <a:p>
                      <a:pPr>
                        <a:lnSpc>
                          <a:spcPct val="107000"/>
                        </a:lnSpc>
                        <a:spcAft>
                          <a:spcPts val="800"/>
                        </a:spcAft>
                      </a:pPr>
                      <a:r>
                        <a:rPr lang="en-IN" sz="1100" dirty="0">
                          <a:effectLst/>
                        </a:rPr>
                        <a:t>Software Requirement (Minimum)</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165" marR="64165" marT="0" marB="0"/>
                </a:tc>
                <a:extLst>
                  <a:ext uri="{0D108BD9-81ED-4DB2-BD59-A6C34878D82A}">
                    <a16:rowId xmlns:a16="http://schemas.microsoft.com/office/drawing/2014/main" val="3159459796"/>
                  </a:ext>
                </a:extLst>
              </a:tr>
              <a:tr h="1277007">
                <a:tc>
                  <a:txBody>
                    <a:bodyPr/>
                    <a:lstStyle/>
                    <a:p>
                      <a:pPr>
                        <a:lnSpc>
                          <a:spcPct val="107000"/>
                        </a:lnSpc>
                        <a:spcAft>
                          <a:spcPts val="800"/>
                        </a:spcAft>
                      </a:pPr>
                      <a:r>
                        <a:rPr lang="en-IN" sz="1100" dirty="0">
                          <a:effectLst/>
                        </a:rPr>
                        <a:t>64-bit CPU (Intel / AMD)</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165" marR="64165" marT="0" marB="0"/>
                </a:tc>
                <a:tc>
                  <a:txBody>
                    <a:bodyPr/>
                    <a:lstStyle/>
                    <a:p>
                      <a:pPr>
                        <a:lnSpc>
                          <a:spcPct val="107000"/>
                        </a:lnSpc>
                        <a:spcAft>
                          <a:spcPts val="800"/>
                        </a:spcAft>
                      </a:pPr>
                      <a:r>
                        <a:rPr lang="en-IN" sz="1100" dirty="0">
                          <a:effectLst/>
                        </a:rPr>
                        <a:t>Linux- Ubuntu 16.04 to 17.10, or Windows 7 to 11</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165" marR="64165" marT="0" marB="0"/>
                </a:tc>
                <a:extLst>
                  <a:ext uri="{0D108BD9-81ED-4DB2-BD59-A6C34878D82A}">
                    <a16:rowId xmlns:a16="http://schemas.microsoft.com/office/drawing/2014/main" val="516136493"/>
                  </a:ext>
                </a:extLst>
              </a:tr>
              <a:tr h="1221964">
                <a:tc>
                  <a:txBody>
                    <a:bodyPr/>
                    <a:lstStyle/>
                    <a:p>
                      <a:pPr>
                        <a:lnSpc>
                          <a:spcPct val="107000"/>
                        </a:lnSpc>
                        <a:spcAft>
                          <a:spcPts val="800"/>
                        </a:spcAft>
                      </a:pPr>
                      <a:r>
                        <a:rPr lang="en-IN" sz="1100" dirty="0">
                          <a:effectLst/>
                        </a:rPr>
                        <a:t>5GB Free disk space</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165" marR="64165" marT="0" marB="0"/>
                </a:tc>
                <a:tc>
                  <a:txBody>
                    <a:bodyPr/>
                    <a:lstStyle/>
                    <a:p>
                      <a:pPr>
                        <a:lnSpc>
                          <a:spcPct val="107000"/>
                        </a:lnSpc>
                        <a:spcAft>
                          <a:spcPts val="800"/>
                        </a:spcAft>
                      </a:pPr>
                      <a:r>
                        <a:rPr lang="en-IN" sz="1100" dirty="0">
                          <a:effectLst/>
                        </a:rPr>
                        <a:t>CPU clock rate 1.3 GHz (2.8 GHz preferable)</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165" marR="64165" marT="0" marB="0"/>
                </a:tc>
                <a:extLst>
                  <a:ext uri="{0D108BD9-81ED-4DB2-BD59-A6C34878D82A}">
                    <a16:rowId xmlns:a16="http://schemas.microsoft.com/office/drawing/2014/main" val="3394703232"/>
                  </a:ext>
                </a:extLst>
              </a:tr>
              <a:tr h="1277007">
                <a:tc>
                  <a:txBody>
                    <a:bodyPr/>
                    <a:lstStyle/>
                    <a:p>
                      <a:pPr>
                        <a:lnSpc>
                          <a:spcPct val="107000"/>
                        </a:lnSpc>
                        <a:spcAft>
                          <a:spcPts val="800"/>
                        </a:spcAft>
                      </a:pPr>
                      <a:r>
                        <a:rPr lang="en-IN" sz="1100" dirty="0">
                          <a:effectLst/>
                        </a:rPr>
                        <a:t>14-inch display (15 inches preferable)</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165" marR="64165" marT="0" marB="0"/>
                </a:tc>
                <a:tc>
                  <a:txBody>
                    <a:bodyPr/>
                    <a:lstStyle/>
                    <a:p>
                      <a:pPr>
                        <a:lnSpc>
                          <a:spcPct val="107000"/>
                        </a:lnSpc>
                        <a:spcAft>
                          <a:spcPts val="800"/>
                        </a:spcAft>
                      </a:pPr>
                      <a:r>
                        <a:rPr lang="en-IN" sz="1100" dirty="0">
                          <a:effectLst/>
                        </a:rPr>
                        <a:t>Intel i3 Processor (Intel i5 preferable)</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165" marR="64165" marT="0" marB="0"/>
                </a:tc>
                <a:extLst>
                  <a:ext uri="{0D108BD9-81ED-4DB2-BD59-A6C34878D82A}">
                    <a16:rowId xmlns:a16="http://schemas.microsoft.com/office/drawing/2014/main" val="926448840"/>
                  </a:ext>
                </a:extLst>
              </a:tr>
              <a:tr h="1277007">
                <a:tc>
                  <a:txBody>
                    <a:bodyPr/>
                    <a:lstStyle/>
                    <a:p>
                      <a:pPr>
                        <a:lnSpc>
                          <a:spcPct val="107000"/>
                        </a:lnSpc>
                        <a:spcAft>
                          <a:spcPts val="800"/>
                        </a:spcAft>
                      </a:pPr>
                      <a:r>
                        <a:rPr lang="en-IN" sz="1100" dirty="0">
                          <a:effectLst/>
                        </a:rPr>
                        <a:t>4GB RAM (8GB preferable)</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165" marR="64165" marT="0" marB="0"/>
                </a:tc>
                <a:tc>
                  <a:txBody>
                    <a:bodyPr/>
                    <a:lstStyle/>
                    <a:p>
                      <a:pPr>
                        <a:lnSpc>
                          <a:spcPct val="107000"/>
                        </a:lnSpc>
                        <a:spcAft>
                          <a:spcPts val="800"/>
                        </a:spcAft>
                      </a:pPr>
                      <a:r>
                        <a:rPr lang="en-IN" sz="1100" dirty="0">
                          <a:effectLst/>
                        </a:rPr>
                        <a:t>Python 3.6 and related packages upto 3.9 over jupyter notebook</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165" marR="64165" marT="0" marB="0"/>
                </a:tc>
                <a:extLst>
                  <a:ext uri="{0D108BD9-81ED-4DB2-BD59-A6C34878D82A}">
                    <a16:rowId xmlns:a16="http://schemas.microsoft.com/office/drawing/2014/main" val="1873996137"/>
                  </a:ext>
                </a:extLst>
              </a:tr>
            </a:tbl>
          </a:graphicData>
        </a:graphic>
      </p:graphicFrame>
    </p:spTree>
    <p:extLst>
      <p:ext uri="{BB962C8B-B14F-4D97-AF65-F5344CB8AC3E}">
        <p14:creationId xmlns:p14="http://schemas.microsoft.com/office/powerpoint/2010/main" val="4248722787"/>
      </p:ext>
    </p:extLst>
  </p:cSld>
  <p:clrMapOvr>
    <a:masterClrMapping/>
  </p:clrMapOvr>
  <mc:AlternateContent xmlns:mc="http://schemas.openxmlformats.org/markup-compatibility/2006">
    <mc:Choice xmlns:p14="http://schemas.microsoft.com/office/powerpoint/2010/main" Requires="p14">
      <p:transition spd="slow" p14:dur="2000" advTm="23144"/>
    </mc:Choice>
    <mc:Fallback>
      <p:transition spd="slow" advTm="2314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B4EEA-0B01-20CF-6270-B285357D93A7}"/>
              </a:ext>
            </a:extLst>
          </p:cNvPr>
          <p:cNvSpPr>
            <a:spLocks noGrp="1"/>
          </p:cNvSpPr>
          <p:nvPr>
            <p:ph type="title"/>
          </p:nvPr>
        </p:nvSpPr>
        <p:spPr>
          <a:xfrm>
            <a:off x="677334" y="609600"/>
            <a:ext cx="8596668" cy="207038"/>
          </a:xfrm>
        </p:spPr>
        <p:txBody>
          <a:bodyPr>
            <a:normAutofit fontScale="90000"/>
          </a:bodyPr>
          <a:lstStyle/>
          <a:p>
            <a:r>
              <a:rPr lang="en-IN" dirty="0"/>
              <a:t>                              </a:t>
            </a:r>
            <a:r>
              <a:rPr lang="en-IN" sz="1600" dirty="0"/>
              <a:t>Future Scope</a:t>
            </a:r>
          </a:p>
        </p:txBody>
      </p:sp>
      <p:sp>
        <p:nvSpPr>
          <p:cNvPr id="3" name="Content Placeholder 2">
            <a:extLst>
              <a:ext uri="{FF2B5EF4-FFF2-40B4-BE49-F238E27FC236}">
                <a16:creationId xmlns:a16="http://schemas.microsoft.com/office/drawing/2014/main" id="{639D8901-6D3D-40EB-E9BE-2082E957F807}"/>
              </a:ext>
            </a:extLst>
          </p:cNvPr>
          <p:cNvSpPr>
            <a:spLocks noGrp="1"/>
          </p:cNvSpPr>
          <p:nvPr>
            <p:ph idx="1"/>
          </p:nvPr>
        </p:nvSpPr>
        <p:spPr>
          <a:xfrm>
            <a:off x="677334" y="1403685"/>
            <a:ext cx="8596668" cy="4637678"/>
          </a:xfrm>
        </p:spPr>
        <p:txBody>
          <a:bodyPr>
            <a:normAutofit/>
          </a:bodyPr>
          <a:lstStyle/>
          <a:p>
            <a:pPr marL="0" indent="0">
              <a:lnSpc>
                <a:spcPct val="107000"/>
              </a:lnSpc>
              <a:spcAft>
                <a:spcPts val="800"/>
              </a:spcAft>
              <a:buNone/>
            </a:pPr>
            <a:r>
              <a:rPr lang="en-IN" sz="12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There are several areas where the mango leaf disease detection project using machine learning and Python can be further developed and expanded in the future. Some possible areas of future research include: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2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Improving the accuracy of the model by using more advanced machine learning techniques such as deep learning, which can learn hierarchical representations of images and detect patterns that are not visible to human eyes.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2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Incorporating additional data sources, such as weather and climate data, to improve the model's ability to detect diseases in different conditions.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2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Developing real-time monitoring systems that can automatically analyze images of mango leaves as they are captured, rather than relying on pre-existing images.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2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Developing a system for automatic disease management and control, for example, by providing recommendations for treatment based on the type of disease detected.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2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Developing a multi-class classifier to detect and predict multiple diseases at once.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2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Improving the performance of the model by using transfer learning techniques and fine-tuning pre-trained models on the mango dataset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394786264"/>
      </p:ext>
    </p:extLst>
  </p:cSld>
  <p:clrMapOvr>
    <a:masterClrMapping/>
  </p:clrMapOvr>
  <mc:AlternateContent xmlns:mc="http://schemas.openxmlformats.org/markup-compatibility/2006">
    <mc:Choice xmlns:p14="http://schemas.microsoft.com/office/powerpoint/2010/main" Requires="p14">
      <p:transition spd="slow" p14:dur="2000" advTm="9904"/>
    </mc:Choice>
    <mc:Fallback>
      <p:transition spd="slow" advTm="9904"/>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2206</TotalTime>
  <Words>2732</Words>
  <Application>Microsoft Office PowerPoint</Application>
  <PresentationFormat>Widescreen</PresentationFormat>
  <Paragraphs>122</Paragraphs>
  <Slides>11</Slides>
  <Notes>11</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Roboto</vt:lpstr>
      <vt:lpstr>Söhne</vt:lpstr>
      <vt:lpstr>Times New Roman</vt:lpstr>
      <vt:lpstr>Trebuchet MS</vt:lpstr>
      <vt:lpstr>Wingdings 3</vt:lpstr>
      <vt:lpstr>Facet</vt:lpstr>
      <vt:lpstr>MANGO LEAF DISEASE DETECTION</vt:lpstr>
      <vt:lpstr>                                      Index</vt:lpstr>
      <vt:lpstr>             MANGO LEAF DISEASE DETECTION </vt:lpstr>
      <vt:lpstr>                                                                                         Objective</vt:lpstr>
      <vt:lpstr>                                       Background</vt:lpstr>
      <vt:lpstr>PowerPoint Presentation</vt:lpstr>
      <vt:lpstr>PowerPoint Presentation</vt:lpstr>
      <vt:lpstr>                                                                  Hardware and Software Requirements</vt:lpstr>
      <vt:lpstr>                              Future Scope</vt:lpstr>
      <vt:lpstr>                                                                                        Conclusions</vt:lpstr>
      <vt:lpstr>                                                                               References and 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MANGO LEAF DISEASE DETECTION</dc:title>
  <dc:creator>Sumit Kumar</dc:creator>
  <cp:lastModifiedBy>Sumit Kumar</cp:lastModifiedBy>
  <cp:revision>2</cp:revision>
  <dcterms:created xsi:type="dcterms:W3CDTF">2023-01-25T18:56:33Z</dcterms:created>
  <dcterms:modified xsi:type="dcterms:W3CDTF">2023-01-30T17:51:42Z</dcterms:modified>
</cp:coreProperties>
</file>