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Times New Roman Bold" panose="02020803070505020304" pitchFamily="18" charset="0"/>
      <p:regular r:id="rId13"/>
      <p:bold r:id="rId14"/>
    </p:embeddedFont>
    <p:embeddedFont>
      <p:font typeface="TT Smalls" panose="020B0604020202020204" charset="0"/>
      <p:regular r:id="rId15"/>
    </p:embeddedFont>
    <p:embeddedFont>
      <p:font typeface="TT Smalls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1" d="100"/>
          <a:sy n="31" d="100"/>
        </p:scale>
        <p:origin x="1042"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29000"/>
            </a:blip>
            <a:stretch>
              <a:fillRect/>
            </a:stretch>
          </a:blipFill>
        </p:spPr>
      </p:sp>
      <p:grpSp>
        <p:nvGrpSpPr>
          <p:cNvPr id="3" name="Group 3"/>
          <p:cNvGrpSpPr/>
          <p:nvPr/>
        </p:nvGrpSpPr>
        <p:grpSpPr>
          <a:xfrm>
            <a:off x="904875" y="9520237"/>
            <a:ext cx="16478250" cy="19050"/>
            <a:chOff x="0" y="0"/>
            <a:chExt cx="21971000" cy="25400"/>
          </a:xfrm>
        </p:grpSpPr>
        <p:sp>
          <p:nvSpPr>
            <p:cNvPr id="4" name="Freeform 4"/>
            <p:cNvSpPr/>
            <p:nvPr/>
          </p:nvSpPr>
          <p:spPr>
            <a:xfrm>
              <a:off x="12700" y="0"/>
              <a:ext cx="21945600" cy="25400"/>
            </a:xfrm>
            <a:custGeom>
              <a:avLst/>
              <a:gdLst/>
              <a:ahLst/>
              <a:cxnLst/>
              <a:rect l="l" t="t" r="r" b="b"/>
              <a:pathLst>
                <a:path w="21945600" h="25400">
                  <a:moveTo>
                    <a:pt x="177800" y="0"/>
                  </a:moveTo>
                  <a:lnTo>
                    <a:pt x="254000" y="0"/>
                  </a:lnTo>
                  <a:lnTo>
                    <a:pt x="254000" y="25400"/>
                  </a:lnTo>
                  <a:lnTo>
                    <a:pt x="177800" y="25400"/>
                  </a:lnTo>
                  <a:close/>
                  <a:moveTo>
                    <a:pt x="355600" y="0"/>
                  </a:moveTo>
                  <a:lnTo>
                    <a:pt x="431800" y="0"/>
                  </a:lnTo>
                  <a:lnTo>
                    <a:pt x="431800" y="25400"/>
                  </a:lnTo>
                  <a:lnTo>
                    <a:pt x="355600" y="25400"/>
                  </a:lnTo>
                  <a:close/>
                  <a:moveTo>
                    <a:pt x="533400" y="0"/>
                  </a:moveTo>
                  <a:lnTo>
                    <a:pt x="609600" y="0"/>
                  </a:lnTo>
                  <a:lnTo>
                    <a:pt x="609600" y="25400"/>
                  </a:lnTo>
                  <a:lnTo>
                    <a:pt x="533400" y="25400"/>
                  </a:lnTo>
                  <a:close/>
                  <a:moveTo>
                    <a:pt x="711200" y="0"/>
                  </a:moveTo>
                  <a:lnTo>
                    <a:pt x="787400" y="0"/>
                  </a:lnTo>
                  <a:lnTo>
                    <a:pt x="787400" y="25400"/>
                  </a:lnTo>
                  <a:lnTo>
                    <a:pt x="711200" y="25400"/>
                  </a:lnTo>
                  <a:close/>
                  <a:moveTo>
                    <a:pt x="889000" y="0"/>
                  </a:moveTo>
                  <a:lnTo>
                    <a:pt x="965200" y="0"/>
                  </a:lnTo>
                  <a:lnTo>
                    <a:pt x="965200" y="25400"/>
                  </a:lnTo>
                  <a:lnTo>
                    <a:pt x="889000" y="25400"/>
                  </a:lnTo>
                  <a:close/>
                  <a:moveTo>
                    <a:pt x="1066800" y="0"/>
                  </a:moveTo>
                  <a:lnTo>
                    <a:pt x="1143000" y="0"/>
                  </a:lnTo>
                  <a:lnTo>
                    <a:pt x="1143000" y="25400"/>
                  </a:lnTo>
                  <a:lnTo>
                    <a:pt x="1066800" y="25400"/>
                  </a:lnTo>
                  <a:close/>
                  <a:moveTo>
                    <a:pt x="1244600" y="0"/>
                  </a:moveTo>
                  <a:lnTo>
                    <a:pt x="1320800" y="0"/>
                  </a:lnTo>
                  <a:lnTo>
                    <a:pt x="1320800" y="25400"/>
                  </a:lnTo>
                  <a:lnTo>
                    <a:pt x="1244600" y="25400"/>
                  </a:lnTo>
                  <a:close/>
                  <a:moveTo>
                    <a:pt x="1422400" y="25400"/>
                  </a:moveTo>
                  <a:lnTo>
                    <a:pt x="1498600" y="25400"/>
                  </a:lnTo>
                  <a:lnTo>
                    <a:pt x="1422400" y="25400"/>
                  </a:lnTo>
                  <a:close/>
                  <a:moveTo>
                    <a:pt x="1600200" y="25400"/>
                  </a:moveTo>
                  <a:lnTo>
                    <a:pt x="1676400" y="25400"/>
                  </a:lnTo>
                  <a:lnTo>
                    <a:pt x="1600200" y="25400"/>
                  </a:lnTo>
                  <a:close/>
                  <a:moveTo>
                    <a:pt x="1778000" y="25400"/>
                  </a:moveTo>
                  <a:lnTo>
                    <a:pt x="1854200" y="25400"/>
                  </a:lnTo>
                  <a:lnTo>
                    <a:pt x="1778000" y="25400"/>
                  </a:lnTo>
                  <a:close/>
                  <a:moveTo>
                    <a:pt x="1955800" y="25400"/>
                  </a:moveTo>
                  <a:lnTo>
                    <a:pt x="2032000" y="25400"/>
                  </a:lnTo>
                  <a:lnTo>
                    <a:pt x="1955800" y="25400"/>
                  </a:lnTo>
                  <a:close/>
                  <a:moveTo>
                    <a:pt x="2133600" y="25400"/>
                  </a:moveTo>
                  <a:lnTo>
                    <a:pt x="2209800" y="25400"/>
                  </a:lnTo>
                  <a:lnTo>
                    <a:pt x="2133600" y="25400"/>
                  </a:lnTo>
                  <a:close/>
                  <a:moveTo>
                    <a:pt x="2311400" y="25400"/>
                  </a:moveTo>
                  <a:lnTo>
                    <a:pt x="2387600" y="25400"/>
                  </a:lnTo>
                  <a:lnTo>
                    <a:pt x="2311400" y="25400"/>
                  </a:lnTo>
                  <a:close/>
                  <a:moveTo>
                    <a:pt x="2489200" y="25400"/>
                  </a:moveTo>
                  <a:lnTo>
                    <a:pt x="2565400" y="25400"/>
                  </a:lnTo>
                  <a:lnTo>
                    <a:pt x="2489200" y="25400"/>
                  </a:lnTo>
                  <a:close/>
                  <a:moveTo>
                    <a:pt x="2667000" y="25400"/>
                  </a:moveTo>
                  <a:lnTo>
                    <a:pt x="2743200" y="25400"/>
                  </a:lnTo>
                  <a:lnTo>
                    <a:pt x="2667000" y="25400"/>
                  </a:lnTo>
                  <a:close/>
                  <a:moveTo>
                    <a:pt x="2844800" y="25400"/>
                  </a:moveTo>
                  <a:lnTo>
                    <a:pt x="2921000" y="25400"/>
                  </a:lnTo>
                  <a:lnTo>
                    <a:pt x="2844800" y="25400"/>
                  </a:lnTo>
                  <a:close/>
                  <a:moveTo>
                    <a:pt x="3022600" y="25400"/>
                  </a:moveTo>
                  <a:lnTo>
                    <a:pt x="3098800" y="25400"/>
                  </a:lnTo>
                  <a:lnTo>
                    <a:pt x="3022600" y="25400"/>
                  </a:lnTo>
                  <a:close/>
                  <a:moveTo>
                    <a:pt x="3200400" y="25400"/>
                  </a:moveTo>
                  <a:lnTo>
                    <a:pt x="3276600" y="25400"/>
                  </a:lnTo>
                  <a:lnTo>
                    <a:pt x="3200400" y="25400"/>
                  </a:lnTo>
                  <a:close/>
                  <a:moveTo>
                    <a:pt x="3378200" y="25400"/>
                  </a:moveTo>
                  <a:lnTo>
                    <a:pt x="3454400" y="25400"/>
                  </a:lnTo>
                  <a:lnTo>
                    <a:pt x="3378200" y="25400"/>
                  </a:lnTo>
                  <a:close/>
                  <a:moveTo>
                    <a:pt x="3556000" y="25400"/>
                  </a:moveTo>
                  <a:lnTo>
                    <a:pt x="3632200" y="25400"/>
                  </a:lnTo>
                  <a:lnTo>
                    <a:pt x="3556000" y="25400"/>
                  </a:lnTo>
                  <a:close/>
                  <a:moveTo>
                    <a:pt x="3733800" y="25400"/>
                  </a:moveTo>
                  <a:lnTo>
                    <a:pt x="3810000" y="25400"/>
                  </a:lnTo>
                  <a:lnTo>
                    <a:pt x="3733800" y="25400"/>
                  </a:lnTo>
                  <a:close/>
                  <a:moveTo>
                    <a:pt x="3911600" y="25400"/>
                  </a:moveTo>
                  <a:lnTo>
                    <a:pt x="3987800" y="25400"/>
                  </a:lnTo>
                  <a:lnTo>
                    <a:pt x="3911600" y="25400"/>
                  </a:lnTo>
                  <a:close/>
                  <a:moveTo>
                    <a:pt x="4089400" y="25400"/>
                  </a:moveTo>
                  <a:lnTo>
                    <a:pt x="4165600" y="25400"/>
                  </a:lnTo>
                  <a:lnTo>
                    <a:pt x="4089400" y="25400"/>
                  </a:lnTo>
                  <a:close/>
                  <a:moveTo>
                    <a:pt x="4267200" y="25400"/>
                  </a:moveTo>
                  <a:lnTo>
                    <a:pt x="4343400" y="25400"/>
                  </a:lnTo>
                  <a:lnTo>
                    <a:pt x="4267200" y="25400"/>
                  </a:lnTo>
                  <a:close/>
                  <a:moveTo>
                    <a:pt x="4445000" y="25400"/>
                  </a:moveTo>
                  <a:lnTo>
                    <a:pt x="4521200" y="25400"/>
                  </a:lnTo>
                  <a:lnTo>
                    <a:pt x="4445000" y="25400"/>
                  </a:lnTo>
                  <a:close/>
                  <a:moveTo>
                    <a:pt x="4622800" y="25400"/>
                  </a:moveTo>
                  <a:lnTo>
                    <a:pt x="4699000" y="25400"/>
                  </a:lnTo>
                  <a:lnTo>
                    <a:pt x="4622800" y="25400"/>
                  </a:lnTo>
                  <a:close/>
                  <a:moveTo>
                    <a:pt x="4800600" y="25400"/>
                  </a:moveTo>
                  <a:lnTo>
                    <a:pt x="4876800" y="25400"/>
                  </a:lnTo>
                  <a:lnTo>
                    <a:pt x="4800600" y="25400"/>
                  </a:lnTo>
                  <a:close/>
                  <a:moveTo>
                    <a:pt x="4978400" y="25400"/>
                  </a:moveTo>
                  <a:lnTo>
                    <a:pt x="5054600" y="25400"/>
                  </a:lnTo>
                  <a:lnTo>
                    <a:pt x="4978400" y="25400"/>
                  </a:lnTo>
                  <a:close/>
                  <a:moveTo>
                    <a:pt x="5156200" y="25400"/>
                  </a:moveTo>
                  <a:lnTo>
                    <a:pt x="5232400" y="25400"/>
                  </a:lnTo>
                  <a:lnTo>
                    <a:pt x="5156200" y="25400"/>
                  </a:lnTo>
                  <a:close/>
                  <a:moveTo>
                    <a:pt x="5334000" y="25400"/>
                  </a:moveTo>
                  <a:lnTo>
                    <a:pt x="5410200" y="25400"/>
                  </a:lnTo>
                  <a:lnTo>
                    <a:pt x="5334000" y="25400"/>
                  </a:lnTo>
                  <a:close/>
                  <a:moveTo>
                    <a:pt x="5511800" y="25400"/>
                  </a:moveTo>
                  <a:lnTo>
                    <a:pt x="5588000" y="25400"/>
                  </a:lnTo>
                  <a:lnTo>
                    <a:pt x="5511800" y="25400"/>
                  </a:lnTo>
                  <a:close/>
                  <a:moveTo>
                    <a:pt x="5689600" y="25400"/>
                  </a:moveTo>
                  <a:lnTo>
                    <a:pt x="5765800" y="25400"/>
                  </a:lnTo>
                  <a:lnTo>
                    <a:pt x="5689600" y="25400"/>
                  </a:lnTo>
                  <a:close/>
                  <a:moveTo>
                    <a:pt x="5867400" y="25400"/>
                  </a:moveTo>
                  <a:lnTo>
                    <a:pt x="5943600" y="25400"/>
                  </a:lnTo>
                  <a:lnTo>
                    <a:pt x="5867400" y="25400"/>
                  </a:lnTo>
                  <a:close/>
                  <a:moveTo>
                    <a:pt x="6045200" y="25400"/>
                  </a:moveTo>
                  <a:lnTo>
                    <a:pt x="6121400" y="25400"/>
                  </a:lnTo>
                  <a:lnTo>
                    <a:pt x="6045200" y="25400"/>
                  </a:lnTo>
                  <a:close/>
                  <a:moveTo>
                    <a:pt x="6223000" y="25400"/>
                  </a:moveTo>
                  <a:lnTo>
                    <a:pt x="6299200" y="25400"/>
                  </a:lnTo>
                  <a:lnTo>
                    <a:pt x="6223000" y="25400"/>
                  </a:lnTo>
                  <a:close/>
                  <a:moveTo>
                    <a:pt x="6400800" y="25400"/>
                  </a:moveTo>
                  <a:lnTo>
                    <a:pt x="6477000" y="25400"/>
                  </a:lnTo>
                  <a:lnTo>
                    <a:pt x="6400800" y="25400"/>
                  </a:lnTo>
                  <a:close/>
                  <a:moveTo>
                    <a:pt x="6578600" y="25400"/>
                  </a:moveTo>
                  <a:lnTo>
                    <a:pt x="6654800" y="25400"/>
                  </a:lnTo>
                  <a:lnTo>
                    <a:pt x="6578600" y="25400"/>
                  </a:lnTo>
                  <a:close/>
                  <a:moveTo>
                    <a:pt x="6756400" y="25400"/>
                  </a:moveTo>
                  <a:lnTo>
                    <a:pt x="6832600" y="25400"/>
                  </a:lnTo>
                  <a:lnTo>
                    <a:pt x="6756400" y="25400"/>
                  </a:lnTo>
                  <a:close/>
                  <a:moveTo>
                    <a:pt x="6934200" y="25400"/>
                  </a:moveTo>
                  <a:lnTo>
                    <a:pt x="7010400" y="25400"/>
                  </a:lnTo>
                  <a:lnTo>
                    <a:pt x="6934200" y="25400"/>
                  </a:lnTo>
                  <a:close/>
                  <a:moveTo>
                    <a:pt x="7112000" y="25400"/>
                  </a:moveTo>
                  <a:lnTo>
                    <a:pt x="7188200" y="25400"/>
                  </a:lnTo>
                  <a:lnTo>
                    <a:pt x="7112000" y="25400"/>
                  </a:lnTo>
                  <a:close/>
                  <a:moveTo>
                    <a:pt x="7289800" y="25400"/>
                  </a:moveTo>
                  <a:lnTo>
                    <a:pt x="7366000" y="25400"/>
                  </a:lnTo>
                  <a:lnTo>
                    <a:pt x="7289800" y="25400"/>
                  </a:lnTo>
                  <a:close/>
                  <a:moveTo>
                    <a:pt x="7467600" y="25400"/>
                  </a:moveTo>
                  <a:lnTo>
                    <a:pt x="7543800" y="25400"/>
                  </a:lnTo>
                  <a:lnTo>
                    <a:pt x="7467600" y="25400"/>
                  </a:lnTo>
                  <a:close/>
                  <a:moveTo>
                    <a:pt x="7645400" y="25400"/>
                  </a:moveTo>
                  <a:lnTo>
                    <a:pt x="7721600" y="25400"/>
                  </a:lnTo>
                  <a:lnTo>
                    <a:pt x="7645400" y="25400"/>
                  </a:lnTo>
                  <a:close/>
                  <a:moveTo>
                    <a:pt x="7823200" y="25400"/>
                  </a:moveTo>
                  <a:lnTo>
                    <a:pt x="7899400" y="25400"/>
                  </a:lnTo>
                  <a:lnTo>
                    <a:pt x="7823200" y="25400"/>
                  </a:lnTo>
                  <a:close/>
                  <a:moveTo>
                    <a:pt x="8001000" y="25400"/>
                  </a:moveTo>
                  <a:lnTo>
                    <a:pt x="8077200" y="25400"/>
                  </a:lnTo>
                  <a:lnTo>
                    <a:pt x="8001000" y="25400"/>
                  </a:lnTo>
                  <a:close/>
                  <a:moveTo>
                    <a:pt x="8178800" y="25400"/>
                  </a:moveTo>
                  <a:lnTo>
                    <a:pt x="8255000" y="25400"/>
                  </a:lnTo>
                  <a:lnTo>
                    <a:pt x="8178800" y="25400"/>
                  </a:lnTo>
                  <a:close/>
                  <a:moveTo>
                    <a:pt x="8356600" y="25400"/>
                  </a:moveTo>
                  <a:lnTo>
                    <a:pt x="8432800" y="25400"/>
                  </a:lnTo>
                  <a:lnTo>
                    <a:pt x="8356600" y="25400"/>
                  </a:lnTo>
                  <a:close/>
                  <a:moveTo>
                    <a:pt x="8534400" y="25400"/>
                  </a:moveTo>
                  <a:lnTo>
                    <a:pt x="8610600" y="25400"/>
                  </a:lnTo>
                  <a:lnTo>
                    <a:pt x="8534400" y="25400"/>
                  </a:lnTo>
                  <a:close/>
                  <a:moveTo>
                    <a:pt x="8712200" y="25400"/>
                  </a:moveTo>
                  <a:lnTo>
                    <a:pt x="8788400" y="25400"/>
                  </a:lnTo>
                  <a:lnTo>
                    <a:pt x="8712200" y="25400"/>
                  </a:lnTo>
                  <a:close/>
                  <a:moveTo>
                    <a:pt x="8890000" y="25400"/>
                  </a:moveTo>
                  <a:lnTo>
                    <a:pt x="8966200" y="25400"/>
                  </a:lnTo>
                  <a:lnTo>
                    <a:pt x="8890000" y="25400"/>
                  </a:lnTo>
                  <a:close/>
                  <a:moveTo>
                    <a:pt x="9067800" y="25400"/>
                  </a:moveTo>
                  <a:lnTo>
                    <a:pt x="9144000" y="25400"/>
                  </a:lnTo>
                  <a:lnTo>
                    <a:pt x="9067800" y="25400"/>
                  </a:lnTo>
                  <a:close/>
                  <a:moveTo>
                    <a:pt x="9245600" y="25400"/>
                  </a:moveTo>
                  <a:lnTo>
                    <a:pt x="9321800" y="25400"/>
                  </a:lnTo>
                  <a:lnTo>
                    <a:pt x="9245600" y="25400"/>
                  </a:lnTo>
                  <a:close/>
                  <a:moveTo>
                    <a:pt x="9423400" y="25400"/>
                  </a:moveTo>
                  <a:lnTo>
                    <a:pt x="9499600" y="25400"/>
                  </a:lnTo>
                  <a:lnTo>
                    <a:pt x="9423400" y="25400"/>
                  </a:lnTo>
                  <a:close/>
                  <a:moveTo>
                    <a:pt x="9601200" y="25400"/>
                  </a:moveTo>
                  <a:lnTo>
                    <a:pt x="9677400" y="25400"/>
                  </a:lnTo>
                  <a:lnTo>
                    <a:pt x="9601200" y="25400"/>
                  </a:lnTo>
                  <a:close/>
                  <a:moveTo>
                    <a:pt x="9779000" y="25400"/>
                  </a:moveTo>
                  <a:lnTo>
                    <a:pt x="9855200" y="25400"/>
                  </a:lnTo>
                  <a:lnTo>
                    <a:pt x="9779000" y="25400"/>
                  </a:lnTo>
                  <a:close/>
                  <a:moveTo>
                    <a:pt x="9956800" y="25400"/>
                  </a:moveTo>
                  <a:lnTo>
                    <a:pt x="10033000" y="25400"/>
                  </a:lnTo>
                  <a:lnTo>
                    <a:pt x="9956800" y="25400"/>
                  </a:lnTo>
                  <a:close/>
                  <a:moveTo>
                    <a:pt x="10134600" y="25400"/>
                  </a:moveTo>
                  <a:lnTo>
                    <a:pt x="10210800" y="25400"/>
                  </a:lnTo>
                  <a:lnTo>
                    <a:pt x="10134600" y="25400"/>
                  </a:lnTo>
                  <a:close/>
                  <a:moveTo>
                    <a:pt x="10312400" y="25400"/>
                  </a:moveTo>
                  <a:lnTo>
                    <a:pt x="10388600" y="25400"/>
                  </a:lnTo>
                  <a:lnTo>
                    <a:pt x="10312400" y="25400"/>
                  </a:lnTo>
                  <a:close/>
                  <a:moveTo>
                    <a:pt x="10490200" y="25400"/>
                  </a:moveTo>
                  <a:lnTo>
                    <a:pt x="10566400" y="25400"/>
                  </a:lnTo>
                  <a:lnTo>
                    <a:pt x="10490200" y="25400"/>
                  </a:lnTo>
                  <a:close/>
                  <a:moveTo>
                    <a:pt x="10668000" y="25400"/>
                  </a:moveTo>
                  <a:lnTo>
                    <a:pt x="10744200" y="25400"/>
                  </a:lnTo>
                  <a:lnTo>
                    <a:pt x="10668000" y="25400"/>
                  </a:lnTo>
                  <a:close/>
                  <a:moveTo>
                    <a:pt x="10845800" y="25400"/>
                  </a:moveTo>
                  <a:lnTo>
                    <a:pt x="10922000" y="25400"/>
                  </a:lnTo>
                  <a:lnTo>
                    <a:pt x="10845800" y="25400"/>
                  </a:lnTo>
                  <a:close/>
                  <a:moveTo>
                    <a:pt x="11023600" y="25400"/>
                  </a:moveTo>
                  <a:lnTo>
                    <a:pt x="11099800" y="25400"/>
                  </a:lnTo>
                  <a:lnTo>
                    <a:pt x="11023600" y="25400"/>
                  </a:lnTo>
                  <a:close/>
                  <a:moveTo>
                    <a:pt x="11201400" y="25400"/>
                  </a:moveTo>
                  <a:lnTo>
                    <a:pt x="11277600" y="25400"/>
                  </a:lnTo>
                  <a:lnTo>
                    <a:pt x="11201400" y="25400"/>
                  </a:lnTo>
                  <a:close/>
                  <a:moveTo>
                    <a:pt x="11379200" y="25400"/>
                  </a:moveTo>
                  <a:lnTo>
                    <a:pt x="11455400" y="25400"/>
                  </a:lnTo>
                  <a:lnTo>
                    <a:pt x="11379200" y="25400"/>
                  </a:lnTo>
                  <a:close/>
                  <a:moveTo>
                    <a:pt x="11557000" y="25400"/>
                  </a:moveTo>
                  <a:lnTo>
                    <a:pt x="11633200" y="25400"/>
                  </a:lnTo>
                  <a:lnTo>
                    <a:pt x="11557000" y="25400"/>
                  </a:lnTo>
                  <a:close/>
                  <a:moveTo>
                    <a:pt x="11734800" y="25400"/>
                  </a:moveTo>
                  <a:lnTo>
                    <a:pt x="11811000" y="25400"/>
                  </a:lnTo>
                  <a:lnTo>
                    <a:pt x="11734800" y="25400"/>
                  </a:lnTo>
                  <a:close/>
                  <a:moveTo>
                    <a:pt x="11912600" y="25400"/>
                  </a:moveTo>
                  <a:lnTo>
                    <a:pt x="11988800" y="25400"/>
                  </a:lnTo>
                  <a:lnTo>
                    <a:pt x="11912600" y="25400"/>
                  </a:lnTo>
                  <a:close/>
                  <a:moveTo>
                    <a:pt x="12090400" y="25400"/>
                  </a:moveTo>
                  <a:lnTo>
                    <a:pt x="12166600" y="25400"/>
                  </a:lnTo>
                  <a:lnTo>
                    <a:pt x="12090400" y="25400"/>
                  </a:lnTo>
                  <a:close/>
                  <a:moveTo>
                    <a:pt x="12268200" y="25400"/>
                  </a:moveTo>
                  <a:lnTo>
                    <a:pt x="12344400" y="25400"/>
                  </a:lnTo>
                  <a:lnTo>
                    <a:pt x="12268200" y="25400"/>
                  </a:lnTo>
                  <a:close/>
                  <a:moveTo>
                    <a:pt x="12446000" y="25400"/>
                  </a:moveTo>
                  <a:lnTo>
                    <a:pt x="12522200" y="25400"/>
                  </a:lnTo>
                  <a:lnTo>
                    <a:pt x="12446000" y="25400"/>
                  </a:lnTo>
                  <a:close/>
                  <a:moveTo>
                    <a:pt x="12623800" y="25400"/>
                  </a:moveTo>
                  <a:lnTo>
                    <a:pt x="12700000" y="25400"/>
                  </a:lnTo>
                  <a:lnTo>
                    <a:pt x="12623800" y="25400"/>
                  </a:lnTo>
                  <a:close/>
                  <a:moveTo>
                    <a:pt x="12801600" y="25400"/>
                  </a:moveTo>
                  <a:lnTo>
                    <a:pt x="12877800" y="25400"/>
                  </a:lnTo>
                  <a:lnTo>
                    <a:pt x="12801600" y="25400"/>
                  </a:lnTo>
                  <a:close/>
                  <a:moveTo>
                    <a:pt x="12979400" y="25400"/>
                  </a:moveTo>
                  <a:lnTo>
                    <a:pt x="13055600" y="25400"/>
                  </a:lnTo>
                  <a:lnTo>
                    <a:pt x="12979400" y="25400"/>
                  </a:lnTo>
                  <a:close/>
                  <a:moveTo>
                    <a:pt x="13157200" y="25400"/>
                  </a:moveTo>
                  <a:lnTo>
                    <a:pt x="13233400" y="25400"/>
                  </a:lnTo>
                  <a:lnTo>
                    <a:pt x="13157200" y="25400"/>
                  </a:lnTo>
                  <a:close/>
                  <a:moveTo>
                    <a:pt x="13335000" y="25400"/>
                  </a:moveTo>
                  <a:lnTo>
                    <a:pt x="13411200" y="25400"/>
                  </a:lnTo>
                  <a:lnTo>
                    <a:pt x="13335000" y="25400"/>
                  </a:lnTo>
                  <a:close/>
                  <a:moveTo>
                    <a:pt x="13512800" y="25400"/>
                  </a:moveTo>
                  <a:lnTo>
                    <a:pt x="13589000" y="25400"/>
                  </a:lnTo>
                  <a:lnTo>
                    <a:pt x="13512800" y="25400"/>
                  </a:lnTo>
                  <a:close/>
                  <a:moveTo>
                    <a:pt x="13690600" y="25400"/>
                  </a:moveTo>
                  <a:lnTo>
                    <a:pt x="13766800" y="25400"/>
                  </a:lnTo>
                  <a:lnTo>
                    <a:pt x="13690600" y="25400"/>
                  </a:lnTo>
                  <a:close/>
                  <a:moveTo>
                    <a:pt x="13868400" y="25400"/>
                  </a:moveTo>
                  <a:lnTo>
                    <a:pt x="13944600" y="25400"/>
                  </a:lnTo>
                  <a:lnTo>
                    <a:pt x="13868400" y="25400"/>
                  </a:lnTo>
                  <a:close/>
                  <a:moveTo>
                    <a:pt x="14046200" y="25400"/>
                  </a:moveTo>
                  <a:lnTo>
                    <a:pt x="14122400" y="25400"/>
                  </a:lnTo>
                  <a:lnTo>
                    <a:pt x="14046200" y="25400"/>
                  </a:lnTo>
                  <a:close/>
                  <a:moveTo>
                    <a:pt x="14224000" y="25400"/>
                  </a:moveTo>
                  <a:lnTo>
                    <a:pt x="14300200" y="25400"/>
                  </a:lnTo>
                  <a:lnTo>
                    <a:pt x="14224000" y="25400"/>
                  </a:lnTo>
                  <a:close/>
                  <a:moveTo>
                    <a:pt x="14401800" y="25400"/>
                  </a:moveTo>
                  <a:lnTo>
                    <a:pt x="14478000" y="25400"/>
                  </a:lnTo>
                  <a:lnTo>
                    <a:pt x="14401800" y="25400"/>
                  </a:lnTo>
                  <a:close/>
                  <a:moveTo>
                    <a:pt x="14579600" y="25400"/>
                  </a:moveTo>
                  <a:lnTo>
                    <a:pt x="14655800" y="25400"/>
                  </a:lnTo>
                  <a:lnTo>
                    <a:pt x="14579600" y="25400"/>
                  </a:lnTo>
                  <a:close/>
                  <a:moveTo>
                    <a:pt x="14757400" y="25400"/>
                  </a:moveTo>
                  <a:lnTo>
                    <a:pt x="14833600" y="25400"/>
                  </a:lnTo>
                  <a:lnTo>
                    <a:pt x="14757400" y="25400"/>
                  </a:lnTo>
                  <a:close/>
                  <a:moveTo>
                    <a:pt x="14935200" y="25400"/>
                  </a:moveTo>
                  <a:lnTo>
                    <a:pt x="15011400" y="25400"/>
                  </a:lnTo>
                  <a:lnTo>
                    <a:pt x="14935200" y="25400"/>
                  </a:lnTo>
                  <a:close/>
                  <a:moveTo>
                    <a:pt x="15113000" y="25400"/>
                  </a:moveTo>
                  <a:lnTo>
                    <a:pt x="15189200" y="25400"/>
                  </a:lnTo>
                  <a:lnTo>
                    <a:pt x="15113000" y="25400"/>
                  </a:lnTo>
                  <a:close/>
                  <a:moveTo>
                    <a:pt x="15290800" y="25400"/>
                  </a:moveTo>
                  <a:lnTo>
                    <a:pt x="15367000" y="25400"/>
                  </a:lnTo>
                  <a:lnTo>
                    <a:pt x="15290800" y="25400"/>
                  </a:lnTo>
                  <a:close/>
                  <a:moveTo>
                    <a:pt x="15468600" y="25400"/>
                  </a:moveTo>
                  <a:lnTo>
                    <a:pt x="15544800" y="25400"/>
                  </a:lnTo>
                  <a:lnTo>
                    <a:pt x="15468600" y="25400"/>
                  </a:lnTo>
                  <a:close/>
                  <a:moveTo>
                    <a:pt x="15646400" y="25400"/>
                  </a:moveTo>
                  <a:lnTo>
                    <a:pt x="15722600" y="25400"/>
                  </a:lnTo>
                  <a:lnTo>
                    <a:pt x="15646400" y="25400"/>
                  </a:lnTo>
                  <a:close/>
                  <a:moveTo>
                    <a:pt x="15824200" y="25400"/>
                  </a:moveTo>
                  <a:lnTo>
                    <a:pt x="15900400" y="25400"/>
                  </a:lnTo>
                  <a:lnTo>
                    <a:pt x="15824200" y="25400"/>
                  </a:lnTo>
                  <a:close/>
                  <a:moveTo>
                    <a:pt x="16002000" y="25400"/>
                  </a:moveTo>
                  <a:lnTo>
                    <a:pt x="16078200" y="25400"/>
                  </a:lnTo>
                  <a:lnTo>
                    <a:pt x="16002000" y="25400"/>
                  </a:lnTo>
                  <a:close/>
                  <a:moveTo>
                    <a:pt x="16179800" y="25400"/>
                  </a:moveTo>
                  <a:lnTo>
                    <a:pt x="16256000" y="25400"/>
                  </a:lnTo>
                  <a:lnTo>
                    <a:pt x="16179800" y="25400"/>
                  </a:lnTo>
                  <a:close/>
                  <a:moveTo>
                    <a:pt x="16357600" y="25400"/>
                  </a:moveTo>
                  <a:lnTo>
                    <a:pt x="16433800" y="25400"/>
                  </a:lnTo>
                  <a:lnTo>
                    <a:pt x="16357600" y="25400"/>
                  </a:lnTo>
                  <a:close/>
                  <a:moveTo>
                    <a:pt x="16535400" y="25400"/>
                  </a:moveTo>
                  <a:lnTo>
                    <a:pt x="16611600" y="25400"/>
                  </a:lnTo>
                  <a:lnTo>
                    <a:pt x="16535400" y="25400"/>
                  </a:lnTo>
                  <a:close/>
                  <a:moveTo>
                    <a:pt x="16713200" y="25400"/>
                  </a:moveTo>
                  <a:lnTo>
                    <a:pt x="16789400" y="25400"/>
                  </a:lnTo>
                  <a:lnTo>
                    <a:pt x="16713200" y="25400"/>
                  </a:lnTo>
                  <a:close/>
                  <a:moveTo>
                    <a:pt x="16891000" y="25400"/>
                  </a:moveTo>
                  <a:lnTo>
                    <a:pt x="16967200" y="25400"/>
                  </a:lnTo>
                  <a:lnTo>
                    <a:pt x="16891000" y="25400"/>
                  </a:lnTo>
                  <a:close/>
                  <a:moveTo>
                    <a:pt x="17068800" y="25400"/>
                  </a:moveTo>
                  <a:lnTo>
                    <a:pt x="17145000" y="25400"/>
                  </a:lnTo>
                  <a:lnTo>
                    <a:pt x="17068800" y="25400"/>
                  </a:lnTo>
                  <a:close/>
                  <a:moveTo>
                    <a:pt x="17246600" y="25400"/>
                  </a:moveTo>
                  <a:lnTo>
                    <a:pt x="17322800" y="25400"/>
                  </a:lnTo>
                  <a:lnTo>
                    <a:pt x="17246600" y="25400"/>
                  </a:lnTo>
                  <a:close/>
                  <a:moveTo>
                    <a:pt x="17424400" y="25400"/>
                  </a:moveTo>
                  <a:lnTo>
                    <a:pt x="17500600" y="25400"/>
                  </a:lnTo>
                  <a:lnTo>
                    <a:pt x="17424400" y="25400"/>
                  </a:lnTo>
                  <a:close/>
                  <a:moveTo>
                    <a:pt x="17602200" y="25400"/>
                  </a:moveTo>
                  <a:lnTo>
                    <a:pt x="17678400" y="25400"/>
                  </a:lnTo>
                  <a:lnTo>
                    <a:pt x="17602200" y="25400"/>
                  </a:lnTo>
                  <a:close/>
                  <a:moveTo>
                    <a:pt x="17780000" y="25400"/>
                  </a:moveTo>
                  <a:lnTo>
                    <a:pt x="17856200" y="25400"/>
                  </a:lnTo>
                  <a:lnTo>
                    <a:pt x="17780000" y="25400"/>
                  </a:lnTo>
                  <a:close/>
                  <a:moveTo>
                    <a:pt x="17957800" y="25400"/>
                  </a:moveTo>
                  <a:lnTo>
                    <a:pt x="18034000" y="25400"/>
                  </a:lnTo>
                  <a:lnTo>
                    <a:pt x="17957800" y="25400"/>
                  </a:lnTo>
                  <a:close/>
                  <a:moveTo>
                    <a:pt x="18135600" y="25400"/>
                  </a:moveTo>
                  <a:lnTo>
                    <a:pt x="18211800" y="25400"/>
                  </a:lnTo>
                  <a:lnTo>
                    <a:pt x="18135600" y="25400"/>
                  </a:lnTo>
                  <a:close/>
                  <a:moveTo>
                    <a:pt x="18313400" y="25400"/>
                  </a:moveTo>
                  <a:lnTo>
                    <a:pt x="18389600" y="25400"/>
                  </a:lnTo>
                  <a:lnTo>
                    <a:pt x="18313400" y="25400"/>
                  </a:lnTo>
                  <a:close/>
                  <a:moveTo>
                    <a:pt x="18491200" y="25400"/>
                  </a:moveTo>
                  <a:lnTo>
                    <a:pt x="18567400" y="25400"/>
                  </a:lnTo>
                  <a:lnTo>
                    <a:pt x="18491200" y="25400"/>
                  </a:lnTo>
                  <a:close/>
                  <a:moveTo>
                    <a:pt x="18669000" y="25400"/>
                  </a:moveTo>
                  <a:lnTo>
                    <a:pt x="18745200" y="25400"/>
                  </a:lnTo>
                  <a:lnTo>
                    <a:pt x="18669000" y="25400"/>
                  </a:lnTo>
                  <a:close/>
                  <a:moveTo>
                    <a:pt x="18846800" y="25400"/>
                  </a:moveTo>
                  <a:lnTo>
                    <a:pt x="18923000" y="25400"/>
                  </a:lnTo>
                  <a:lnTo>
                    <a:pt x="18846800" y="25400"/>
                  </a:lnTo>
                  <a:close/>
                  <a:moveTo>
                    <a:pt x="19024600" y="25400"/>
                  </a:moveTo>
                  <a:lnTo>
                    <a:pt x="19100800" y="25400"/>
                  </a:lnTo>
                  <a:lnTo>
                    <a:pt x="19024600" y="25400"/>
                  </a:lnTo>
                  <a:close/>
                  <a:moveTo>
                    <a:pt x="19202400" y="25400"/>
                  </a:moveTo>
                  <a:lnTo>
                    <a:pt x="19278600" y="25400"/>
                  </a:lnTo>
                  <a:lnTo>
                    <a:pt x="19202400" y="25400"/>
                  </a:lnTo>
                  <a:close/>
                  <a:moveTo>
                    <a:pt x="19380200" y="25400"/>
                  </a:moveTo>
                  <a:lnTo>
                    <a:pt x="19456400" y="25400"/>
                  </a:lnTo>
                  <a:lnTo>
                    <a:pt x="19380200" y="25400"/>
                  </a:lnTo>
                  <a:close/>
                  <a:moveTo>
                    <a:pt x="19558000" y="25400"/>
                  </a:moveTo>
                  <a:lnTo>
                    <a:pt x="19634200" y="25400"/>
                  </a:lnTo>
                  <a:lnTo>
                    <a:pt x="19558000" y="25400"/>
                  </a:lnTo>
                  <a:close/>
                  <a:moveTo>
                    <a:pt x="19735800" y="25400"/>
                  </a:moveTo>
                  <a:lnTo>
                    <a:pt x="19812000" y="25400"/>
                  </a:lnTo>
                  <a:lnTo>
                    <a:pt x="19735800" y="25400"/>
                  </a:lnTo>
                  <a:close/>
                  <a:moveTo>
                    <a:pt x="19913600" y="25400"/>
                  </a:moveTo>
                  <a:lnTo>
                    <a:pt x="19989800" y="25400"/>
                  </a:lnTo>
                  <a:lnTo>
                    <a:pt x="19913600" y="25400"/>
                  </a:lnTo>
                  <a:close/>
                  <a:moveTo>
                    <a:pt x="20091400" y="25400"/>
                  </a:moveTo>
                  <a:lnTo>
                    <a:pt x="20167600" y="25400"/>
                  </a:lnTo>
                  <a:lnTo>
                    <a:pt x="20091400" y="25400"/>
                  </a:lnTo>
                  <a:close/>
                  <a:moveTo>
                    <a:pt x="20269200" y="25400"/>
                  </a:moveTo>
                  <a:lnTo>
                    <a:pt x="20345400" y="25400"/>
                  </a:lnTo>
                  <a:lnTo>
                    <a:pt x="20269200" y="25400"/>
                  </a:lnTo>
                  <a:close/>
                  <a:moveTo>
                    <a:pt x="20447000" y="25400"/>
                  </a:moveTo>
                  <a:lnTo>
                    <a:pt x="20523200" y="25400"/>
                  </a:lnTo>
                  <a:lnTo>
                    <a:pt x="20447000" y="25400"/>
                  </a:lnTo>
                  <a:close/>
                  <a:moveTo>
                    <a:pt x="20624800" y="25400"/>
                  </a:moveTo>
                  <a:lnTo>
                    <a:pt x="20701000" y="25400"/>
                  </a:lnTo>
                  <a:lnTo>
                    <a:pt x="20624800" y="25400"/>
                  </a:lnTo>
                  <a:close/>
                  <a:moveTo>
                    <a:pt x="20802600" y="25400"/>
                  </a:moveTo>
                  <a:lnTo>
                    <a:pt x="20878800" y="25400"/>
                  </a:lnTo>
                  <a:lnTo>
                    <a:pt x="20802600" y="25400"/>
                  </a:lnTo>
                  <a:close/>
                  <a:moveTo>
                    <a:pt x="20980400" y="25400"/>
                  </a:moveTo>
                  <a:lnTo>
                    <a:pt x="21056600" y="25400"/>
                  </a:lnTo>
                  <a:lnTo>
                    <a:pt x="20980400" y="25400"/>
                  </a:lnTo>
                  <a:close/>
                  <a:moveTo>
                    <a:pt x="21158200" y="25400"/>
                  </a:moveTo>
                  <a:lnTo>
                    <a:pt x="21234400" y="25400"/>
                  </a:lnTo>
                  <a:lnTo>
                    <a:pt x="21158200" y="25400"/>
                  </a:lnTo>
                  <a:close/>
                  <a:moveTo>
                    <a:pt x="21336000" y="25400"/>
                  </a:moveTo>
                  <a:lnTo>
                    <a:pt x="21412200" y="25400"/>
                  </a:lnTo>
                  <a:lnTo>
                    <a:pt x="21336000" y="25400"/>
                  </a:lnTo>
                  <a:close/>
                  <a:moveTo>
                    <a:pt x="21513800" y="25400"/>
                  </a:moveTo>
                  <a:lnTo>
                    <a:pt x="21590000" y="25400"/>
                  </a:lnTo>
                  <a:lnTo>
                    <a:pt x="21513800" y="25400"/>
                  </a:lnTo>
                  <a:close/>
                  <a:moveTo>
                    <a:pt x="21691600" y="25400"/>
                  </a:moveTo>
                  <a:lnTo>
                    <a:pt x="21767800" y="25400"/>
                  </a:lnTo>
                  <a:lnTo>
                    <a:pt x="21691600" y="25400"/>
                  </a:lnTo>
                  <a:close/>
                  <a:moveTo>
                    <a:pt x="21869400" y="25400"/>
                  </a:moveTo>
                  <a:lnTo>
                    <a:pt x="21945600" y="25400"/>
                  </a:lnTo>
                  <a:lnTo>
                    <a:pt x="21869400" y="25400"/>
                  </a:lnTo>
                  <a:close/>
                  <a:moveTo>
                    <a:pt x="0" y="0"/>
                  </a:moveTo>
                  <a:lnTo>
                    <a:pt x="76200" y="0"/>
                  </a:lnTo>
                  <a:lnTo>
                    <a:pt x="76200" y="25400"/>
                  </a:lnTo>
                  <a:lnTo>
                    <a:pt x="0" y="25400"/>
                  </a:lnTo>
                  <a:close/>
                </a:path>
              </a:pathLst>
            </a:custGeom>
            <a:solidFill>
              <a:srgbClr val="9FB8CD"/>
            </a:solidFill>
          </p:spPr>
        </p:sp>
      </p:grpSp>
      <p:grpSp>
        <p:nvGrpSpPr>
          <p:cNvPr id="5" name="Group 5"/>
          <p:cNvGrpSpPr/>
          <p:nvPr/>
        </p:nvGrpSpPr>
        <p:grpSpPr>
          <a:xfrm>
            <a:off x="904875" y="1704975"/>
            <a:ext cx="16478250" cy="19050"/>
            <a:chOff x="0" y="0"/>
            <a:chExt cx="21971000" cy="25400"/>
          </a:xfrm>
        </p:grpSpPr>
        <p:sp>
          <p:nvSpPr>
            <p:cNvPr id="6" name="Freeform 6"/>
            <p:cNvSpPr/>
            <p:nvPr/>
          </p:nvSpPr>
          <p:spPr>
            <a:xfrm>
              <a:off x="12700" y="0"/>
              <a:ext cx="21945600" cy="25400"/>
            </a:xfrm>
            <a:custGeom>
              <a:avLst/>
              <a:gdLst/>
              <a:ahLst/>
              <a:cxnLst/>
              <a:rect l="l" t="t" r="r" b="b"/>
              <a:pathLst>
                <a:path w="21945600" h="25400">
                  <a:moveTo>
                    <a:pt x="177800" y="0"/>
                  </a:moveTo>
                  <a:lnTo>
                    <a:pt x="254000" y="0"/>
                  </a:lnTo>
                  <a:lnTo>
                    <a:pt x="254000" y="25400"/>
                  </a:lnTo>
                  <a:lnTo>
                    <a:pt x="177800" y="25400"/>
                  </a:lnTo>
                  <a:close/>
                  <a:moveTo>
                    <a:pt x="355600" y="0"/>
                  </a:moveTo>
                  <a:lnTo>
                    <a:pt x="431800" y="0"/>
                  </a:lnTo>
                  <a:lnTo>
                    <a:pt x="431800" y="25400"/>
                  </a:lnTo>
                  <a:lnTo>
                    <a:pt x="355600" y="25400"/>
                  </a:lnTo>
                  <a:close/>
                  <a:moveTo>
                    <a:pt x="533400" y="0"/>
                  </a:moveTo>
                  <a:lnTo>
                    <a:pt x="609600" y="0"/>
                  </a:lnTo>
                  <a:lnTo>
                    <a:pt x="609600" y="25400"/>
                  </a:lnTo>
                  <a:lnTo>
                    <a:pt x="533400" y="25400"/>
                  </a:lnTo>
                  <a:close/>
                  <a:moveTo>
                    <a:pt x="711200" y="0"/>
                  </a:moveTo>
                  <a:lnTo>
                    <a:pt x="787400" y="0"/>
                  </a:lnTo>
                  <a:lnTo>
                    <a:pt x="787400" y="25400"/>
                  </a:lnTo>
                  <a:lnTo>
                    <a:pt x="711200" y="25400"/>
                  </a:lnTo>
                  <a:close/>
                  <a:moveTo>
                    <a:pt x="889000" y="0"/>
                  </a:moveTo>
                  <a:lnTo>
                    <a:pt x="965200" y="0"/>
                  </a:lnTo>
                  <a:lnTo>
                    <a:pt x="965200" y="25400"/>
                  </a:lnTo>
                  <a:lnTo>
                    <a:pt x="889000" y="25400"/>
                  </a:lnTo>
                  <a:close/>
                  <a:moveTo>
                    <a:pt x="1066800" y="0"/>
                  </a:moveTo>
                  <a:lnTo>
                    <a:pt x="1143000" y="0"/>
                  </a:lnTo>
                  <a:lnTo>
                    <a:pt x="1143000" y="25400"/>
                  </a:lnTo>
                  <a:lnTo>
                    <a:pt x="1066800" y="25400"/>
                  </a:lnTo>
                  <a:close/>
                  <a:moveTo>
                    <a:pt x="1244600" y="0"/>
                  </a:moveTo>
                  <a:lnTo>
                    <a:pt x="1320800" y="0"/>
                  </a:lnTo>
                  <a:lnTo>
                    <a:pt x="1320800" y="25400"/>
                  </a:lnTo>
                  <a:lnTo>
                    <a:pt x="1244600" y="25400"/>
                  </a:lnTo>
                  <a:close/>
                  <a:moveTo>
                    <a:pt x="1422400" y="25400"/>
                  </a:moveTo>
                  <a:lnTo>
                    <a:pt x="1498600" y="25400"/>
                  </a:lnTo>
                  <a:lnTo>
                    <a:pt x="1422400" y="25400"/>
                  </a:lnTo>
                  <a:close/>
                  <a:moveTo>
                    <a:pt x="1600200" y="25400"/>
                  </a:moveTo>
                  <a:lnTo>
                    <a:pt x="1676400" y="25400"/>
                  </a:lnTo>
                  <a:lnTo>
                    <a:pt x="1600200" y="25400"/>
                  </a:lnTo>
                  <a:close/>
                  <a:moveTo>
                    <a:pt x="1778000" y="25400"/>
                  </a:moveTo>
                  <a:lnTo>
                    <a:pt x="1854200" y="25400"/>
                  </a:lnTo>
                  <a:lnTo>
                    <a:pt x="1778000" y="25400"/>
                  </a:lnTo>
                  <a:close/>
                  <a:moveTo>
                    <a:pt x="1955800" y="25400"/>
                  </a:moveTo>
                  <a:lnTo>
                    <a:pt x="2032000" y="25400"/>
                  </a:lnTo>
                  <a:lnTo>
                    <a:pt x="1955800" y="25400"/>
                  </a:lnTo>
                  <a:close/>
                  <a:moveTo>
                    <a:pt x="2133600" y="25400"/>
                  </a:moveTo>
                  <a:lnTo>
                    <a:pt x="2209800" y="25400"/>
                  </a:lnTo>
                  <a:lnTo>
                    <a:pt x="2133600" y="25400"/>
                  </a:lnTo>
                  <a:close/>
                  <a:moveTo>
                    <a:pt x="2311400" y="25400"/>
                  </a:moveTo>
                  <a:lnTo>
                    <a:pt x="2387600" y="25400"/>
                  </a:lnTo>
                  <a:lnTo>
                    <a:pt x="2311400" y="25400"/>
                  </a:lnTo>
                  <a:close/>
                  <a:moveTo>
                    <a:pt x="2489200" y="25400"/>
                  </a:moveTo>
                  <a:lnTo>
                    <a:pt x="2565400" y="25400"/>
                  </a:lnTo>
                  <a:lnTo>
                    <a:pt x="2489200" y="25400"/>
                  </a:lnTo>
                  <a:close/>
                  <a:moveTo>
                    <a:pt x="2667000" y="25400"/>
                  </a:moveTo>
                  <a:lnTo>
                    <a:pt x="2743200" y="25400"/>
                  </a:lnTo>
                  <a:lnTo>
                    <a:pt x="2667000" y="25400"/>
                  </a:lnTo>
                  <a:close/>
                  <a:moveTo>
                    <a:pt x="2844800" y="25400"/>
                  </a:moveTo>
                  <a:lnTo>
                    <a:pt x="2921000" y="25400"/>
                  </a:lnTo>
                  <a:lnTo>
                    <a:pt x="2844800" y="25400"/>
                  </a:lnTo>
                  <a:close/>
                  <a:moveTo>
                    <a:pt x="3022600" y="25400"/>
                  </a:moveTo>
                  <a:lnTo>
                    <a:pt x="3098800" y="25400"/>
                  </a:lnTo>
                  <a:lnTo>
                    <a:pt x="3022600" y="25400"/>
                  </a:lnTo>
                  <a:close/>
                  <a:moveTo>
                    <a:pt x="3200400" y="25400"/>
                  </a:moveTo>
                  <a:lnTo>
                    <a:pt x="3276600" y="25400"/>
                  </a:lnTo>
                  <a:lnTo>
                    <a:pt x="3200400" y="25400"/>
                  </a:lnTo>
                  <a:close/>
                  <a:moveTo>
                    <a:pt x="3378200" y="25400"/>
                  </a:moveTo>
                  <a:lnTo>
                    <a:pt x="3454400" y="25400"/>
                  </a:lnTo>
                  <a:lnTo>
                    <a:pt x="3378200" y="25400"/>
                  </a:lnTo>
                  <a:close/>
                  <a:moveTo>
                    <a:pt x="3556000" y="25400"/>
                  </a:moveTo>
                  <a:lnTo>
                    <a:pt x="3632200" y="25400"/>
                  </a:lnTo>
                  <a:lnTo>
                    <a:pt x="3556000" y="25400"/>
                  </a:lnTo>
                  <a:close/>
                  <a:moveTo>
                    <a:pt x="3733800" y="25400"/>
                  </a:moveTo>
                  <a:lnTo>
                    <a:pt x="3810000" y="25400"/>
                  </a:lnTo>
                  <a:lnTo>
                    <a:pt x="3733800" y="25400"/>
                  </a:lnTo>
                  <a:close/>
                  <a:moveTo>
                    <a:pt x="3911600" y="25400"/>
                  </a:moveTo>
                  <a:lnTo>
                    <a:pt x="3987800" y="25400"/>
                  </a:lnTo>
                  <a:lnTo>
                    <a:pt x="3911600" y="25400"/>
                  </a:lnTo>
                  <a:close/>
                  <a:moveTo>
                    <a:pt x="4089400" y="25400"/>
                  </a:moveTo>
                  <a:lnTo>
                    <a:pt x="4165600" y="25400"/>
                  </a:lnTo>
                  <a:lnTo>
                    <a:pt x="4089400" y="25400"/>
                  </a:lnTo>
                  <a:close/>
                  <a:moveTo>
                    <a:pt x="4267200" y="25400"/>
                  </a:moveTo>
                  <a:lnTo>
                    <a:pt x="4343400" y="25400"/>
                  </a:lnTo>
                  <a:lnTo>
                    <a:pt x="4267200" y="25400"/>
                  </a:lnTo>
                  <a:close/>
                  <a:moveTo>
                    <a:pt x="4445000" y="25400"/>
                  </a:moveTo>
                  <a:lnTo>
                    <a:pt x="4521200" y="25400"/>
                  </a:lnTo>
                  <a:lnTo>
                    <a:pt x="4445000" y="25400"/>
                  </a:lnTo>
                  <a:close/>
                  <a:moveTo>
                    <a:pt x="4622800" y="25400"/>
                  </a:moveTo>
                  <a:lnTo>
                    <a:pt x="4699000" y="25400"/>
                  </a:lnTo>
                  <a:lnTo>
                    <a:pt x="4622800" y="25400"/>
                  </a:lnTo>
                  <a:close/>
                  <a:moveTo>
                    <a:pt x="4800600" y="25400"/>
                  </a:moveTo>
                  <a:lnTo>
                    <a:pt x="4876800" y="25400"/>
                  </a:lnTo>
                  <a:lnTo>
                    <a:pt x="4800600" y="25400"/>
                  </a:lnTo>
                  <a:close/>
                  <a:moveTo>
                    <a:pt x="4978400" y="25400"/>
                  </a:moveTo>
                  <a:lnTo>
                    <a:pt x="5054600" y="25400"/>
                  </a:lnTo>
                  <a:lnTo>
                    <a:pt x="4978400" y="25400"/>
                  </a:lnTo>
                  <a:close/>
                  <a:moveTo>
                    <a:pt x="5156200" y="25400"/>
                  </a:moveTo>
                  <a:lnTo>
                    <a:pt x="5232400" y="25400"/>
                  </a:lnTo>
                  <a:lnTo>
                    <a:pt x="5156200" y="25400"/>
                  </a:lnTo>
                  <a:close/>
                  <a:moveTo>
                    <a:pt x="5334000" y="25400"/>
                  </a:moveTo>
                  <a:lnTo>
                    <a:pt x="5410200" y="25400"/>
                  </a:lnTo>
                  <a:lnTo>
                    <a:pt x="5334000" y="25400"/>
                  </a:lnTo>
                  <a:close/>
                  <a:moveTo>
                    <a:pt x="5511800" y="25400"/>
                  </a:moveTo>
                  <a:lnTo>
                    <a:pt x="5588000" y="25400"/>
                  </a:lnTo>
                  <a:lnTo>
                    <a:pt x="5511800" y="25400"/>
                  </a:lnTo>
                  <a:close/>
                  <a:moveTo>
                    <a:pt x="5689600" y="25400"/>
                  </a:moveTo>
                  <a:lnTo>
                    <a:pt x="5765800" y="25400"/>
                  </a:lnTo>
                  <a:lnTo>
                    <a:pt x="5689600" y="25400"/>
                  </a:lnTo>
                  <a:close/>
                  <a:moveTo>
                    <a:pt x="5867400" y="25400"/>
                  </a:moveTo>
                  <a:lnTo>
                    <a:pt x="5943600" y="25400"/>
                  </a:lnTo>
                  <a:lnTo>
                    <a:pt x="5867400" y="25400"/>
                  </a:lnTo>
                  <a:close/>
                  <a:moveTo>
                    <a:pt x="6045200" y="25400"/>
                  </a:moveTo>
                  <a:lnTo>
                    <a:pt x="6121400" y="25400"/>
                  </a:lnTo>
                  <a:lnTo>
                    <a:pt x="6045200" y="25400"/>
                  </a:lnTo>
                  <a:close/>
                  <a:moveTo>
                    <a:pt x="6223000" y="25400"/>
                  </a:moveTo>
                  <a:lnTo>
                    <a:pt x="6299200" y="25400"/>
                  </a:lnTo>
                  <a:lnTo>
                    <a:pt x="6223000" y="25400"/>
                  </a:lnTo>
                  <a:close/>
                  <a:moveTo>
                    <a:pt x="6400800" y="25400"/>
                  </a:moveTo>
                  <a:lnTo>
                    <a:pt x="6477000" y="25400"/>
                  </a:lnTo>
                  <a:lnTo>
                    <a:pt x="6400800" y="25400"/>
                  </a:lnTo>
                  <a:close/>
                  <a:moveTo>
                    <a:pt x="6578600" y="25400"/>
                  </a:moveTo>
                  <a:lnTo>
                    <a:pt x="6654800" y="25400"/>
                  </a:lnTo>
                  <a:lnTo>
                    <a:pt x="6578600" y="25400"/>
                  </a:lnTo>
                  <a:close/>
                  <a:moveTo>
                    <a:pt x="6756400" y="25400"/>
                  </a:moveTo>
                  <a:lnTo>
                    <a:pt x="6832600" y="25400"/>
                  </a:lnTo>
                  <a:lnTo>
                    <a:pt x="6756400" y="25400"/>
                  </a:lnTo>
                  <a:close/>
                  <a:moveTo>
                    <a:pt x="6934200" y="25400"/>
                  </a:moveTo>
                  <a:lnTo>
                    <a:pt x="7010400" y="25400"/>
                  </a:lnTo>
                  <a:lnTo>
                    <a:pt x="6934200" y="25400"/>
                  </a:lnTo>
                  <a:close/>
                  <a:moveTo>
                    <a:pt x="7112000" y="25400"/>
                  </a:moveTo>
                  <a:lnTo>
                    <a:pt x="7188200" y="25400"/>
                  </a:lnTo>
                  <a:lnTo>
                    <a:pt x="7112000" y="25400"/>
                  </a:lnTo>
                  <a:close/>
                  <a:moveTo>
                    <a:pt x="7289800" y="25400"/>
                  </a:moveTo>
                  <a:lnTo>
                    <a:pt x="7366000" y="25400"/>
                  </a:lnTo>
                  <a:lnTo>
                    <a:pt x="7289800" y="25400"/>
                  </a:lnTo>
                  <a:close/>
                  <a:moveTo>
                    <a:pt x="7467600" y="25400"/>
                  </a:moveTo>
                  <a:lnTo>
                    <a:pt x="7543800" y="25400"/>
                  </a:lnTo>
                  <a:lnTo>
                    <a:pt x="7467600" y="25400"/>
                  </a:lnTo>
                  <a:close/>
                  <a:moveTo>
                    <a:pt x="7645400" y="25400"/>
                  </a:moveTo>
                  <a:lnTo>
                    <a:pt x="7721600" y="25400"/>
                  </a:lnTo>
                  <a:lnTo>
                    <a:pt x="7645400" y="25400"/>
                  </a:lnTo>
                  <a:close/>
                  <a:moveTo>
                    <a:pt x="7823200" y="25400"/>
                  </a:moveTo>
                  <a:lnTo>
                    <a:pt x="7899400" y="25400"/>
                  </a:lnTo>
                  <a:lnTo>
                    <a:pt x="7823200" y="25400"/>
                  </a:lnTo>
                  <a:close/>
                  <a:moveTo>
                    <a:pt x="8001000" y="25400"/>
                  </a:moveTo>
                  <a:lnTo>
                    <a:pt x="8077200" y="25400"/>
                  </a:lnTo>
                  <a:lnTo>
                    <a:pt x="8001000" y="25400"/>
                  </a:lnTo>
                  <a:close/>
                  <a:moveTo>
                    <a:pt x="8178800" y="25400"/>
                  </a:moveTo>
                  <a:lnTo>
                    <a:pt x="8255000" y="25400"/>
                  </a:lnTo>
                  <a:lnTo>
                    <a:pt x="8178800" y="25400"/>
                  </a:lnTo>
                  <a:close/>
                  <a:moveTo>
                    <a:pt x="8356600" y="25400"/>
                  </a:moveTo>
                  <a:lnTo>
                    <a:pt x="8432800" y="25400"/>
                  </a:lnTo>
                  <a:lnTo>
                    <a:pt x="8356600" y="25400"/>
                  </a:lnTo>
                  <a:close/>
                  <a:moveTo>
                    <a:pt x="8534400" y="25400"/>
                  </a:moveTo>
                  <a:lnTo>
                    <a:pt x="8610600" y="25400"/>
                  </a:lnTo>
                  <a:lnTo>
                    <a:pt x="8534400" y="25400"/>
                  </a:lnTo>
                  <a:close/>
                  <a:moveTo>
                    <a:pt x="8712200" y="25400"/>
                  </a:moveTo>
                  <a:lnTo>
                    <a:pt x="8788400" y="25400"/>
                  </a:lnTo>
                  <a:lnTo>
                    <a:pt x="8712200" y="25400"/>
                  </a:lnTo>
                  <a:close/>
                  <a:moveTo>
                    <a:pt x="8890000" y="25400"/>
                  </a:moveTo>
                  <a:lnTo>
                    <a:pt x="8966200" y="25400"/>
                  </a:lnTo>
                  <a:lnTo>
                    <a:pt x="8890000" y="25400"/>
                  </a:lnTo>
                  <a:close/>
                  <a:moveTo>
                    <a:pt x="9067800" y="25400"/>
                  </a:moveTo>
                  <a:lnTo>
                    <a:pt x="9144000" y="25400"/>
                  </a:lnTo>
                  <a:lnTo>
                    <a:pt x="9067800" y="25400"/>
                  </a:lnTo>
                  <a:close/>
                  <a:moveTo>
                    <a:pt x="9245600" y="25400"/>
                  </a:moveTo>
                  <a:lnTo>
                    <a:pt x="9321800" y="25400"/>
                  </a:lnTo>
                  <a:lnTo>
                    <a:pt x="9245600" y="25400"/>
                  </a:lnTo>
                  <a:close/>
                  <a:moveTo>
                    <a:pt x="9423400" y="25400"/>
                  </a:moveTo>
                  <a:lnTo>
                    <a:pt x="9499600" y="25400"/>
                  </a:lnTo>
                  <a:lnTo>
                    <a:pt x="9423400" y="25400"/>
                  </a:lnTo>
                  <a:close/>
                  <a:moveTo>
                    <a:pt x="9601200" y="25400"/>
                  </a:moveTo>
                  <a:lnTo>
                    <a:pt x="9677400" y="25400"/>
                  </a:lnTo>
                  <a:lnTo>
                    <a:pt x="9601200" y="25400"/>
                  </a:lnTo>
                  <a:close/>
                  <a:moveTo>
                    <a:pt x="9779000" y="25400"/>
                  </a:moveTo>
                  <a:lnTo>
                    <a:pt x="9855200" y="25400"/>
                  </a:lnTo>
                  <a:lnTo>
                    <a:pt x="9779000" y="25400"/>
                  </a:lnTo>
                  <a:close/>
                  <a:moveTo>
                    <a:pt x="9956800" y="25400"/>
                  </a:moveTo>
                  <a:lnTo>
                    <a:pt x="10033000" y="25400"/>
                  </a:lnTo>
                  <a:lnTo>
                    <a:pt x="9956800" y="25400"/>
                  </a:lnTo>
                  <a:close/>
                  <a:moveTo>
                    <a:pt x="10134600" y="25400"/>
                  </a:moveTo>
                  <a:lnTo>
                    <a:pt x="10210800" y="25400"/>
                  </a:lnTo>
                  <a:lnTo>
                    <a:pt x="10134600" y="25400"/>
                  </a:lnTo>
                  <a:close/>
                  <a:moveTo>
                    <a:pt x="10312400" y="25400"/>
                  </a:moveTo>
                  <a:lnTo>
                    <a:pt x="10388600" y="25400"/>
                  </a:lnTo>
                  <a:lnTo>
                    <a:pt x="10312400" y="25400"/>
                  </a:lnTo>
                  <a:close/>
                  <a:moveTo>
                    <a:pt x="10490200" y="25400"/>
                  </a:moveTo>
                  <a:lnTo>
                    <a:pt x="10566400" y="25400"/>
                  </a:lnTo>
                  <a:lnTo>
                    <a:pt x="10490200" y="25400"/>
                  </a:lnTo>
                  <a:close/>
                  <a:moveTo>
                    <a:pt x="10668000" y="25400"/>
                  </a:moveTo>
                  <a:lnTo>
                    <a:pt x="10744200" y="25400"/>
                  </a:lnTo>
                  <a:lnTo>
                    <a:pt x="10668000" y="25400"/>
                  </a:lnTo>
                  <a:close/>
                  <a:moveTo>
                    <a:pt x="10845800" y="25400"/>
                  </a:moveTo>
                  <a:lnTo>
                    <a:pt x="10922000" y="25400"/>
                  </a:lnTo>
                  <a:lnTo>
                    <a:pt x="10845800" y="25400"/>
                  </a:lnTo>
                  <a:close/>
                  <a:moveTo>
                    <a:pt x="11023600" y="25400"/>
                  </a:moveTo>
                  <a:lnTo>
                    <a:pt x="11099800" y="25400"/>
                  </a:lnTo>
                  <a:lnTo>
                    <a:pt x="11023600" y="25400"/>
                  </a:lnTo>
                  <a:close/>
                  <a:moveTo>
                    <a:pt x="11201400" y="25400"/>
                  </a:moveTo>
                  <a:lnTo>
                    <a:pt x="11277600" y="25400"/>
                  </a:lnTo>
                  <a:lnTo>
                    <a:pt x="11201400" y="25400"/>
                  </a:lnTo>
                  <a:close/>
                  <a:moveTo>
                    <a:pt x="11379200" y="25400"/>
                  </a:moveTo>
                  <a:lnTo>
                    <a:pt x="11455400" y="25400"/>
                  </a:lnTo>
                  <a:lnTo>
                    <a:pt x="11379200" y="25400"/>
                  </a:lnTo>
                  <a:close/>
                  <a:moveTo>
                    <a:pt x="11557000" y="25400"/>
                  </a:moveTo>
                  <a:lnTo>
                    <a:pt x="11633200" y="25400"/>
                  </a:lnTo>
                  <a:lnTo>
                    <a:pt x="11557000" y="25400"/>
                  </a:lnTo>
                  <a:close/>
                  <a:moveTo>
                    <a:pt x="11734800" y="25400"/>
                  </a:moveTo>
                  <a:lnTo>
                    <a:pt x="11811000" y="25400"/>
                  </a:lnTo>
                  <a:lnTo>
                    <a:pt x="11734800" y="25400"/>
                  </a:lnTo>
                  <a:close/>
                  <a:moveTo>
                    <a:pt x="11912600" y="25400"/>
                  </a:moveTo>
                  <a:lnTo>
                    <a:pt x="11988800" y="25400"/>
                  </a:lnTo>
                  <a:lnTo>
                    <a:pt x="11912600" y="25400"/>
                  </a:lnTo>
                  <a:close/>
                  <a:moveTo>
                    <a:pt x="12090400" y="25400"/>
                  </a:moveTo>
                  <a:lnTo>
                    <a:pt x="12166600" y="25400"/>
                  </a:lnTo>
                  <a:lnTo>
                    <a:pt x="12090400" y="25400"/>
                  </a:lnTo>
                  <a:close/>
                  <a:moveTo>
                    <a:pt x="12268200" y="25400"/>
                  </a:moveTo>
                  <a:lnTo>
                    <a:pt x="12344400" y="25400"/>
                  </a:lnTo>
                  <a:lnTo>
                    <a:pt x="12268200" y="25400"/>
                  </a:lnTo>
                  <a:close/>
                  <a:moveTo>
                    <a:pt x="12446000" y="25400"/>
                  </a:moveTo>
                  <a:lnTo>
                    <a:pt x="12522200" y="25400"/>
                  </a:lnTo>
                  <a:lnTo>
                    <a:pt x="12446000" y="25400"/>
                  </a:lnTo>
                  <a:close/>
                  <a:moveTo>
                    <a:pt x="12623800" y="25400"/>
                  </a:moveTo>
                  <a:lnTo>
                    <a:pt x="12700000" y="25400"/>
                  </a:lnTo>
                  <a:lnTo>
                    <a:pt x="12623800" y="25400"/>
                  </a:lnTo>
                  <a:close/>
                  <a:moveTo>
                    <a:pt x="12801600" y="25400"/>
                  </a:moveTo>
                  <a:lnTo>
                    <a:pt x="12877800" y="25400"/>
                  </a:lnTo>
                  <a:lnTo>
                    <a:pt x="12801600" y="25400"/>
                  </a:lnTo>
                  <a:close/>
                  <a:moveTo>
                    <a:pt x="12979400" y="25400"/>
                  </a:moveTo>
                  <a:lnTo>
                    <a:pt x="13055600" y="25400"/>
                  </a:lnTo>
                  <a:lnTo>
                    <a:pt x="12979400" y="25400"/>
                  </a:lnTo>
                  <a:close/>
                  <a:moveTo>
                    <a:pt x="13157200" y="25400"/>
                  </a:moveTo>
                  <a:lnTo>
                    <a:pt x="13233400" y="25400"/>
                  </a:lnTo>
                  <a:lnTo>
                    <a:pt x="13157200" y="25400"/>
                  </a:lnTo>
                  <a:close/>
                  <a:moveTo>
                    <a:pt x="13335000" y="25400"/>
                  </a:moveTo>
                  <a:lnTo>
                    <a:pt x="13411200" y="25400"/>
                  </a:lnTo>
                  <a:lnTo>
                    <a:pt x="13335000" y="25400"/>
                  </a:lnTo>
                  <a:close/>
                  <a:moveTo>
                    <a:pt x="13512800" y="25400"/>
                  </a:moveTo>
                  <a:lnTo>
                    <a:pt x="13589000" y="25400"/>
                  </a:lnTo>
                  <a:lnTo>
                    <a:pt x="13512800" y="25400"/>
                  </a:lnTo>
                  <a:close/>
                  <a:moveTo>
                    <a:pt x="13690600" y="25400"/>
                  </a:moveTo>
                  <a:lnTo>
                    <a:pt x="13766800" y="25400"/>
                  </a:lnTo>
                  <a:lnTo>
                    <a:pt x="13690600" y="25400"/>
                  </a:lnTo>
                  <a:close/>
                  <a:moveTo>
                    <a:pt x="13868400" y="25400"/>
                  </a:moveTo>
                  <a:lnTo>
                    <a:pt x="13944600" y="25400"/>
                  </a:lnTo>
                  <a:lnTo>
                    <a:pt x="13868400" y="25400"/>
                  </a:lnTo>
                  <a:close/>
                  <a:moveTo>
                    <a:pt x="14046200" y="25400"/>
                  </a:moveTo>
                  <a:lnTo>
                    <a:pt x="14122400" y="25400"/>
                  </a:lnTo>
                  <a:lnTo>
                    <a:pt x="14046200" y="25400"/>
                  </a:lnTo>
                  <a:close/>
                  <a:moveTo>
                    <a:pt x="14224000" y="25400"/>
                  </a:moveTo>
                  <a:lnTo>
                    <a:pt x="14300200" y="25400"/>
                  </a:lnTo>
                  <a:lnTo>
                    <a:pt x="14224000" y="25400"/>
                  </a:lnTo>
                  <a:close/>
                  <a:moveTo>
                    <a:pt x="14401800" y="25400"/>
                  </a:moveTo>
                  <a:lnTo>
                    <a:pt x="14478000" y="25400"/>
                  </a:lnTo>
                  <a:lnTo>
                    <a:pt x="14401800" y="25400"/>
                  </a:lnTo>
                  <a:close/>
                  <a:moveTo>
                    <a:pt x="14579600" y="25400"/>
                  </a:moveTo>
                  <a:lnTo>
                    <a:pt x="14655800" y="25400"/>
                  </a:lnTo>
                  <a:lnTo>
                    <a:pt x="14579600" y="25400"/>
                  </a:lnTo>
                  <a:close/>
                  <a:moveTo>
                    <a:pt x="14757400" y="25400"/>
                  </a:moveTo>
                  <a:lnTo>
                    <a:pt x="14833600" y="25400"/>
                  </a:lnTo>
                  <a:lnTo>
                    <a:pt x="14757400" y="25400"/>
                  </a:lnTo>
                  <a:close/>
                  <a:moveTo>
                    <a:pt x="14935200" y="25400"/>
                  </a:moveTo>
                  <a:lnTo>
                    <a:pt x="15011400" y="25400"/>
                  </a:lnTo>
                  <a:lnTo>
                    <a:pt x="14935200" y="25400"/>
                  </a:lnTo>
                  <a:close/>
                  <a:moveTo>
                    <a:pt x="15113000" y="25400"/>
                  </a:moveTo>
                  <a:lnTo>
                    <a:pt x="15189200" y="25400"/>
                  </a:lnTo>
                  <a:lnTo>
                    <a:pt x="15113000" y="25400"/>
                  </a:lnTo>
                  <a:close/>
                  <a:moveTo>
                    <a:pt x="15290800" y="25400"/>
                  </a:moveTo>
                  <a:lnTo>
                    <a:pt x="15367000" y="25400"/>
                  </a:lnTo>
                  <a:lnTo>
                    <a:pt x="15290800" y="25400"/>
                  </a:lnTo>
                  <a:close/>
                  <a:moveTo>
                    <a:pt x="15468600" y="25400"/>
                  </a:moveTo>
                  <a:lnTo>
                    <a:pt x="15544800" y="25400"/>
                  </a:lnTo>
                  <a:lnTo>
                    <a:pt x="15468600" y="25400"/>
                  </a:lnTo>
                  <a:close/>
                  <a:moveTo>
                    <a:pt x="15646400" y="25400"/>
                  </a:moveTo>
                  <a:lnTo>
                    <a:pt x="15722600" y="25400"/>
                  </a:lnTo>
                  <a:lnTo>
                    <a:pt x="15646400" y="25400"/>
                  </a:lnTo>
                  <a:close/>
                  <a:moveTo>
                    <a:pt x="15824200" y="25400"/>
                  </a:moveTo>
                  <a:lnTo>
                    <a:pt x="15900400" y="25400"/>
                  </a:lnTo>
                  <a:lnTo>
                    <a:pt x="15824200" y="25400"/>
                  </a:lnTo>
                  <a:close/>
                  <a:moveTo>
                    <a:pt x="16002000" y="25400"/>
                  </a:moveTo>
                  <a:lnTo>
                    <a:pt x="16078200" y="25400"/>
                  </a:lnTo>
                  <a:lnTo>
                    <a:pt x="16002000" y="25400"/>
                  </a:lnTo>
                  <a:close/>
                  <a:moveTo>
                    <a:pt x="16179800" y="25400"/>
                  </a:moveTo>
                  <a:lnTo>
                    <a:pt x="16256000" y="25400"/>
                  </a:lnTo>
                  <a:lnTo>
                    <a:pt x="16179800" y="25400"/>
                  </a:lnTo>
                  <a:close/>
                  <a:moveTo>
                    <a:pt x="16357600" y="25400"/>
                  </a:moveTo>
                  <a:lnTo>
                    <a:pt x="16433800" y="25400"/>
                  </a:lnTo>
                  <a:lnTo>
                    <a:pt x="16357600" y="25400"/>
                  </a:lnTo>
                  <a:close/>
                  <a:moveTo>
                    <a:pt x="16535400" y="25400"/>
                  </a:moveTo>
                  <a:lnTo>
                    <a:pt x="16611600" y="25400"/>
                  </a:lnTo>
                  <a:lnTo>
                    <a:pt x="16535400" y="25400"/>
                  </a:lnTo>
                  <a:close/>
                  <a:moveTo>
                    <a:pt x="16713200" y="25400"/>
                  </a:moveTo>
                  <a:lnTo>
                    <a:pt x="16789400" y="25400"/>
                  </a:lnTo>
                  <a:lnTo>
                    <a:pt x="16713200" y="25400"/>
                  </a:lnTo>
                  <a:close/>
                  <a:moveTo>
                    <a:pt x="16891000" y="25400"/>
                  </a:moveTo>
                  <a:lnTo>
                    <a:pt x="16967200" y="25400"/>
                  </a:lnTo>
                  <a:lnTo>
                    <a:pt x="16891000" y="25400"/>
                  </a:lnTo>
                  <a:close/>
                  <a:moveTo>
                    <a:pt x="17068800" y="25400"/>
                  </a:moveTo>
                  <a:lnTo>
                    <a:pt x="17145000" y="25400"/>
                  </a:lnTo>
                  <a:lnTo>
                    <a:pt x="17068800" y="25400"/>
                  </a:lnTo>
                  <a:close/>
                  <a:moveTo>
                    <a:pt x="17246600" y="25400"/>
                  </a:moveTo>
                  <a:lnTo>
                    <a:pt x="17322800" y="25400"/>
                  </a:lnTo>
                  <a:lnTo>
                    <a:pt x="17246600" y="25400"/>
                  </a:lnTo>
                  <a:close/>
                  <a:moveTo>
                    <a:pt x="17424400" y="25400"/>
                  </a:moveTo>
                  <a:lnTo>
                    <a:pt x="17500600" y="25400"/>
                  </a:lnTo>
                  <a:lnTo>
                    <a:pt x="17424400" y="25400"/>
                  </a:lnTo>
                  <a:close/>
                  <a:moveTo>
                    <a:pt x="17602200" y="25400"/>
                  </a:moveTo>
                  <a:lnTo>
                    <a:pt x="17678400" y="25400"/>
                  </a:lnTo>
                  <a:lnTo>
                    <a:pt x="17602200" y="25400"/>
                  </a:lnTo>
                  <a:close/>
                  <a:moveTo>
                    <a:pt x="17780000" y="25400"/>
                  </a:moveTo>
                  <a:lnTo>
                    <a:pt x="17856200" y="25400"/>
                  </a:lnTo>
                  <a:lnTo>
                    <a:pt x="17780000" y="25400"/>
                  </a:lnTo>
                  <a:close/>
                  <a:moveTo>
                    <a:pt x="17957800" y="25400"/>
                  </a:moveTo>
                  <a:lnTo>
                    <a:pt x="18034000" y="25400"/>
                  </a:lnTo>
                  <a:lnTo>
                    <a:pt x="17957800" y="25400"/>
                  </a:lnTo>
                  <a:close/>
                  <a:moveTo>
                    <a:pt x="18135600" y="25400"/>
                  </a:moveTo>
                  <a:lnTo>
                    <a:pt x="18211800" y="25400"/>
                  </a:lnTo>
                  <a:lnTo>
                    <a:pt x="18135600" y="25400"/>
                  </a:lnTo>
                  <a:close/>
                  <a:moveTo>
                    <a:pt x="18313400" y="25400"/>
                  </a:moveTo>
                  <a:lnTo>
                    <a:pt x="18389600" y="25400"/>
                  </a:lnTo>
                  <a:lnTo>
                    <a:pt x="18313400" y="25400"/>
                  </a:lnTo>
                  <a:close/>
                  <a:moveTo>
                    <a:pt x="18491200" y="25400"/>
                  </a:moveTo>
                  <a:lnTo>
                    <a:pt x="18567400" y="25400"/>
                  </a:lnTo>
                  <a:lnTo>
                    <a:pt x="18491200" y="25400"/>
                  </a:lnTo>
                  <a:close/>
                  <a:moveTo>
                    <a:pt x="18669000" y="25400"/>
                  </a:moveTo>
                  <a:lnTo>
                    <a:pt x="18745200" y="25400"/>
                  </a:lnTo>
                  <a:lnTo>
                    <a:pt x="18669000" y="25400"/>
                  </a:lnTo>
                  <a:close/>
                  <a:moveTo>
                    <a:pt x="18846800" y="25400"/>
                  </a:moveTo>
                  <a:lnTo>
                    <a:pt x="18923000" y="25400"/>
                  </a:lnTo>
                  <a:lnTo>
                    <a:pt x="18846800" y="25400"/>
                  </a:lnTo>
                  <a:close/>
                  <a:moveTo>
                    <a:pt x="19024600" y="25400"/>
                  </a:moveTo>
                  <a:lnTo>
                    <a:pt x="19100800" y="25400"/>
                  </a:lnTo>
                  <a:lnTo>
                    <a:pt x="19024600" y="25400"/>
                  </a:lnTo>
                  <a:close/>
                  <a:moveTo>
                    <a:pt x="19202400" y="25400"/>
                  </a:moveTo>
                  <a:lnTo>
                    <a:pt x="19278600" y="25400"/>
                  </a:lnTo>
                  <a:lnTo>
                    <a:pt x="19202400" y="25400"/>
                  </a:lnTo>
                  <a:close/>
                  <a:moveTo>
                    <a:pt x="19380200" y="25400"/>
                  </a:moveTo>
                  <a:lnTo>
                    <a:pt x="19456400" y="25400"/>
                  </a:lnTo>
                  <a:lnTo>
                    <a:pt x="19380200" y="25400"/>
                  </a:lnTo>
                  <a:close/>
                  <a:moveTo>
                    <a:pt x="19558000" y="25400"/>
                  </a:moveTo>
                  <a:lnTo>
                    <a:pt x="19634200" y="25400"/>
                  </a:lnTo>
                  <a:lnTo>
                    <a:pt x="19558000" y="25400"/>
                  </a:lnTo>
                  <a:close/>
                  <a:moveTo>
                    <a:pt x="19735800" y="25400"/>
                  </a:moveTo>
                  <a:lnTo>
                    <a:pt x="19812000" y="25400"/>
                  </a:lnTo>
                  <a:lnTo>
                    <a:pt x="19735800" y="25400"/>
                  </a:lnTo>
                  <a:close/>
                  <a:moveTo>
                    <a:pt x="19913600" y="25400"/>
                  </a:moveTo>
                  <a:lnTo>
                    <a:pt x="19989800" y="25400"/>
                  </a:lnTo>
                  <a:lnTo>
                    <a:pt x="19913600" y="25400"/>
                  </a:lnTo>
                  <a:close/>
                  <a:moveTo>
                    <a:pt x="20091400" y="25400"/>
                  </a:moveTo>
                  <a:lnTo>
                    <a:pt x="20167600" y="25400"/>
                  </a:lnTo>
                  <a:lnTo>
                    <a:pt x="20091400" y="25400"/>
                  </a:lnTo>
                  <a:close/>
                  <a:moveTo>
                    <a:pt x="20269200" y="25400"/>
                  </a:moveTo>
                  <a:lnTo>
                    <a:pt x="20345400" y="25400"/>
                  </a:lnTo>
                  <a:lnTo>
                    <a:pt x="20269200" y="25400"/>
                  </a:lnTo>
                  <a:close/>
                  <a:moveTo>
                    <a:pt x="20447000" y="25400"/>
                  </a:moveTo>
                  <a:lnTo>
                    <a:pt x="20523200" y="25400"/>
                  </a:lnTo>
                  <a:lnTo>
                    <a:pt x="20447000" y="25400"/>
                  </a:lnTo>
                  <a:close/>
                  <a:moveTo>
                    <a:pt x="20624800" y="25400"/>
                  </a:moveTo>
                  <a:lnTo>
                    <a:pt x="20701000" y="25400"/>
                  </a:lnTo>
                  <a:lnTo>
                    <a:pt x="20624800" y="25400"/>
                  </a:lnTo>
                  <a:close/>
                  <a:moveTo>
                    <a:pt x="20802600" y="25400"/>
                  </a:moveTo>
                  <a:lnTo>
                    <a:pt x="20878800" y="25400"/>
                  </a:lnTo>
                  <a:lnTo>
                    <a:pt x="20802600" y="25400"/>
                  </a:lnTo>
                  <a:close/>
                  <a:moveTo>
                    <a:pt x="20980400" y="25400"/>
                  </a:moveTo>
                  <a:lnTo>
                    <a:pt x="21056600" y="25400"/>
                  </a:lnTo>
                  <a:lnTo>
                    <a:pt x="20980400" y="25400"/>
                  </a:lnTo>
                  <a:close/>
                  <a:moveTo>
                    <a:pt x="21158200" y="25400"/>
                  </a:moveTo>
                  <a:lnTo>
                    <a:pt x="21234400" y="25400"/>
                  </a:lnTo>
                  <a:lnTo>
                    <a:pt x="21158200" y="25400"/>
                  </a:lnTo>
                  <a:close/>
                  <a:moveTo>
                    <a:pt x="21336000" y="25400"/>
                  </a:moveTo>
                  <a:lnTo>
                    <a:pt x="21412200" y="25400"/>
                  </a:lnTo>
                  <a:lnTo>
                    <a:pt x="21336000" y="25400"/>
                  </a:lnTo>
                  <a:close/>
                  <a:moveTo>
                    <a:pt x="21513800" y="25400"/>
                  </a:moveTo>
                  <a:lnTo>
                    <a:pt x="21590000" y="25400"/>
                  </a:lnTo>
                  <a:lnTo>
                    <a:pt x="21513800" y="25400"/>
                  </a:lnTo>
                  <a:close/>
                  <a:moveTo>
                    <a:pt x="21691600" y="25400"/>
                  </a:moveTo>
                  <a:lnTo>
                    <a:pt x="21767800" y="25400"/>
                  </a:lnTo>
                  <a:lnTo>
                    <a:pt x="21691600" y="25400"/>
                  </a:lnTo>
                  <a:close/>
                  <a:moveTo>
                    <a:pt x="21869400" y="25400"/>
                  </a:moveTo>
                  <a:lnTo>
                    <a:pt x="21945600" y="25400"/>
                  </a:lnTo>
                  <a:lnTo>
                    <a:pt x="21869400" y="25400"/>
                  </a:lnTo>
                  <a:close/>
                  <a:moveTo>
                    <a:pt x="0" y="0"/>
                  </a:moveTo>
                  <a:lnTo>
                    <a:pt x="76200" y="0"/>
                  </a:lnTo>
                  <a:lnTo>
                    <a:pt x="76200" y="25400"/>
                  </a:lnTo>
                  <a:lnTo>
                    <a:pt x="0" y="25400"/>
                  </a:lnTo>
                  <a:close/>
                </a:path>
              </a:pathLst>
            </a:custGeom>
            <a:solidFill>
              <a:srgbClr val="9FB8CD"/>
            </a:solidFill>
          </p:spPr>
        </p:sp>
      </p:grpSp>
      <p:grpSp>
        <p:nvGrpSpPr>
          <p:cNvPr id="7" name="Group 7"/>
          <p:cNvGrpSpPr/>
          <p:nvPr/>
        </p:nvGrpSpPr>
        <p:grpSpPr>
          <a:xfrm rot="5400000">
            <a:off x="885914" y="9671134"/>
            <a:ext cx="286274" cy="240628"/>
            <a:chOff x="0" y="0"/>
            <a:chExt cx="381699" cy="320837"/>
          </a:xfrm>
        </p:grpSpPr>
        <p:sp>
          <p:nvSpPr>
            <p:cNvPr id="8" name="Freeform 8"/>
            <p:cNvSpPr/>
            <p:nvPr/>
          </p:nvSpPr>
          <p:spPr>
            <a:xfrm>
              <a:off x="0" y="0"/>
              <a:ext cx="381762" cy="320802"/>
            </a:xfrm>
            <a:custGeom>
              <a:avLst/>
              <a:gdLst/>
              <a:ahLst/>
              <a:cxnLst/>
              <a:rect l="l" t="t" r="r" b="b"/>
              <a:pathLst>
                <a:path w="381762" h="320802">
                  <a:moveTo>
                    <a:pt x="0" y="320802"/>
                  </a:moveTo>
                  <a:lnTo>
                    <a:pt x="190881" y="0"/>
                  </a:lnTo>
                  <a:lnTo>
                    <a:pt x="381762" y="320802"/>
                  </a:lnTo>
                  <a:close/>
                </a:path>
              </a:pathLst>
            </a:custGeom>
            <a:solidFill>
              <a:srgbClr val="9FB8CD"/>
            </a:solidFill>
          </p:spPr>
        </p:sp>
      </p:grpSp>
      <p:sp>
        <p:nvSpPr>
          <p:cNvPr id="9" name="TextBox 9"/>
          <p:cNvSpPr txBox="1"/>
          <p:nvPr/>
        </p:nvSpPr>
        <p:spPr>
          <a:xfrm>
            <a:off x="91440" y="-68578"/>
            <a:ext cx="18105120" cy="2127886"/>
          </a:xfrm>
          <a:prstGeom prst="rect">
            <a:avLst/>
          </a:prstGeom>
        </p:spPr>
        <p:txBody>
          <a:bodyPr lIns="0" tIns="0" rIns="0" bIns="0" rtlCol="0" anchor="t">
            <a:spAutoFit/>
          </a:bodyPr>
          <a:lstStyle/>
          <a:p>
            <a:pPr algn="ctr">
              <a:lnSpc>
                <a:spcPts val="6719"/>
              </a:lnSpc>
            </a:pPr>
            <a:r>
              <a:rPr lang="en-US" sz="5599" b="1">
                <a:solidFill>
                  <a:srgbClr val="000000"/>
                </a:solidFill>
                <a:latin typeface="Times New Roman Bold"/>
                <a:ea typeface="Times New Roman Bold"/>
                <a:cs typeface="Times New Roman Bold"/>
                <a:sym typeface="Times New Roman Bold"/>
              </a:rPr>
              <a:t>CGB1201 – JAVA PROGRAMMING</a:t>
            </a:r>
          </a:p>
          <a:p>
            <a:pPr algn="ctr">
              <a:lnSpc>
                <a:spcPts val="6719"/>
              </a:lnSpc>
            </a:pPr>
            <a:r>
              <a:rPr lang="en-US" sz="5599" b="1">
                <a:solidFill>
                  <a:srgbClr val="000000"/>
                </a:solidFill>
                <a:latin typeface="Times New Roman Bold"/>
                <a:ea typeface="Times New Roman Bold"/>
                <a:cs typeface="Times New Roman Bold"/>
                <a:sym typeface="Times New Roman Bold"/>
              </a:rPr>
              <a:t>PROJECT REVIEW-2</a:t>
            </a:r>
          </a:p>
        </p:txBody>
      </p:sp>
      <p:sp>
        <p:nvSpPr>
          <p:cNvPr id="10" name="TextBox 10"/>
          <p:cNvSpPr txBox="1"/>
          <p:nvPr/>
        </p:nvSpPr>
        <p:spPr>
          <a:xfrm>
            <a:off x="1569720" y="590550"/>
            <a:ext cx="15453360" cy="9124950"/>
          </a:xfrm>
          <a:prstGeom prst="rect">
            <a:avLst/>
          </a:prstGeom>
        </p:spPr>
        <p:txBody>
          <a:bodyPr lIns="0" tIns="0" rIns="0" bIns="0" rtlCol="0" anchor="t">
            <a:spAutoFit/>
          </a:bodyPr>
          <a:lstStyle/>
          <a:p>
            <a:pPr algn="ctr">
              <a:lnSpc>
                <a:spcPts val="5999"/>
              </a:lnSpc>
            </a:pPr>
            <a:endParaRPr/>
          </a:p>
          <a:p>
            <a:pPr algn="ctr">
              <a:lnSpc>
                <a:spcPts val="5999"/>
              </a:lnSpc>
            </a:pPr>
            <a:endParaRPr/>
          </a:p>
          <a:p>
            <a:pPr algn="ctr">
              <a:lnSpc>
                <a:spcPts val="5999"/>
              </a:lnSpc>
            </a:pPr>
            <a:endParaRPr/>
          </a:p>
          <a:p>
            <a:pPr algn="ctr">
              <a:lnSpc>
                <a:spcPts val="5999"/>
              </a:lnSpc>
            </a:pPr>
            <a:r>
              <a:rPr lang="en-US" sz="4999" b="1">
                <a:solidFill>
                  <a:srgbClr val="000000"/>
                </a:solidFill>
                <a:latin typeface="Times New Roman Bold"/>
                <a:ea typeface="Times New Roman Bold"/>
                <a:cs typeface="Times New Roman Bold"/>
                <a:sym typeface="Times New Roman Bold"/>
              </a:rPr>
              <a:t>Department of Computer Science and Engineering</a:t>
            </a:r>
          </a:p>
          <a:p>
            <a:pPr algn="ctr">
              <a:lnSpc>
                <a:spcPts val="5999"/>
              </a:lnSpc>
            </a:pPr>
            <a:r>
              <a:rPr lang="en-US" sz="4999" b="1">
                <a:solidFill>
                  <a:srgbClr val="000000"/>
                </a:solidFill>
                <a:latin typeface="Times New Roman Bold"/>
                <a:ea typeface="Times New Roman Bold"/>
                <a:cs typeface="Times New Roman Bold"/>
                <a:sym typeface="Times New Roman Bold"/>
              </a:rPr>
              <a:t>Academic Year: 2024 – 2025 (Odd Semester)</a:t>
            </a:r>
          </a:p>
          <a:p>
            <a:pPr algn="ctr">
              <a:lnSpc>
                <a:spcPts val="5999"/>
              </a:lnSpc>
            </a:pPr>
            <a:endParaRPr lang="en-US" sz="4999" b="1">
              <a:solidFill>
                <a:srgbClr val="000000"/>
              </a:solidFill>
              <a:latin typeface="Times New Roman Bold"/>
              <a:ea typeface="Times New Roman Bold"/>
              <a:cs typeface="Times New Roman Bold"/>
              <a:sym typeface="Times New Roman Bold"/>
            </a:endParaRPr>
          </a:p>
          <a:p>
            <a:pPr algn="l">
              <a:lnSpc>
                <a:spcPts val="5999"/>
              </a:lnSpc>
            </a:pPr>
            <a:r>
              <a:rPr lang="en-US" sz="4999" b="1">
                <a:solidFill>
                  <a:srgbClr val="000000"/>
                </a:solidFill>
                <a:latin typeface="Times New Roman Bold"/>
                <a:ea typeface="Times New Roman Bold"/>
                <a:cs typeface="Times New Roman Bold"/>
                <a:sym typeface="Times New Roman Bold"/>
              </a:rPr>
              <a:t>Register Number:2303811710421163</a:t>
            </a:r>
          </a:p>
          <a:p>
            <a:pPr algn="l">
              <a:lnSpc>
                <a:spcPts val="5999"/>
              </a:lnSpc>
            </a:pPr>
            <a:r>
              <a:rPr lang="en-US" sz="4999" b="1">
                <a:solidFill>
                  <a:srgbClr val="000000"/>
                </a:solidFill>
                <a:latin typeface="Times New Roman Bold"/>
                <a:ea typeface="Times New Roman Bold"/>
                <a:cs typeface="Times New Roman Bold"/>
                <a:sym typeface="Times New Roman Bold"/>
              </a:rPr>
              <a:t>Name					:P.Surya</a:t>
            </a:r>
          </a:p>
          <a:p>
            <a:pPr algn="l">
              <a:lnSpc>
                <a:spcPts val="5999"/>
              </a:lnSpc>
            </a:pPr>
            <a:r>
              <a:rPr lang="en-US" sz="4999" b="1">
                <a:solidFill>
                  <a:srgbClr val="000000"/>
                </a:solidFill>
                <a:latin typeface="Times New Roman Bold"/>
                <a:ea typeface="Times New Roman Bold"/>
                <a:cs typeface="Times New Roman Bold"/>
                <a:sym typeface="Times New Roman Bold"/>
              </a:rPr>
              <a:t>Year					:II</a:t>
            </a:r>
          </a:p>
          <a:p>
            <a:pPr algn="l">
              <a:lnSpc>
                <a:spcPts val="5999"/>
              </a:lnSpc>
            </a:pPr>
            <a:r>
              <a:rPr lang="en-US" sz="4999" b="1">
                <a:solidFill>
                  <a:srgbClr val="000000"/>
                </a:solidFill>
                <a:latin typeface="Times New Roman Bold"/>
                <a:ea typeface="Times New Roman Bold"/>
                <a:cs typeface="Times New Roman Bold"/>
                <a:sym typeface="Times New Roman Bold"/>
              </a:rPr>
              <a:t>Semester				:III</a:t>
            </a:r>
          </a:p>
          <a:p>
            <a:pPr algn="l">
              <a:lnSpc>
                <a:spcPts val="5999"/>
              </a:lnSpc>
            </a:pPr>
            <a:r>
              <a:rPr lang="en-US" sz="4999" b="1">
                <a:solidFill>
                  <a:srgbClr val="000000"/>
                </a:solidFill>
                <a:latin typeface="Times New Roman Bold"/>
                <a:ea typeface="Times New Roman Bold"/>
                <a:cs typeface="Times New Roman Bold"/>
                <a:sym typeface="Times New Roman Bold"/>
              </a:rPr>
              <a:t>Section				:C</a:t>
            </a:r>
          </a:p>
          <a:p>
            <a:pPr algn="l">
              <a:lnSpc>
                <a:spcPts val="5999"/>
              </a:lnSpc>
            </a:pPr>
            <a:r>
              <a:rPr lang="en-US" sz="4999" b="1">
                <a:solidFill>
                  <a:srgbClr val="000000"/>
                </a:solidFill>
                <a:latin typeface="Times New Roman Bold"/>
                <a:ea typeface="Times New Roman Bold"/>
                <a:cs typeface="Times New Roman Bold"/>
                <a:sym typeface="Times New Roman Bold"/>
              </a:rPr>
              <a:t>Date					:23/11/2024</a:t>
            </a:r>
          </a:p>
        </p:txBody>
      </p:sp>
      <p:sp>
        <p:nvSpPr>
          <p:cNvPr id="11" name="TextBox 11"/>
          <p:cNvSpPr txBox="1"/>
          <p:nvPr/>
        </p:nvSpPr>
        <p:spPr>
          <a:xfrm>
            <a:off x="1316736" y="9532621"/>
            <a:ext cx="3779520" cy="504825"/>
          </a:xfrm>
          <a:prstGeom prst="rect">
            <a:avLst/>
          </a:prstGeom>
        </p:spPr>
        <p:txBody>
          <a:bodyPr lIns="0" tIns="0" rIns="0" bIns="0" rtlCol="0" anchor="t">
            <a:spAutoFit/>
          </a:bodyPr>
          <a:lstStyle/>
          <a:p>
            <a:pPr algn="l">
              <a:lnSpc>
                <a:spcPts val="3359"/>
              </a:lnSpc>
            </a:pPr>
            <a:r>
              <a:rPr lang="en-US" sz="2799" spc="65">
                <a:solidFill>
                  <a:srgbClr val="464653"/>
                </a:solidFill>
                <a:latin typeface="TT Smalls"/>
                <a:ea typeface="TT Smalls"/>
                <a:cs typeface="TT Smalls"/>
                <a:sym typeface="TT Smalls"/>
              </a:rPr>
              <a:t>1</a:t>
            </a:r>
          </a:p>
        </p:txBody>
      </p:sp>
      <p:sp>
        <p:nvSpPr>
          <p:cNvPr id="12" name="TextBox 12"/>
          <p:cNvSpPr txBox="1"/>
          <p:nvPr/>
        </p:nvSpPr>
        <p:spPr>
          <a:xfrm>
            <a:off x="6339840" y="9532621"/>
            <a:ext cx="7894320" cy="708659"/>
          </a:xfrm>
          <a:prstGeom prst="rect">
            <a:avLst/>
          </a:prstGeom>
        </p:spPr>
        <p:txBody>
          <a:bodyPr lIns="0" tIns="0" rIns="0" bIns="0" rtlCol="0" anchor="t">
            <a:spAutoFit/>
          </a:bodyPr>
          <a:lstStyle/>
          <a:p>
            <a:pPr algn="r">
              <a:lnSpc>
                <a:spcPts val="2879"/>
              </a:lnSpc>
            </a:pPr>
            <a:r>
              <a:rPr lang="en-US" sz="2400">
                <a:solidFill>
                  <a:srgbClr val="464653"/>
                </a:solidFill>
                <a:latin typeface="Times New Roman"/>
                <a:ea typeface="Times New Roman"/>
                <a:cs typeface="Times New Roman"/>
                <a:sym typeface="Times New Roman"/>
              </a:rPr>
              <a:t>CGB1201 – JAVA PROGRAMMING –PROJECT REVIEW 2 </a:t>
            </a:r>
          </a:p>
        </p:txBody>
      </p:sp>
      <p:sp>
        <p:nvSpPr>
          <p:cNvPr id="13" name="Freeform 13"/>
          <p:cNvSpPr/>
          <p:nvPr/>
        </p:nvSpPr>
        <p:spPr>
          <a:xfrm>
            <a:off x="82296" y="131644"/>
            <a:ext cx="2286000" cy="1901194"/>
          </a:xfrm>
          <a:custGeom>
            <a:avLst/>
            <a:gdLst/>
            <a:ahLst/>
            <a:cxnLst/>
            <a:rect l="l" t="t" r="r" b="b"/>
            <a:pathLst>
              <a:path w="2286000" h="1901194">
                <a:moveTo>
                  <a:pt x="0" y="0"/>
                </a:moveTo>
                <a:lnTo>
                  <a:pt x="2286000" y="0"/>
                </a:lnTo>
                <a:lnTo>
                  <a:pt x="2286000" y="1901194"/>
                </a:lnTo>
                <a:lnTo>
                  <a:pt x="0" y="1901194"/>
                </a:lnTo>
                <a:lnTo>
                  <a:pt x="0" y="0"/>
                </a:lnTo>
                <a:close/>
              </a:path>
            </a:pathLst>
          </a:custGeom>
          <a:blipFill>
            <a:blip r:embed="rId3"/>
            <a:stretch>
              <a:fillRect t="-9144" b="-9144"/>
            </a:stretch>
          </a:blipFill>
        </p:spPr>
      </p:sp>
      <p:sp>
        <p:nvSpPr>
          <p:cNvPr id="14" name="Freeform 14"/>
          <p:cNvSpPr/>
          <p:nvPr/>
        </p:nvSpPr>
        <p:spPr>
          <a:xfrm>
            <a:off x="15849600" y="199172"/>
            <a:ext cx="2133600" cy="1766136"/>
          </a:xfrm>
          <a:custGeom>
            <a:avLst/>
            <a:gdLst/>
            <a:ahLst/>
            <a:cxnLst/>
            <a:rect l="l" t="t" r="r" b="b"/>
            <a:pathLst>
              <a:path w="2133600" h="1766136">
                <a:moveTo>
                  <a:pt x="0" y="0"/>
                </a:moveTo>
                <a:lnTo>
                  <a:pt x="2133600" y="0"/>
                </a:lnTo>
                <a:lnTo>
                  <a:pt x="2133600" y="1766136"/>
                </a:lnTo>
                <a:lnTo>
                  <a:pt x="0" y="1766136"/>
                </a:lnTo>
                <a:lnTo>
                  <a:pt x="0" y="0"/>
                </a:lnTo>
                <a:close/>
              </a:path>
            </a:pathLst>
          </a:custGeom>
          <a:blipFill>
            <a:blip r:embed="rId4"/>
            <a:stretch>
              <a:fillRect t="-33333" r="-37962" b="-33333"/>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29000"/>
            </a:blip>
            <a:stretch>
              <a:fillRect/>
            </a:stretch>
          </a:blipFill>
        </p:spPr>
      </p:sp>
      <p:grpSp>
        <p:nvGrpSpPr>
          <p:cNvPr id="3" name="Group 3"/>
          <p:cNvGrpSpPr/>
          <p:nvPr/>
        </p:nvGrpSpPr>
        <p:grpSpPr>
          <a:xfrm>
            <a:off x="904875" y="9520237"/>
            <a:ext cx="16478250" cy="19050"/>
            <a:chOff x="0" y="0"/>
            <a:chExt cx="21971000" cy="25400"/>
          </a:xfrm>
        </p:grpSpPr>
        <p:sp>
          <p:nvSpPr>
            <p:cNvPr id="4" name="Freeform 4"/>
            <p:cNvSpPr/>
            <p:nvPr/>
          </p:nvSpPr>
          <p:spPr>
            <a:xfrm>
              <a:off x="12700" y="0"/>
              <a:ext cx="21945600" cy="25400"/>
            </a:xfrm>
            <a:custGeom>
              <a:avLst/>
              <a:gdLst/>
              <a:ahLst/>
              <a:cxnLst/>
              <a:rect l="l" t="t" r="r" b="b"/>
              <a:pathLst>
                <a:path w="21945600" h="25400">
                  <a:moveTo>
                    <a:pt x="177800" y="0"/>
                  </a:moveTo>
                  <a:lnTo>
                    <a:pt x="254000" y="0"/>
                  </a:lnTo>
                  <a:lnTo>
                    <a:pt x="254000" y="25400"/>
                  </a:lnTo>
                  <a:lnTo>
                    <a:pt x="177800" y="25400"/>
                  </a:lnTo>
                  <a:close/>
                  <a:moveTo>
                    <a:pt x="355600" y="0"/>
                  </a:moveTo>
                  <a:lnTo>
                    <a:pt x="431800" y="0"/>
                  </a:lnTo>
                  <a:lnTo>
                    <a:pt x="431800" y="25400"/>
                  </a:lnTo>
                  <a:lnTo>
                    <a:pt x="355600" y="25400"/>
                  </a:lnTo>
                  <a:close/>
                  <a:moveTo>
                    <a:pt x="533400" y="0"/>
                  </a:moveTo>
                  <a:lnTo>
                    <a:pt x="609600" y="0"/>
                  </a:lnTo>
                  <a:lnTo>
                    <a:pt x="609600" y="25400"/>
                  </a:lnTo>
                  <a:lnTo>
                    <a:pt x="533400" y="25400"/>
                  </a:lnTo>
                  <a:close/>
                  <a:moveTo>
                    <a:pt x="711200" y="0"/>
                  </a:moveTo>
                  <a:lnTo>
                    <a:pt x="787400" y="0"/>
                  </a:lnTo>
                  <a:lnTo>
                    <a:pt x="787400" y="25400"/>
                  </a:lnTo>
                  <a:lnTo>
                    <a:pt x="711200" y="25400"/>
                  </a:lnTo>
                  <a:close/>
                  <a:moveTo>
                    <a:pt x="889000" y="0"/>
                  </a:moveTo>
                  <a:lnTo>
                    <a:pt x="965200" y="0"/>
                  </a:lnTo>
                  <a:lnTo>
                    <a:pt x="965200" y="25400"/>
                  </a:lnTo>
                  <a:lnTo>
                    <a:pt x="889000" y="25400"/>
                  </a:lnTo>
                  <a:close/>
                  <a:moveTo>
                    <a:pt x="1066800" y="0"/>
                  </a:moveTo>
                  <a:lnTo>
                    <a:pt x="1143000" y="0"/>
                  </a:lnTo>
                  <a:lnTo>
                    <a:pt x="1143000" y="25400"/>
                  </a:lnTo>
                  <a:lnTo>
                    <a:pt x="1066800" y="25400"/>
                  </a:lnTo>
                  <a:close/>
                  <a:moveTo>
                    <a:pt x="1244600" y="0"/>
                  </a:moveTo>
                  <a:lnTo>
                    <a:pt x="1320800" y="0"/>
                  </a:lnTo>
                  <a:lnTo>
                    <a:pt x="1320800" y="25400"/>
                  </a:lnTo>
                  <a:lnTo>
                    <a:pt x="1244600" y="25400"/>
                  </a:lnTo>
                  <a:close/>
                  <a:moveTo>
                    <a:pt x="1422400" y="25400"/>
                  </a:moveTo>
                  <a:lnTo>
                    <a:pt x="1498600" y="25400"/>
                  </a:lnTo>
                  <a:lnTo>
                    <a:pt x="1422400" y="25400"/>
                  </a:lnTo>
                  <a:close/>
                  <a:moveTo>
                    <a:pt x="1600200" y="25400"/>
                  </a:moveTo>
                  <a:lnTo>
                    <a:pt x="1676400" y="25400"/>
                  </a:lnTo>
                  <a:lnTo>
                    <a:pt x="1600200" y="25400"/>
                  </a:lnTo>
                  <a:close/>
                  <a:moveTo>
                    <a:pt x="1778000" y="25400"/>
                  </a:moveTo>
                  <a:lnTo>
                    <a:pt x="1854200" y="25400"/>
                  </a:lnTo>
                  <a:lnTo>
                    <a:pt x="1778000" y="25400"/>
                  </a:lnTo>
                  <a:close/>
                  <a:moveTo>
                    <a:pt x="1955800" y="25400"/>
                  </a:moveTo>
                  <a:lnTo>
                    <a:pt x="2032000" y="25400"/>
                  </a:lnTo>
                  <a:lnTo>
                    <a:pt x="1955800" y="25400"/>
                  </a:lnTo>
                  <a:close/>
                  <a:moveTo>
                    <a:pt x="2133600" y="25400"/>
                  </a:moveTo>
                  <a:lnTo>
                    <a:pt x="2209800" y="25400"/>
                  </a:lnTo>
                  <a:lnTo>
                    <a:pt x="2133600" y="25400"/>
                  </a:lnTo>
                  <a:close/>
                  <a:moveTo>
                    <a:pt x="2311400" y="25400"/>
                  </a:moveTo>
                  <a:lnTo>
                    <a:pt x="2387600" y="25400"/>
                  </a:lnTo>
                  <a:lnTo>
                    <a:pt x="2311400" y="25400"/>
                  </a:lnTo>
                  <a:close/>
                  <a:moveTo>
                    <a:pt x="2489200" y="25400"/>
                  </a:moveTo>
                  <a:lnTo>
                    <a:pt x="2565400" y="25400"/>
                  </a:lnTo>
                  <a:lnTo>
                    <a:pt x="2489200" y="25400"/>
                  </a:lnTo>
                  <a:close/>
                  <a:moveTo>
                    <a:pt x="2667000" y="25400"/>
                  </a:moveTo>
                  <a:lnTo>
                    <a:pt x="2743200" y="25400"/>
                  </a:lnTo>
                  <a:lnTo>
                    <a:pt x="2667000" y="25400"/>
                  </a:lnTo>
                  <a:close/>
                  <a:moveTo>
                    <a:pt x="2844800" y="25400"/>
                  </a:moveTo>
                  <a:lnTo>
                    <a:pt x="2921000" y="25400"/>
                  </a:lnTo>
                  <a:lnTo>
                    <a:pt x="2844800" y="25400"/>
                  </a:lnTo>
                  <a:close/>
                  <a:moveTo>
                    <a:pt x="3022600" y="25400"/>
                  </a:moveTo>
                  <a:lnTo>
                    <a:pt x="3098800" y="25400"/>
                  </a:lnTo>
                  <a:lnTo>
                    <a:pt x="3022600" y="25400"/>
                  </a:lnTo>
                  <a:close/>
                  <a:moveTo>
                    <a:pt x="3200400" y="25400"/>
                  </a:moveTo>
                  <a:lnTo>
                    <a:pt x="3276600" y="25400"/>
                  </a:lnTo>
                  <a:lnTo>
                    <a:pt x="3200400" y="25400"/>
                  </a:lnTo>
                  <a:close/>
                  <a:moveTo>
                    <a:pt x="3378200" y="25400"/>
                  </a:moveTo>
                  <a:lnTo>
                    <a:pt x="3454400" y="25400"/>
                  </a:lnTo>
                  <a:lnTo>
                    <a:pt x="3378200" y="25400"/>
                  </a:lnTo>
                  <a:close/>
                  <a:moveTo>
                    <a:pt x="3556000" y="25400"/>
                  </a:moveTo>
                  <a:lnTo>
                    <a:pt x="3632200" y="25400"/>
                  </a:lnTo>
                  <a:lnTo>
                    <a:pt x="3556000" y="25400"/>
                  </a:lnTo>
                  <a:close/>
                  <a:moveTo>
                    <a:pt x="3733800" y="25400"/>
                  </a:moveTo>
                  <a:lnTo>
                    <a:pt x="3810000" y="25400"/>
                  </a:lnTo>
                  <a:lnTo>
                    <a:pt x="3733800" y="25400"/>
                  </a:lnTo>
                  <a:close/>
                  <a:moveTo>
                    <a:pt x="3911600" y="25400"/>
                  </a:moveTo>
                  <a:lnTo>
                    <a:pt x="3987800" y="25400"/>
                  </a:lnTo>
                  <a:lnTo>
                    <a:pt x="3911600" y="25400"/>
                  </a:lnTo>
                  <a:close/>
                  <a:moveTo>
                    <a:pt x="4089400" y="25400"/>
                  </a:moveTo>
                  <a:lnTo>
                    <a:pt x="4165600" y="25400"/>
                  </a:lnTo>
                  <a:lnTo>
                    <a:pt x="4089400" y="25400"/>
                  </a:lnTo>
                  <a:close/>
                  <a:moveTo>
                    <a:pt x="4267200" y="25400"/>
                  </a:moveTo>
                  <a:lnTo>
                    <a:pt x="4343400" y="25400"/>
                  </a:lnTo>
                  <a:lnTo>
                    <a:pt x="4267200" y="25400"/>
                  </a:lnTo>
                  <a:close/>
                  <a:moveTo>
                    <a:pt x="4445000" y="25400"/>
                  </a:moveTo>
                  <a:lnTo>
                    <a:pt x="4521200" y="25400"/>
                  </a:lnTo>
                  <a:lnTo>
                    <a:pt x="4445000" y="25400"/>
                  </a:lnTo>
                  <a:close/>
                  <a:moveTo>
                    <a:pt x="4622800" y="25400"/>
                  </a:moveTo>
                  <a:lnTo>
                    <a:pt x="4699000" y="25400"/>
                  </a:lnTo>
                  <a:lnTo>
                    <a:pt x="4622800" y="25400"/>
                  </a:lnTo>
                  <a:close/>
                  <a:moveTo>
                    <a:pt x="4800600" y="25400"/>
                  </a:moveTo>
                  <a:lnTo>
                    <a:pt x="4876800" y="25400"/>
                  </a:lnTo>
                  <a:lnTo>
                    <a:pt x="4800600" y="25400"/>
                  </a:lnTo>
                  <a:close/>
                  <a:moveTo>
                    <a:pt x="4978400" y="25400"/>
                  </a:moveTo>
                  <a:lnTo>
                    <a:pt x="5054600" y="25400"/>
                  </a:lnTo>
                  <a:lnTo>
                    <a:pt x="4978400" y="25400"/>
                  </a:lnTo>
                  <a:close/>
                  <a:moveTo>
                    <a:pt x="5156200" y="25400"/>
                  </a:moveTo>
                  <a:lnTo>
                    <a:pt x="5232400" y="25400"/>
                  </a:lnTo>
                  <a:lnTo>
                    <a:pt x="5156200" y="25400"/>
                  </a:lnTo>
                  <a:close/>
                  <a:moveTo>
                    <a:pt x="5334000" y="25400"/>
                  </a:moveTo>
                  <a:lnTo>
                    <a:pt x="5410200" y="25400"/>
                  </a:lnTo>
                  <a:lnTo>
                    <a:pt x="5334000" y="25400"/>
                  </a:lnTo>
                  <a:close/>
                  <a:moveTo>
                    <a:pt x="5511800" y="25400"/>
                  </a:moveTo>
                  <a:lnTo>
                    <a:pt x="5588000" y="25400"/>
                  </a:lnTo>
                  <a:lnTo>
                    <a:pt x="5511800" y="25400"/>
                  </a:lnTo>
                  <a:close/>
                  <a:moveTo>
                    <a:pt x="5689600" y="25400"/>
                  </a:moveTo>
                  <a:lnTo>
                    <a:pt x="5765800" y="25400"/>
                  </a:lnTo>
                  <a:lnTo>
                    <a:pt x="5689600" y="25400"/>
                  </a:lnTo>
                  <a:close/>
                  <a:moveTo>
                    <a:pt x="5867400" y="25400"/>
                  </a:moveTo>
                  <a:lnTo>
                    <a:pt x="5943600" y="25400"/>
                  </a:lnTo>
                  <a:lnTo>
                    <a:pt x="5867400" y="25400"/>
                  </a:lnTo>
                  <a:close/>
                  <a:moveTo>
                    <a:pt x="6045200" y="25400"/>
                  </a:moveTo>
                  <a:lnTo>
                    <a:pt x="6121400" y="25400"/>
                  </a:lnTo>
                  <a:lnTo>
                    <a:pt x="6045200" y="25400"/>
                  </a:lnTo>
                  <a:close/>
                  <a:moveTo>
                    <a:pt x="6223000" y="25400"/>
                  </a:moveTo>
                  <a:lnTo>
                    <a:pt x="6299200" y="25400"/>
                  </a:lnTo>
                  <a:lnTo>
                    <a:pt x="6223000" y="25400"/>
                  </a:lnTo>
                  <a:close/>
                  <a:moveTo>
                    <a:pt x="6400800" y="25400"/>
                  </a:moveTo>
                  <a:lnTo>
                    <a:pt x="6477000" y="25400"/>
                  </a:lnTo>
                  <a:lnTo>
                    <a:pt x="6400800" y="25400"/>
                  </a:lnTo>
                  <a:close/>
                  <a:moveTo>
                    <a:pt x="6578600" y="25400"/>
                  </a:moveTo>
                  <a:lnTo>
                    <a:pt x="6654800" y="25400"/>
                  </a:lnTo>
                  <a:lnTo>
                    <a:pt x="6578600" y="25400"/>
                  </a:lnTo>
                  <a:close/>
                  <a:moveTo>
                    <a:pt x="6756400" y="25400"/>
                  </a:moveTo>
                  <a:lnTo>
                    <a:pt x="6832600" y="25400"/>
                  </a:lnTo>
                  <a:lnTo>
                    <a:pt x="6756400" y="25400"/>
                  </a:lnTo>
                  <a:close/>
                  <a:moveTo>
                    <a:pt x="6934200" y="25400"/>
                  </a:moveTo>
                  <a:lnTo>
                    <a:pt x="7010400" y="25400"/>
                  </a:lnTo>
                  <a:lnTo>
                    <a:pt x="6934200" y="25400"/>
                  </a:lnTo>
                  <a:close/>
                  <a:moveTo>
                    <a:pt x="7112000" y="25400"/>
                  </a:moveTo>
                  <a:lnTo>
                    <a:pt x="7188200" y="25400"/>
                  </a:lnTo>
                  <a:lnTo>
                    <a:pt x="7112000" y="25400"/>
                  </a:lnTo>
                  <a:close/>
                  <a:moveTo>
                    <a:pt x="7289800" y="25400"/>
                  </a:moveTo>
                  <a:lnTo>
                    <a:pt x="7366000" y="25400"/>
                  </a:lnTo>
                  <a:lnTo>
                    <a:pt x="7289800" y="25400"/>
                  </a:lnTo>
                  <a:close/>
                  <a:moveTo>
                    <a:pt x="7467600" y="25400"/>
                  </a:moveTo>
                  <a:lnTo>
                    <a:pt x="7543800" y="25400"/>
                  </a:lnTo>
                  <a:lnTo>
                    <a:pt x="7467600" y="25400"/>
                  </a:lnTo>
                  <a:close/>
                  <a:moveTo>
                    <a:pt x="7645400" y="25400"/>
                  </a:moveTo>
                  <a:lnTo>
                    <a:pt x="7721600" y="25400"/>
                  </a:lnTo>
                  <a:lnTo>
                    <a:pt x="7645400" y="25400"/>
                  </a:lnTo>
                  <a:close/>
                  <a:moveTo>
                    <a:pt x="7823200" y="25400"/>
                  </a:moveTo>
                  <a:lnTo>
                    <a:pt x="7899400" y="25400"/>
                  </a:lnTo>
                  <a:lnTo>
                    <a:pt x="7823200" y="25400"/>
                  </a:lnTo>
                  <a:close/>
                  <a:moveTo>
                    <a:pt x="8001000" y="25400"/>
                  </a:moveTo>
                  <a:lnTo>
                    <a:pt x="8077200" y="25400"/>
                  </a:lnTo>
                  <a:lnTo>
                    <a:pt x="8001000" y="25400"/>
                  </a:lnTo>
                  <a:close/>
                  <a:moveTo>
                    <a:pt x="8178800" y="25400"/>
                  </a:moveTo>
                  <a:lnTo>
                    <a:pt x="8255000" y="25400"/>
                  </a:lnTo>
                  <a:lnTo>
                    <a:pt x="8178800" y="25400"/>
                  </a:lnTo>
                  <a:close/>
                  <a:moveTo>
                    <a:pt x="8356600" y="25400"/>
                  </a:moveTo>
                  <a:lnTo>
                    <a:pt x="8432800" y="25400"/>
                  </a:lnTo>
                  <a:lnTo>
                    <a:pt x="8356600" y="25400"/>
                  </a:lnTo>
                  <a:close/>
                  <a:moveTo>
                    <a:pt x="8534400" y="25400"/>
                  </a:moveTo>
                  <a:lnTo>
                    <a:pt x="8610600" y="25400"/>
                  </a:lnTo>
                  <a:lnTo>
                    <a:pt x="8534400" y="25400"/>
                  </a:lnTo>
                  <a:close/>
                  <a:moveTo>
                    <a:pt x="8712200" y="25400"/>
                  </a:moveTo>
                  <a:lnTo>
                    <a:pt x="8788400" y="25400"/>
                  </a:lnTo>
                  <a:lnTo>
                    <a:pt x="8712200" y="25400"/>
                  </a:lnTo>
                  <a:close/>
                  <a:moveTo>
                    <a:pt x="8890000" y="25400"/>
                  </a:moveTo>
                  <a:lnTo>
                    <a:pt x="8966200" y="25400"/>
                  </a:lnTo>
                  <a:lnTo>
                    <a:pt x="8890000" y="25400"/>
                  </a:lnTo>
                  <a:close/>
                  <a:moveTo>
                    <a:pt x="9067800" y="25400"/>
                  </a:moveTo>
                  <a:lnTo>
                    <a:pt x="9144000" y="25400"/>
                  </a:lnTo>
                  <a:lnTo>
                    <a:pt x="9067800" y="25400"/>
                  </a:lnTo>
                  <a:close/>
                  <a:moveTo>
                    <a:pt x="9245600" y="25400"/>
                  </a:moveTo>
                  <a:lnTo>
                    <a:pt x="9321800" y="25400"/>
                  </a:lnTo>
                  <a:lnTo>
                    <a:pt x="9245600" y="25400"/>
                  </a:lnTo>
                  <a:close/>
                  <a:moveTo>
                    <a:pt x="9423400" y="25400"/>
                  </a:moveTo>
                  <a:lnTo>
                    <a:pt x="9499600" y="25400"/>
                  </a:lnTo>
                  <a:lnTo>
                    <a:pt x="9423400" y="25400"/>
                  </a:lnTo>
                  <a:close/>
                  <a:moveTo>
                    <a:pt x="9601200" y="25400"/>
                  </a:moveTo>
                  <a:lnTo>
                    <a:pt x="9677400" y="25400"/>
                  </a:lnTo>
                  <a:lnTo>
                    <a:pt x="9601200" y="25400"/>
                  </a:lnTo>
                  <a:close/>
                  <a:moveTo>
                    <a:pt x="9779000" y="25400"/>
                  </a:moveTo>
                  <a:lnTo>
                    <a:pt x="9855200" y="25400"/>
                  </a:lnTo>
                  <a:lnTo>
                    <a:pt x="9779000" y="25400"/>
                  </a:lnTo>
                  <a:close/>
                  <a:moveTo>
                    <a:pt x="9956800" y="25400"/>
                  </a:moveTo>
                  <a:lnTo>
                    <a:pt x="10033000" y="25400"/>
                  </a:lnTo>
                  <a:lnTo>
                    <a:pt x="9956800" y="25400"/>
                  </a:lnTo>
                  <a:close/>
                  <a:moveTo>
                    <a:pt x="10134600" y="25400"/>
                  </a:moveTo>
                  <a:lnTo>
                    <a:pt x="10210800" y="25400"/>
                  </a:lnTo>
                  <a:lnTo>
                    <a:pt x="10134600" y="25400"/>
                  </a:lnTo>
                  <a:close/>
                  <a:moveTo>
                    <a:pt x="10312400" y="25400"/>
                  </a:moveTo>
                  <a:lnTo>
                    <a:pt x="10388600" y="25400"/>
                  </a:lnTo>
                  <a:lnTo>
                    <a:pt x="10312400" y="25400"/>
                  </a:lnTo>
                  <a:close/>
                  <a:moveTo>
                    <a:pt x="10490200" y="25400"/>
                  </a:moveTo>
                  <a:lnTo>
                    <a:pt x="10566400" y="25400"/>
                  </a:lnTo>
                  <a:lnTo>
                    <a:pt x="10490200" y="25400"/>
                  </a:lnTo>
                  <a:close/>
                  <a:moveTo>
                    <a:pt x="10668000" y="25400"/>
                  </a:moveTo>
                  <a:lnTo>
                    <a:pt x="10744200" y="25400"/>
                  </a:lnTo>
                  <a:lnTo>
                    <a:pt x="10668000" y="25400"/>
                  </a:lnTo>
                  <a:close/>
                  <a:moveTo>
                    <a:pt x="10845800" y="25400"/>
                  </a:moveTo>
                  <a:lnTo>
                    <a:pt x="10922000" y="25400"/>
                  </a:lnTo>
                  <a:lnTo>
                    <a:pt x="10845800" y="25400"/>
                  </a:lnTo>
                  <a:close/>
                  <a:moveTo>
                    <a:pt x="11023600" y="25400"/>
                  </a:moveTo>
                  <a:lnTo>
                    <a:pt x="11099800" y="25400"/>
                  </a:lnTo>
                  <a:lnTo>
                    <a:pt x="11023600" y="25400"/>
                  </a:lnTo>
                  <a:close/>
                  <a:moveTo>
                    <a:pt x="11201400" y="25400"/>
                  </a:moveTo>
                  <a:lnTo>
                    <a:pt x="11277600" y="25400"/>
                  </a:lnTo>
                  <a:lnTo>
                    <a:pt x="11201400" y="25400"/>
                  </a:lnTo>
                  <a:close/>
                  <a:moveTo>
                    <a:pt x="11379200" y="25400"/>
                  </a:moveTo>
                  <a:lnTo>
                    <a:pt x="11455400" y="25400"/>
                  </a:lnTo>
                  <a:lnTo>
                    <a:pt x="11379200" y="25400"/>
                  </a:lnTo>
                  <a:close/>
                  <a:moveTo>
                    <a:pt x="11557000" y="25400"/>
                  </a:moveTo>
                  <a:lnTo>
                    <a:pt x="11633200" y="25400"/>
                  </a:lnTo>
                  <a:lnTo>
                    <a:pt x="11557000" y="25400"/>
                  </a:lnTo>
                  <a:close/>
                  <a:moveTo>
                    <a:pt x="11734800" y="25400"/>
                  </a:moveTo>
                  <a:lnTo>
                    <a:pt x="11811000" y="25400"/>
                  </a:lnTo>
                  <a:lnTo>
                    <a:pt x="11734800" y="25400"/>
                  </a:lnTo>
                  <a:close/>
                  <a:moveTo>
                    <a:pt x="11912600" y="25400"/>
                  </a:moveTo>
                  <a:lnTo>
                    <a:pt x="11988800" y="25400"/>
                  </a:lnTo>
                  <a:lnTo>
                    <a:pt x="11912600" y="25400"/>
                  </a:lnTo>
                  <a:close/>
                  <a:moveTo>
                    <a:pt x="12090400" y="25400"/>
                  </a:moveTo>
                  <a:lnTo>
                    <a:pt x="12166600" y="25400"/>
                  </a:lnTo>
                  <a:lnTo>
                    <a:pt x="12090400" y="25400"/>
                  </a:lnTo>
                  <a:close/>
                  <a:moveTo>
                    <a:pt x="12268200" y="25400"/>
                  </a:moveTo>
                  <a:lnTo>
                    <a:pt x="12344400" y="25400"/>
                  </a:lnTo>
                  <a:lnTo>
                    <a:pt x="12268200" y="25400"/>
                  </a:lnTo>
                  <a:close/>
                  <a:moveTo>
                    <a:pt x="12446000" y="25400"/>
                  </a:moveTo>
                  <a:lnTo>
                    <a:pt x="12522200" y="25400"/>
                  </a:lnTo>
                  <a:lnTo>
                    <a:pt x="12446000" y="25400"/>
                  </a:lnTo>
                  <a:close/>
                  <a:moveTo>
                    <a:pt x="12623800" y="25400"/>
                  </a:moveTo>
                  <a:lnTo>
                    <a:pt x="12700000" y="25400"/>
                  </a:lnTo>
                  <a:lnTo>
                    <a:pt x="12623800" y="25400"/>
                  </a:lnTo>
                  <a:close/>
                  <a:moveTo>
                    <a:pt x="12801600" y="25400"/>
                  </a:moveTo>
                  <a:lnTo>
                    <a:pt x="12877800" y="25400"/>
                  </a:lnTo>
                  <a:lnTo>
                    <a:pt x="12801600" y="25400"/>
                  </a:lnTo>
                  <a:close/>
                  <a:moveTo>
                    <a:pt x="12979400" y="25400"/>
                  </a:moveTo>
                  <a:lnTo>
                    <a:pt x="13055600" y="25400"/>
                  </a:lnTo>
                  <a:lnTo>
                    <a:pt x="12979400" y="25400"/>
                  </a:lnTo>
                  <a:close/>
                  <a:moveTo>
                    <a:pt x="13157200" y="25400"/>
                  </a:moveTo>
                  <a:lnTo>
                    <a:pt x="13233400" y="25400"/>
                  </a:lnTo>
                  <a:lnTo>
                    <a:pt x="13157200" y="25400"/>
                  </a:lnTo>
                  <a:close/>
                  <a:moveTo>
                    <a:pt x="13335000" y="25400"/>
                  </a:moveTo>
                  <a:lnTo>
                    <a:pt x="13411200" y="25400"/>
                  </a:lnTo>
                  <a:lnTo>
                    <a:pt x="13335000" y="25400"/>
                  </a:lnTo>
                  <a:close/>
                  <a:moveTo>
                    <a:pt x="13512800" y="25400"/>
                  </a:moveTo>
                  <a:lnTo>
                    <a:pt x="13589000" y="25400"/>
                  </a:lnTo>
                  <a:lnTo>
                    <a:pt x="13512800" y="25400"/>
                  </a:lnTo>
                  <a:close/>
                  <a:moveTo>
                    <a:pt x="13690600" y="25400"/>
                  </a:moveTo>
                  <a:lnTo>
                    <a:pt x="13766800" y="25400"/>
                  </a:lnTo>
                  <a:lnTo>
                    <a:pt x="13690600" y="25400"/>
                  </a:lnTo>
                  <a:close/>
                  <a:moveTo>
                    <a:pt x="13868400" y="25400"/>
                  </a:moveTo>
                  <a:lnTo>
                    <a:pt x="13944600" y="25400"/>
                  </a:lnTo>
                  <a:lnTo>
                    <a:pt x="13868400" y="25400"/>
                  </a:lnTo>
                  <a:close/>
                  <a:moveTo>
                    <a:pt x="14046200" y="25400"/>
                  </a:moveTo>
                  <a:lnTo>
                    <a:pt x="14122400" y="25400"/>
                  </a:lnTo>
                  <a:lnTo>
                    <a:pt x="14046200" y="25400"/>
                  </a:lnTo>
                  <a:close/>
                  <a:moveTo>
                    <a:pt x="14224000" y="25400"/>
                  </a:moveTo>
                  <a:lnTo>
                    <a:pt x="14300200" y="25400"/>
                  </a:lnTo>
                  <a:lnTo>
                    <a:pt x="14224000" y="25400"/>
                  </a:lnTo>
                  <a:close/>
                  <a:moveTo>
                    <a:pt x="14401800" y="25400"/>
                  </a:moveTo>
                  <a:lnTo>
                    <a:pt x="14478000" y="25400"/>
                  </a:lnTo>
                  <a:lnTo>
                    <a:pt x="14401800" y="25400"/>
                  </a:lnTo>
                  <a:close/>
                  <a:moveTo>
                    <a:pt x="14579600" y="25400"/>
                  </a:moveTo>
                  <a:lnTo>
                    <a:pt x="14655800" y="25400"/>
                  </a:lnTo>
                  <a:lnTo>
                    <a:pt x="14579600" y="25400"/>
                  </a:lnTo>
                  <a:close/>
                  <a:moveTo>
                    <a:pt x="14757400" y="25400"/>
                  </a:moveTo>
                  <a:lnTo>
                    <a:pt x="14833600" y="25400"/>
                  </a:lnTo>
                  <a:lnTo>
                    <a:pt x="14757400" y="25400"/>
                  </a:lnTo>
                  <a:close/>
                  <a:moveTo>
                    <a:pt x="14935200" y="25400"/>
                  </a:moveTo>
                  <a:lnTo>
                    <a:pt x="15011400" y="25400"/>
                  </a:lnTo>
                  <a:lnTo>
                    <a:pt x="14935200" y="25400"/>
                  </a:lnTo>
                  <a:close/>
                  <a:moveTo>
                    <a:pt x="15113000" y="25400"/>
                  </a:moveTo>
                  <a:lnTo>
                    <a:pt x="15189200" y="25400"/>
                  </a:lnTo>
                  <a:lnTo>
                    <a:pt x="15113000" y="25400"/>
                  </a:lnTo>
                  <a:close/>
                  <a:moveTo>
                    <a:pt x="15290800" y="25400"/>
                  </a:moveTo>
                  <a:lnTo>
                    <a:pt x="15367000" y="25400"/>
                  </a:lnTo>
                  <a:lnTo>
                    <a:pt x="15290800" y="25400"/>
                  </a:lnTo>
                  <a:close/>
                  <a:moveTo>
                    <a:pt x="15468600" y="25400"/>
                  </a:moveTo>
                  <a:lnTo>
                    <a:pt x="15544800" y="25400"/>
                  </a:lnTo>
                  <a:lnTo>
                    <a:pt x="15468600" y="25400"/>
                  </a:lnTo>
                  <a:close/>
                  <a:moveTo>
                    <a:pt x="15646400" y="25400"/>
                  </a:moveTo>
                  <a:lnTo>
                    <a:pt x="15722600" y="25400"/>
                  </a:lnTo>
                  <a:lnTo>
                    <a:pt x="15646400" y="25400"/>
                  </a:lnTo>
                  <a:close/>
                  <a:moveTo>
                    <a:pt x="15824200" y="25400"/>
                  </a:moveTo>
                  <a:lnTo>
                    <a:pt x="15900400" y="25400"/>
                  </a:lnTo>
                  <a:lnTo>
                    <a:pt x="15824200" y="25400"/>
                  </a:lnTo>
                  <a:close/>
                  <a:moveTo>
                    <a:pt x="16002000" y="25400"/>
                  </a:moveTo>
                  <a:lnTo>
                    <a:pt x="16078200" y="25400"/>
                  </a:lnTo>
                  <a:lnTo>
                    <a:pt x="16002000" y="25400"/>
                  </a:lnTo>
                  <a:close/>
                  <a:moveTo>
                    <a:pt x="16179800" y="25400"/>
                  </a:moveTo>
                  <a:lnTo>
                    <a:pt x="16256000" y="25400"/>
                  </a:lnTo>
                  <a:lnTo>
                    <a:pt x="16179800" y="25400"/>
                  </a:lnTo>
                  <a:close/>
                  <a:moveTo>
                    <a:pt x="16357600" y="25400"/>
                  </a:moveTo>
                  <a:lnTo>
                    <a:pt x="16433800" y="25400"/>
                  </a:lnTo>
                  <a:lnTo>
                    <a:pt x="16357600" y="25400"/>
                  </a:lnTo>
                  <a:close/>
                  <a:moveTo>
                    <a:pt x="16535400" y="25400"/>
                  </a:moveTo>
                  <a:lnTo>
                    <a:pt x="16611600" y="25400"/>
                  </a:lnTo>
                  <a:lnTo>
                    <a:pt x="16535400" y="25400"/>
                  </a:lnTo>
                  <a:close/>
                  <a:moveTo>
                    <a:pt x="16713200" y="25400"/>
                  </a:moveTo>
                  <a:lnTo>
                    <a:pt x="16789400" y="25400"/>
                  </a:lnTo>
                  <a:lnTo>
                    <a:pt x="16713200" y="25400"/>
                  </a:lnTo>
                  <a:close/>
                  <a:moveTo>
                    <a:pt x="16891000" y="25400"/>
                  </a:moveTo>
                  <a:lnTo>
                    <a:pt x="16967200" y="25400"/>
                  </a:lnTo>
                  <a:lnTo>
                    <a:pt x="16891000" y="25400"/>
                  </a:lnTo>
                  <a:close/>
                  <a:moveTo>
                    <a:pt x="17068800" y="25400"/>
                  </a:moveTo>
                  <a:lnTo>
                    <a:pt x="17145000" y="25400"/>
                  </a:lnTo>
                  <a:lnTo>
                    <a:pt x="17068800" y="25400"/>
                  </a:lnTo>
                  <a:close/>
                  <a:moveTo>
                    <a:pt x="17246600" y="25400"/>
                  </a:moveTo>
                  <a:lnTo>
                    <a:pt x="17322800" y="25400"/>
                  </a:lnTo>
                  <a:lnTo>
                    <a:pt x="17246600" y="25400"/>
                  </a:lnTo>
                  <a:close/>
                  <a:moveTo>
                    <a:pt x="17424400" y="25400"/>
                  </a:moveTo>
                  <a:lnTo>
                    <a:pt x="17500600" y="25400"/>
                  </a:lnTo>
                  <a:lnTo>
                    <a:pt x="17424400" y="25400"/>
                  </a:lnTo>
                  <a:close/>
                  <a:moveTo>
                    <a:pt x="17602200" y="25400"/>
                  </a:moveTo>
                  <a:lnTo>
                    <a:pt x="17678400" y="25400"/>
                  </a:lnTo>
                  <a:lnTo>
                    <a:pt x="17602200" y="25400"/>
                  </a:lnTo>
                  <a:close/>
                  <a:moveTo>
                    <a:pt x="17780000" y="25400"/>
                  </a:moveTo>
                  <a:lnTo>
                    <a:pt x="17856200" y="25400"/>
                  </a:lnTo>
                  <a:lnTo>
                    <a:pt x="17780000" y="25400"/>
                  </a:lnTo>
                  <a:close/>
                  <a:moveTo>
                    <a:pt x="17957800" y="25400"/>
                  </a:moveTo>
                  <a:lnTo>
                    <a:pt x="18034000" y="25400"/>
                  </a:lnTo>
                  <a:lnTo>
                    <a:pt x="17957800" y="25400"/>
                  </a:lnTo>
                  <a:close/>
                  <a:moveTo>
                    <a:pt x="18135600" y="25400"/>
                  </a:moveTo>
                  <a:lnTo>
                    <a:pt x="18211800" y="25400"/>
                  </a:lnTo>
                  <a:lnTo>
                    <a:pt x="18135600" y="25400"/>
                  </a:lnTo>
                  <a:close/>
                  <a:moveTo>
                    <a:pt x="18313400" y="25400"/>
                  </a:moveTo>
                  <a:lnTo>
                    <a:pt x="18389600" y="25400"/>
                  </a:lnTo>
                  <a:lnTo>
                    <a:pt x="18313400" y="25400"/>
                  </a:lnTo>
                  <a:close/>
                  <a:moveTo>
                    <a:pt x="18491200" y="25400"/>
                  </a:moveTo>
                  <a:lnTo>
                    <a:pt x="18567400" y="25400"/>
                  </a:lnTo>
                  <a:lnTo>
                    <a:pt x="18491200" y="25400"/>
                  </a:lnTo>
                  <a:close/>
                  <a:moveTo>
                    <a:pt x="18669000" y="25400"/>
                  </a:moveTo>
                  <a:lnTo>
                    <a:pt x="18745200" y="25400"/>
                  </a:lnTo>
                  <a:lnTo>
                    <a:pt x="18669000" y="25400"/>
                  </a:lnTo>
                  <a:close/>
                  <a:moveTo>
                    <a:pt x="18846800" y="25400"/>
                  </a:moveTo>
                  <a:lnTo>
                    <a:pt x="18923000" y="25400"/>
                  </a:lnTo>
                  <a:lnTo>
                    <a:pt x="18846800" y="25400"/>
                  </a:lnTo>
                  <a:close/>
                  <a:moveTo>
                    <a:pt x="19024600" y="25400"/>
                  </a:moveTo>
                  <a:lnTo>
                    <a:pt x="19100800" y="25400"/>
                  </a:lnTo>
                  <a:lnTo>
                    <a:pt x="19024600" y="25400"/>
                  </a:lnTo>
                  <a:close/>
                  <a:moveTo>
                    <a:pt x="19202400" y="25400"/>
                  </a:moveTo>
                  <a:lnTo>
                    <a:pt x="19278600" y="25400"/>
                  </a:lnTo>
                  <a:lnTo>
                    <a:pt x="19202400" y="25400"/>
                  </a:lnTo>
                  <a:close/>
                  <a:moveTo>
                    <a:pt x="19380200" y="25400"/>
                  </a:moveTo>
                  <a:lnTo>
                    <a:pt x="19456400" y="25400"/>
                  </a:lnTo>
                  <a:lnTo>
                    <a:pt x="19380200" y="25400"/>
                  </a:lnTo>
                  <a:close/>
                  <a:moveTo>
                    <a:pt x="19558000" y="25400"/>
                  </a:moveTo>
                  <a:lnTo>
                    <a:pt x="19634200" y="25400"/>
                  </a:lnTo>
                  <a:lnTo>
                    <a:pt x="19558000" y="25400"/>
                  </a:lnTo>
                  <a:close/>
                  <a:moveTo>
                    <a:pt x="19735800" y="25400"/>
                  </a:moveTo>
                  <a:lnTo>
                    <a:pt x="19812000" y="25400"/>
                  </a:lnTo>
                  <a:lnTo>
                    <a:pt x="19735800" y="25400"/>
                  </a:lnTo>
                  <a:close/>
                  <a:moveTo>
                    <a:pt x="19913600" y="25400"/>
                  </a:moveTo>
                  <a:lnTo>
                    <a:pt x="19989800" y="25400"/>
                  </a:lnTo>
                  <a:lnTo>
                    <a:pt x="19913600" y="25400"/>
                  </a:lnTo>
                  <a:close/>
                  <a:moveTo>
                    <a:pt x="20091400" y="25400"/>
                  </a:moveTo>
                  <a:lnTo>
                    <a:pt x="20167600" y="25400"/>
                  </a:lnTo>
                  <a:lnTo>
                    <a:pt x="20091400" y="25400"/>
                  </a:lnTo>
                  <a:close/>
                  <a:moveTo>
                    <a:pt x="20269200" y="25400"/>
                  </a:moveTo>
                  <a:lnTo>
                    <a:pt x="20345400" y="25400"/>
                  </a:lnTo>
                  <a:lnTo>
                    <a:pt x="20269200" y="25400"/>
                  </a:lnTo>
                  <a:close/>
                  <a:moveTo>
                    <a:pt x="20447000" y="25400"/>
                  </a:moveTo>
                  <a:lnTo>
                    <a:pt x="20523200" y="25400"/>
                  </a:lnTo>
                  <a:lnTo>
                    <a:pt x="20447000" y="25400"/>
                  </a:lnTo>
                  <a:close/>
                  <a:moveTo>
                    <a:pt x="20624800" y="25400"/>
                  </a:moveTo>
                  <a:lnTo>
                    <a:pt x="20701000" y="25400"/>
                  </a:lnTo>
                  <a:lnTo>
                    <a:pt x="20624800" y="25400"/>
                  </a:lnTo>
                  <a:close/>
                  <a:moveTo>
                    <a:pt x="20802600" y="25400"/>
                  </a:moveTo>
                  <a:lnTo>
                    <a:pt x="20878800" y="25400"/>
                  </a:lnTo>
                  <a:lnTo>
                    <a:pt x="20802600" y="25400"/>
                  </a:lnTo>
                  <a:close/>
                  <a:moveTo>
                    <a:pt x="20980400" y="25400"/>
                  </a:moveTo>
                  <a:lnTo>
                    <a:pt x="21056600" y="25400"/>
                  </a:lnTo>
                  <a:lnTo>
                    <a:pt x="20980400" y="25400"/>
                  </a:lnTo>
                  <a:close/>
                  <a:moveTo>
                    <a:pt x="21158200" y="25400"/>
                  </a:moveTo>
                  <a:lnTo>
                    <a:pt x="21234400" y="25400"/>
                  </a:lnTo>
                  <a:lnTo>
                    <a:pt x="21158200" y="25400"/>
                  </a:lnTo>
                  <a:close/>
                  <a:moveTo>
                    <a:pt x="21336000" y="25400"/>
                  </a:moveTo>
                  <a:lnTo>
                    <a:pt x="21412200" y="25400"/>
                  </a:lnTo>
                  <a:lnTo>
                    <a:pt x="21336000" y="25400"/>
                  </a:lnTo>
                  <a:close/>
                  <a:moveTo>
                    <a:pt x="21513800" y="25400"/>
                  </a:moveTo>
                  <a:lnTo>
                    <a:pt x="21590000" y="25400"/>
                  </a:lnTo>
                  <a:lnTo>
                    <a:pt x="21513800" y="25400"/>
                  </a:lnTo>
                  <a:close/>
                  <a:moveTo>
                    <a:pt x="21691600" y="25400"/>
                  </a:moveTo>
                  <a:lnTo>
                    <a:pt x="21767800" y="25400"/>
                  </a:lnTo>
                  <a:lnTo>
                    <a:pt x="21691600" y="25400"/>
                  </a:lnTo>
                  <a:close/>
                  <a:moveTo>
                    <a:pt x="21869400" y="25400"/>
                  </a:moveTo>
                  <a:lnTo>
                    <a:pt x="21945600" y="25400"/>
                  </a:lnTo>
                  <a:lnTo>
                    <a:pt x="21869400" y="25400"/>
                  </a:lnTo>
                  <a:close/>
                  <a:moveTo>
                    <a:pt x="0" y="0"/>
                  </a:moveTo>
                  <a:lnTo>
                    <a:pt x="76200" y="0"/>
                  </a:lnTo>
                  <a:lnTo>
                    <a:pt x="76200" y="25400"/>
                  </a:lnTo>
                  <a:lnTo>
                    <a:pt x="0" y="25400"/>
                  </a:lnTo>
                  <a:close/>
                </a:path>
              </a:pathLst>
            </a:custGeom>
            <a:solidFill>
              <a:srgbClr val="9FB8CD"/>
            </a:solidFill>
          </p:spPr>
        </p:sp>
      </p:grpSp>
      <p:grpSp>
        <p:nvGrpSpPr>
          <p:cNvPr id="5" name="Group 5"/>
          <p:cNvGrpSpPr/>
          <p:nvPr/>
        </p:nvGrpSpPr>
        <p:grpSpPr>
          <a:xfrm>
            <a:off x="904875" y="1704975"/>
            <a:ext cx="16478250" cy="19050"/>
            <a:chOff x="0" y="0"/>
            <a:chExt cx="21971000" cy="25400"/>
          </a:xfrm>
        </p:grpSpPr>
        <p:sp>
          <p:nvSpPr>
            <p:cNvPr id="6" name="Freeform 6"/>
            <p:cNvSpPr/>
            <p:nvPr/>
          </p:nvSpPr>
          <p:spPr>
            <a:xfrm>
              <a:off x="12700" y="0"/>
              <a:ext cx="21945600" cy="25400"/>
            </a:xfrm>
            <a:custGeom>
              <a:avLst/>
              <a:gdLst/>
              <a:ahLst/>
              <a:cxnLst/>
              <a:rect l="l" t="t" r="r" b="b"/>
              <a:pathLst>
                <a:path w="21945600" h="25400">
                  <a:moveTo>
                    <a:pt x="177800" y="0"/>
                  </a:moveTo>
                  <a:lnTo>
                    <a:pt x="254000" y="0"/>
                  </a:lnTo>
                  <a:lnTo>
                    <a:pt x="254000" y="25400"/>
                  </a:lnTo>
                  <a:lnTo>
                    <a:pt x="177800" y="25400"/>
                  </a:lnTo>
                  <a:close/>
                  <a:moveTo>
                    <a:pt x="355600" y="0"/>
                  </a:moveTo>
                  <a:lnTo>
                    <a:pt x="431800" y="0"/>
                  </a:lnTo>
                  <a:lnTo>
                    <a:pt x="431800" y="25400"/>
                  </a:lnTo>
                  <a:lnTo>
                    <a:pt x="355600" y="25400"/>
                  </a:lnTo>
                  <a:close/>
                  <a:moveTo>
                    <a:pt x="533400" y="0"/>
                  </a:moveTo>
                  <a:lnTo>
                    <a:pt x="609600" y="0"/>
                  </a:lnTo>
                  <a:lnTo>
                    <a:pt x="609600" y="25400"/>
                  </a:lnTo>
                  <a:lnTo>
                    <a:pt x="533400" y="25400"/>
                  </a:lnTo>
                  <a:close/>
                  <a:moveTo>
                    <a:pt x="711200" y="0"/>
                  </a:moveTo>
                  <a:lnTo>
                    <a:pt x="787400" y="0"/>
                  </a:lnTo>
                  <a:lnTo>
                    <a:pt x="787400" y="25400"/>
                  </a:lnTo>
                  <a:lnTo>
                    <a:pt x="711200" y="25400"/>
                  </a:lnTo>
                  <a:close/>
                  <a:moveTo>
                    <a:pt x="889000" y="0"/>
                  </a:moveTo>
                  <a:lnTo>
                    <a:pt x="965200" y="0"/>
                  </a:lnTo>
                  <a:lnTo>
                    <a:pt x="965200" y="25400"/>
                  </a:lnTo>
                  <a:lnTo>
                    <a:pt x="889000" y="25400"/>
                  </a:lnTo>
                  <a:close/>
                  <a:moveTo>
                    <a:pt x="1066800" y="0"/>
                  </a:moveTo>
                  <a:lnTo>
                    <a:pt x="1143000" y="0"/>
                  </a:lnTo>
                  <a:lnTo>
                    <a:pt x="1143000" y="25400"/>
                  </a:lnTo>
                  <a:lnTo>
                    <a:pt x="1066800" y="25400"/>
                  </a:lnTo>
                  <a:close/>
                  <a:moveTo>
                    <a:pt x="1244600" y="0"/>
                  </a:moveTo>
                  <a:lnTo>
                    <a:pt x="1320800" y="0"/>
                  </a:lnTo>
                  <a:lnTo>
                    <a:pt x="1320800" y="25400"/>
                  </a:lnTo>
                  <a:lnTo>
                    <a:pt x="1244600" y="25400"/>
                  </a:lnTo>
                  <a:close/>
                  <a:moveTo>
                    <a:pt x="1422400" y="25400"/>
                  </a:moveTo>
                  <a:lnTo>
                    <a:pt x="1498600" y="25400"/>
                  </a:lnTo>
                  <a:lnTo>
                    <a:pt x="1422400" y="25400"/>
                  </a:lnTo>
                  <a:close/>
                  <a:moveTo>
                    <a:pt x="1600200" y="25400"/>
                  </a:moveTo>
                  <a:lnTo>
                    <a:pt x="1676400" y="25400"/>
                  </a:lnTo>
                  <a:lnTo>
                    <a:pt x="1600200" y="25400"/>
                  </a:lnTo>
                  <a:close/>
                  <a:moveTo>
                    <a:pt x="1778000" y="25400"/>
                  </a:moveTo>
                  <a:lnTo>
                    <a:pt x="1854200" y="25400"/>
                  </a:lnTo>
                  <a:lnTo>
                    <a:pt x="1778000" y="25400"/>
                  </a:lnTo>
                  <a:close/>
                  <a:moveTo>
                    <a:pt x="1955800" y="25400"/>
                  </a:moveTo>
                  <a:lnTo>
                    <a:pt x="2032000" y="25400"/>
                  </a:lnTo>
                  <a:lnTo>
                    <a:pt x="1955800" y="25400"/>
                  </a:lnTo>
                  <a:close/>
                  <a:moveTo>
                    <a:pt x="2133600" y="25400"/>
                  </a:moveTo>
                  <a:lnTo>
                    <a:pt x="2209800" y="25400"/>
                  </a:lnTo>
                  <a:lnTo>
                    <a:pt x="2133600" y="25400"/>
                  </a:lnTo>
                  <a:close/>
                  <a:moveTo>
                    <a:pt x="2311400" y="25400"/>
                  </a:moveTo>
                  <a:lnTo>
                    <a:pt x="2387600" y="25400"/>
                  </a:lnTo>
                  <a:lnTo>
                    <a:pt x="2311400" y="25400"/>
                  </a:lnTo>
                  <a:close/>
                  <a:moveTo>
                    <a:pt x="2489200" y="25400"/>
                  </a:moveTo>
                  <a:lnTo>
                    <a:pt x="2565400" y="25400"/>
                  </a:lnTo>
                  <a:lnTo>
                    <a:pt x="2489200" y="25400"/>
                  </a:lnTo>
                  <a:close/>
                  <a:moveTo>
                    <a:pt x="2667000" y="25400"/>
                  </a:moveTo>
                  <a:lnTo>
                    <a:pt x="2743200" y="25400"/>
                  </a:lnTo>
                  <a:lnTo>
                    <a:pt x="2667000" y="25400"/>
                  </a:lnTo>
                  <a:close/>
                  <a:moveTo>
                    <a:pt x="2844800" y="25400"/>
                  </a:moveTo>
                  <a:lnTo>
                    <a:pt x="2921000" y="25400"/>
                  </a:lnTo>
                  <a:lnTo>
                    <a:pt x="2844800" y="25400"/>
                  </a:lnTo>
                  <a:close/>
                  <a:moveTo>
                    <a:pt x="3022600" y="25400"/>
                  </a:moveTo>
                  <a:lnTo>
                    <a:pt x="3098800" y="25400"/>
                  </a:lnTo>
                  <a:lnTo>
                    <a:pt x="3022600" y="25400"/>
                  </a:lnTo>
                  <a:close/>
                  <a:moveTo>
                    <a:pt x="3200400" y="25400"/>
                  </a:moveTo>
                  <a:lnTo>
                    <a:pt x="3276600" y="25400"/>
                  </a:lnTo>
                  <a:lnTo>
                    <a:pt x="3200400" y="25400"/>
                  </a:lnTo>
                  <a:close/>
                  <a:moveTo>
                    <a:pt x="3378200" y="25400"/>
                  </a:moveTo>
                  <a:lnTo>
                    <a:pt x="3454400" y="25400"/>
                  </a:lnTo>
                  <a:lnTo>
                    <a:pt x="3378200" y="25400"/>
                  </a:lnTo>
                  <a:close/>
                  <a:moveTo>
                    <a:pt x="3556000" y="25400"/>
                  </a:moveTo>
                  <a:lnTo>
                    <a:pt x="3632200" y="25400"/>
                  </a:lnTo>
                  <a:lnTo>
                    <a:pt x="3556000" y="25400"/>
                  </a:lnTo>
                  <a:close/>
                  <a:moveTo>
                    <a:pt x="3733800" y="25400"/>
                  </a:moveTo>
                  <a:lnTo>
                    <a:pt x="3810000" y="25400"/>
                  </a:lnTo>
                  <a:lnTo>
                    <a:pt x="3733800" y="25400"/>
                  </a:lnTo>
                  <a:close/>
                  <a:moveTo>
                    <a:pt x="3911600" y="25400"/>
                  </a:moveTo>
                  <a:lnTo>
                    <a:pt x="3987800" y="25400"/>
                  </a:lnTo>
                  <a:lnTo>
                    <a:pt x="3911600" y="25400"/>
                  </a:lnTo>
                  <a:close/>
                  <a:moveTo>
                    <a:pt x="4089400" y="25400"/>
                  </a:moveTo>
                  <a:lnTo>
                    <a:pt x="4165600" y="25400"/>
                  </a:lnTo>
                  <a:lnTo>
                    <a:pt x="4089400" y="25400"/>
                  </a:lnTo>
                  <a:close/>
                  <a:moveTo>
                    <a:pt x="4267200" y="25400"/>
                  </a:moveTo>
                  <a:lnTo>
                    <a:pt x="4343400" y="25400"/>
                  </a:lnTo>
                  <a:lnTo>
                    <a:pt x="4267200" y="25400"/>
                  </a:lnTo>
                  <a:close/>
                  <a:moveTo>
                    <a:pt x="4445000" y="25400"/>
                  </a:moveTo>
                  <a:lnTo>
                    <a:pt x="4521200" y="25400"/>
                  </a:lnTo>
                  <a:lnTo>
                    <a:pt x="4445000" y="25400"/>
                  </a:lnTo>
                  <a:close/>
                  <a:moveTo>
                    <a:pt x="4622800" y="25400"/>
                  </a:moveTo>
                  <a:lnTo>
                    <a:pt x="4699000" y="25400"/>
                  </a:lnTo>
                  <a:lnTo>
                    <a:pt x="4622800" y="25400"/>
                  </a:lnTo>
                  <a:close/>
                  <a:moveTo>
                    <a:pt x="4800600" y="25400"/>
                  </a:moveTo>
                  <a:lnTo>
                    <a:pt x="4876800" y="25400"/>
                  </a:lnTo>
                  <a:lnTo>
                    <a:pt x="4800600" y="25400"/>
                  </a:lnTo>
                  <a:close/>
                  <a:moveTo>
                    <a:pt x="4978400" y="25400"/>
                  </a:moveTo>
                  <a:lnTo>
                    <a:pt x="5054600" y="25400"/>
                  </a:lnTo>
                  <a:lnTo>
                    <a:pt x="4978400" y="25400"/>
                  </a:lnTo>
                  <a:close/>
                  <a:moveTo>
                    <a:pt x="5156200" y="25400"/>
                  </a:moveTo>
                  <a:lnTo>
                    <a:pt x="5232400" y="25400"/>
                  </a:lnTo>
                  <a:lnTo>
                    <a:pt x="5156200" y="25400"/>
                  </a:lnTo>
                  <a:close/>
                  <a:moveTo>
                    <a:pt x="5334000" y="25400"/>
                  </a:moveTo>
                  <a:lnTo>
                    <a:pt x="5410200" y="25400"/>
                  </a:lnTo>
                  <a:lnTo>
                    <a:pt x="5334000" y="25400"/>
                  </a:lnTo>
                  <a:close/>
                  <a:moveTo>
                    <a:pt x="5511800" y="25400"/>
                  </a:moveTo>
                  <a:lnTo>
                    <a:pt x="5588000" y="25400"/>
                  </a:lnTo>
                  <a:lnTo>
                    <a:pt x="5511800" y="25400"/>
                  </a:lnTo>
                  <a:close/>
                  <a:moveTo>
                    <a:pt x="5689600" y="25400"/>
                  </a:moveTo>
                  <a:lnTo>
                    <a:pt x="5765800" y="25400"/>
                  </a:lnTo>
                  <a:lnTo>
                    <a:pt x="5689600" y="25400"/>
                  </a:lnTo>
                  <a:close/>
                  <a:moveTo>
                    <a:pt x="5867400" y="25400"/>
                  </a:moveTo>
                  <a:lnTo>
                    <a:pt x="5943600" y="25400"/>
                  </a:lnTo>
                  <a:lnTo>
                    <a:pt x="5867400" y="25400"/>
                  </a:lnTo>
                  <a:close/>
                  <a:moveTo>
                    <a:pt x="6045200" y="25400"/>
                  </a:moveTo>
                  <a:lnTo>
                    <a:pt x="6121400" y="25400"/>
                  </a:lnTo>
                  <a:lnTo>
                    <a:pt x="6045200" y="25400"/>
                  </a:lnTo>
                  <a:close/>
                  <a:moveTo>
                    <a:pt x="6223000" y="25400"/>
                  </a:moveTo>
                  <a:lnTo>
                    <a:pt x="6299200" y="25400"/>
                  </a:lnTo>
                  <a:lnTo>
                    <a:pt x="6223000" y="25400"/>
                  </a:lnTo>
                  <a:close/>
                  <a:moveTo>
                    <a:pt x="6400800" y="25400"/>
                  </a:moveTo>
                  <a:lnTo>
                    <a:pt x="6477000" y="25400"/>
                  </a:lnTo>
                  <a:lnTo>
                    <a:pt x="6400800" y="25400"/>
                  </a:lnTo>
                  <a:close/>
                  <a:moveTo>
                    <a:pt x="6578600" y="25400"/>
                  </a:moveTo>
                  <a:lnTo>
                    <a:pt x="6654800" y="25400"/>
                  </a:lnTo>
                  <a:lnTo>
                    <a:pt x="6578600" y="25400"/>
                  </a:lnTo>
                  <a:close/>
                  <a:moveTo>
                    <a:pt x="6756400" y="25400"/>
                  </a:moveTo>
                  <a:lnTo>
                    <a:pt x="6832600" y="25400"/>
                  </a:lnTo>
                  <a:lnTo>
                    <a:pt x="6756400" y="25400"/>
                  </a:lnTo>
                  <a:close/>
                  <a:moveTo>
                    <a:pt x="6934200" y="25400"/>
                  </a:moveTo>
                  <a:lnTo>
                    <a:pt x="7010400" y="25400"/>
                  </a:lnTo>
                  <a:lnTo>
                    <a:pt x="6934200" y="25400"/>
                  </a:lnTo>
                  <a:close/>
                  <a:moveTo>
                    <a:pt x="7112000" y="25400"/>
                  </a:moveTo>
                  <a:lnTo>
                    <a:pt x="7188200" y="25400"/>
                  </a:lnTo>
                  <a:lnTo>
                    <a:pt x="7112000" y="25400"/>
                  </a:lnTo>
                  <a:close/>
                  <a:moveTo>
                    <a:pt x="7289800" y="25400"/>
                  </a:moveTo>
                  <a:lnTo>
                    <a:pt x="7366000" y="25400"/>
                  </a:lnTo>
                  <a:lnTo>
                    <a:pt x="7289800" y="25400"/>
                  </a:lnTo>
                  <a:close/>
                  <a:moveTo>
                    <a:pt x="7467600" y="25400"/>
                  </a:moveTo>
                  <a:lnTo>
                    <a:pt x="7543800" y="25400"/>
                  </a:lnTo>
                  <a:lnTo>
                    <a:pt x="7467600" y="25400"/>
                  </a:lnTo>
                  <a:close/>
                  <a:moveTo>
                    <a:pt x="7645400" y="25400"/>
                  </a:moveTo>
                  <a:lnTo>
                    <a:pt x="7721600" y="25400"/>
                  </a:lnTo>
                  <a:lnTo>
                    <a:pt x="7645400" y="25400"/>
                  </a:lnTo>
                  <a:close/>
                  <a:moveTo>
                    <a:pt x="7823200" y="25400"/>
                  </a:moveTo>
                  <a:lnTo>
                    <a:pt x="7899400" y="25400"/>
                  </a:lnTo>
                  <a:lnTo>
                    <a:pt x="7823200" y="25400"/>
                  </a:lnTo>
                  <a:close/>
                  <a:moveTo>
                    <a:pt x="8001000" y="25400"/>
                  </a:moveTo>
                  <a:lnTo>
                    <a:pt x="8077200" y="25400"/>
                  </a:lnTo>
                  <a:lnTo>
                    <a:pt x="8001000" y="25400"/>
                  </a:lnTo>
                  <a:close/>
                  <a:moveTo>
                    <a:pt x="8178800" y="25400"/>
                  </a:moveTo>
                  <a:lnTo>
                    <a:pt x="8255000" y="25400"/>
                  </a:lnTo>
                  <a:lnTo>
                    <a:pt x="8178800" y="25400"/>
                  </a:lnTo>
                  <a:close/>
                  <a:moveTo>
                    <a:pt x="8356600" y="25400"/>
                  </a:moveTo>
                  <a:lnTo>
                    <a:pt x="8432800" y="25400"/>
                  </a:lnTo>
                  <a:lnTo>
                    <a:pt x="8356600" y="25400"/>
                  </a:lnTo>
                  <a:close/>
                  <a:moveTo>
                    <a:pt x="8534400" y="25400"/>
                  </a:moveTo>
                  <a:lnTo>
                    <a:pt x="8610600" y="25400"/>
                  </a:lnTo>
                  <a:lnTo>
                    <a:pt x="8534400" y="25400"/>
                  </a:lnTo>
                  <a:close/>
                  <a:moveTo>
                    <a:pt x="8712200" y="25400"/>
                  </a:moveTo>
                  <a:lnTo>
                    <a:pt x="8788400" y="25400"/>
                  </a:lnTo>
                  <a:lnTo>
                    <a:pt x="8712200" y="25400"/>
                  </a:lnTo>
                  <a:close/>
                  <a:moveTo>
                    <a:pt x="8890000" y="25400"/>
                  </a:moveTo>
                  <a:lnTo>
                    <a:pt x="8966200" y="25400"/>
                  </a:lnTo>
                  <a:lnTo>
                    <a:pt x="8890000" y="25400"/>
                  </a:lnTo>
                  <a:close/>
                  <a:moveTo>
                    <a:pt x="9067800" y="25400"/>
                  </a:moveTo>
                  <a:lnTo>
                    <a:pt x="9144000" y="25400"/>
                  </a:lnTo>
                  <a:lnTo>
                    <a:pt x="9067800" y="25400"/>
                  </a:lnTo>
                  <a:close/>
                  <a:moveTo>
                    <a:pt x="9245600" y="25400"/>
                  </a:moveTo>
                  <a:lnTo>
                    <a:pt x="9321800" y="25400"/>
                  </a:lnTo>
                  <a:lnTo>
                    <a:pt x="9245600" y="25400"/>
                  </a:lnTo>
                  <a:close/>
                  <a:moveTo>
                    <a:pt x="9423400" y="25400"/>
                  </a:moveTo>
                  <a:lnTo>
                    <a:pt x="9499600" y="25400"/>
                  </a:lnTo>
                  <a:lnTo>
                    <a:pt x="9423400" y="25400"/>
                  </a:lnTo>
                  <a:close/>
                  <a:moveTo>
                    <a:pt x="9601200" y="25400"/>
                  </a:moveTo>
                  <a:lnTo>
                    <a:pt x="9677400" y="25400"/>
                  </a:lnTo>
                  <a:lnTo>
                    <a:pt x="9601200" y="25400"/>
                  </a:lnTo>
                  <a:close/>
                  <a:moveTo>
                    <a:pt x="9779000" y="25400"/>
                  </a:moveTo>
                  <a:lnTo>
                    <a:pt x="9855200" y="25400"/>
                  </a:lnTo>
                  <a:lnTo>
                    <a:pt x="9779000" y="25400"/>
                  </a:lnTo>
                  <a:close/>
                  <a:moveTo>
                    <a:pt x="9956800" y="25400"/>
                  </a:moveTo>
                  <a:lnTo>
                    <a:pt x="10033000" y="25400"/>
                  </a:lnTo>
                  <a:lnTo>
                    <a:pt x="9956800" y="25400"/>
                  </a:lnTo>
                  <a:close/>
                  <a:moveTo>
                    <a:pt x="10134600" y="25400"/>
                  </a:moveTo>
                  <a:lnTo>
                    <a:pt x="10210800" y="25400"/>
                  </a:lnTo>
                  <a:lnTo>
                    <a:pt x="10134600" y="25400"/>
                  </a:lnTo>
                  <a:close/>
                  <a:moveTo>
                    <a:pt x="10312400" y="25400"/>
                  </a:moveTo>
                  <a:lnTo>
                    <a:pt x="10388600" y="25400"/>
                  </a:lnTo>
                  <a:lnTo>
                    <a:pt x="10312400" y="25400"/>
                  </a:lnTo>
                  <a:close/>
                  <a:moveTo>
                    <a:pt x="10490200" y="25400"/>
                  </a:moveTo>
                  <a:lnTo>
                    <a:pt x="10566400" y="25400"/>
                  </a:lnTo>
                  <a:lnTo>
                    <a:pt x="10490200" y="25400"/>
                  </a:lnTo>
                  <a:close/>
                  <a:moveTo>
                    <a:pt x="10668000" y="25400"/>
                  </a:moveTo>
                  <a:lnTo>
                    <a:pt x="10744200" y="25400"/>
                  </a:lnTo>
                  <a:lnTo>
                    <a:pt x="10668000" y="25400"/>
                  </a:lnTo>
                  <a:close/>
                  <a:moveTo>
                    <a:pt x="10845800" y="25400"/>
                  </a:moveTo>
                  <a:lnTo>
                    <a:pt x="10922000" y="25400"/>
                  </a:lnTo>
                  <a:lnTo>
                    <a:pt x="10845800" y="25400"/>
                  </a:lnTo>
                  <a:close/>
                  <a:moveTo>
                    <a:pt x="11023600" y="25400"/>
                  </a:moveTo>
                  <a:lnTo>
                    <a:pt x="11099800" y="25400"/>
                  </a:lnTo>
                  <a:lnTo>
                    <a:pt x="11023600" y="25400"/>
                  </a:lnTo>
                  <a:close/>
                  <a:moveTo>
                    <a:pt x="11201400" y="25400"/>
                  </a:moveTo>
                  <a:lnTo>
                    <a:pt x="11277600" y="25400"/>
                  </a:lnTo>
                  <a:lnTo>
                    <a:pt x="11201400" y="25400"/>
                  </a:lnTo>
                  <a:close/>
                  <a:moveTo>
                    <a:pt x="11379200" y="25400"/>
                  </a:moveTo>
                  <a:lnTo>
                    <a:pt x="11455400" y="25400"/>
                  </a:lnTo>
                  <a:lnTo>
                    <a:pt x="11379200" y="25400"/>
                  </a:lnTo>
                  <a:close/>
                  <a:moveTo>
                    <a:pt x="11557000" y="25400"/>
                  </a:moveTo>
                  <a:lnTo>
                    <a:pt x="11633200" y="25400"/>
                  </a:lnTo>
                  <a:lnTo>
                    <a:pt x="11557000" y="25400"/>
                  </a:lnTo>
                  <a:close/>
                  <a:moveTo>
                    <a:pt x="11734800" y="25400"/>
                  </a:moveTo>
                  <a:lnTo>
                    <a:pt x="11811000" y="25400"/>
                  </a:lnTo>
                  <a:lnTo>
                    <a:pt x="11734800" y="25400"/>
                  </a:lnTo>
                  <a:close/>
                  <a:moveTo>
                    <a:pt x="11912600" y="25400"/>
                  </a:moveTo>
                  <a:lnTo>
                    <a:pt x="11988800" y="25400"/>
                  </a:lnTo>
                  <a:lnTo>
                    <a:pt x="11912600" y="25400"/>
                  </a:lnTo>
                  <a:close/>
                  <a:moveTo>
                    <a:pt x="12090400" y="25400"/>
                  </a:moveTo>
                  <a:lnTo>
                    <a:pt x="12166600" y="25400"/>
                  </a:lnTo>
                  <a:lnTo>
                    <a:pt x="12090400" y="25400"/>
                  </a:lnTo>
                  <a:close/>
                  <a:moveTo>
                    <a:pt x="12268200" y="25400"/>
                  </a:moveTo>
                  <a:lnTo>
                    <a:pt x="12344400" y="25400"/>
                  </a:lnTo>
                  <a:lnTo>
                    <a:pt x="12268200" y="25400"/>
                  </a:lnTo>
                  <a:close/>
                  <a:moveTo>
                    <a:pt x="12446000" y="25400"/>
                  </a:moveTo>
                  <a:lnTo>
                    <a:pt x="12522200" y="25400"/>
                  </a:lnTo>
                  <a:lnTo>
                    <a:pt x="12446000" y="25400"/>
                  </a:lnTo>
                  <a:close/>
                  <a:moveTo>
                    <a:pt x="12623800" y="25400"/>
                  </a:moveTo>
                  <a:lnTo>
                    <a:pt x="12700000" y="25400"/>
                  </a:lnTo>
                  <a:lnTo>
                    <a:pt x="12623800" y="25400"/>
                  </a:lnTo>
                  <a:close/>
                  <a:moveTo>
                    <a:pt x="12801600" y="25400"/>
                  </a:moveTo>
                  <a:lnTo>
                    <a:pt x="12877800" y="25400"/>
                  </a:lnTo>
                  <a:lnTo>
                    <a:pt x="12801600" y="25400"/>
                  </a:lnTo>
                  <a:close/>
                  <a:moveTo>
                    <a:pt x="12979400" y="25400"/>
                  </a:moveTo>
                  <a:lnTo>
                    <a:pt x="13055600" y="25400"/>
                  </a:lnTo>
                  <a:lnTo>
                    <a:pt x="12979400" y="25400"/>
                  </a:lnTo>
                  <a:close/>
                  <a:moveTo>
                    <a:pt x="13157200" y="25400"/>
                  </a:moveTo>
                  <a:lnTo>
                    <a:pt x="13233400" y="25400"/>
                  </a:lnTo>
                  <a:lnTo>
                    <a:pt x="13157200" y="25400"/>
                  </a:lnTo>
                  <a:close/>
                  <a:moveTo>
                    <a:pt x="13335000" y="25400"/>
                  </a:moveTo>
                  <a:lnTo>
                    <a:pt x="13411200" y="25400"/>
                  </a:lnTo>
                  <a:lnTo>
                    <a:pt x="13335000" y="25400"/>
                  </a:lnTo>
                  <a:close/>
                  <a:moveTo>
                    <a:pt x="13512800" y="25400"/>
                  </a:moveTo>
                  <a:lnTo>
                    <a:pt x="13589000" y="25400"/>
                  </a:lnTo>
                  <a:lnTo>
                    <a:pt x="13512800" y="25400"/>
                  </a:lnTo>
                  <a:close/>
                  <a:moveTo>
                    <a:pt x="13690600" y="25400"/>
                  </a:moveTo>
                  <a:lnTo>
                    <a:pt x="13766800" y="25400"/>
                  </a:lnTo>
                  <a:lnTo>
                    <a:pt x="13690600" y="25400"/>
                  </a:lnTo>
                  <a:close/>
                  <a:moveTo>
                    <a:pt x="13868400" y="25400"/>
                  </a:moveTo>
                  <a:lnTo>
                    <a:pt x="13944600" y="25400"/>
                  </a:lnTo>
                  <a:lnTo>
                    <a:pt x="13868400" y="25400"/>
                  </a:lnTo>
                  <a:close/>
                  <a:moveTo>
                    <a:pt x="14046200" y="25400"/>
                  </a:moveTo>
                  <a:lnTo>
                    <a:pt x="14122400" y="25400"/>
                  </a:lnTo>
                  <a:lnTo>
                    <a:pt x="14046200" y="25400"/>
                  </a:lnTo>
                  <a:close/>
                  <a:moveTo>
                    <a:pt x="14224000" y="25400"/>
                  </a:moveTo>
                  <a:lnTo>
                    <a:pt x="14300200" y="25400"/>
                  </a:lnTo>
                  <a:lnTo>
                    <a:pt x="14224000" y="25400"/>
                  </a:lnTo>
                  <a:close/>
                  <a:moveTo>
                    <a:pt x="14401800" y="25400"/>
                  </a:moveTo>
                  <a:lnTo>
                    <a:pt x="14478000" y="25400"/>
                  </a:lnTo>
                  <a:lnTo>
                    <a:pt x="14401800" y="25400"/>
                  </a:lnTo>
                  <a:close/>
                  <a:moveTo>
                    <a:pt x="14579600" y="25400"/>
                  </a:moveTo>
                  <a:lnTo>
                    <a:pt x="14655800" y="25400"/>
                  </a:lnTo>
                  <a:lnTo>
                    <a:pt x="14579600" y="25400"/>
                  </a:lnTo>
                  <a:close/>
                  <a:moveTo>
                    <a:pt x="14757400" y="25400"/>
                  </a:moveTo>
                  <a:lnTo>
                    <a:pt x="14833600" y="25400"/>
                  </a:lnTo>
                  <a:lnTo>
                    <a:pt x="14757400" y="25400"/>
                  </a:lnTo>
                  <a:close/>
                  <a:moveTo>
                    <a:pt x="14935200" y="25400"/>
                  </a:moveTo>
                  <a:lnTo>
                    <a:pt x="15011400" y="25400"/>
                  </a:lnTo>
                  <a:lnTo>
                    <a:pt x="14935200" y="25400"/>
                  </a:lnTo>
                  <a:close/>
                  <a:moveTo>
                    <a:pt x="15113000" y="25400"/>
                  </a:moveTo>
                  <a:lnTo>
                    <a:pt x="15189200" y="25400"/>
                  </a:lnTo>
                  <a:lnTo>
                    <a:pt x="15113000" y="25400"/>
                  </a:lnTo>
                  <a:close/>
                  <a:moveTo>
                    <a:pt x="15290800" y="25400"/>
                  </a:moveTo>
                  <a:lnTo>
                    <a:pt x="15367000" y="25400"/>
                  </a:lnTo>
                  <a:lnTo>
                    <a:pt x="15290800" y="25400"/>
                  </a:lnTo>
                  <a:close/>
                  <a:moveTo>
                    <a:pt x="15468600" y="25400"/>
                  </a:moveTo>
                  <a:lnTo>
                    <a:pt x="15544800" y="25400"/>
                  </a:lnTo>
                  <a:lnTo>
                    <a:pt x="15468600" y="25400"/>
                  </a:lnTo>
                  <a:close/>
                  <a:moveTo>
                    <a:pt x="15646400" y="25400"/>
                  </a:moveTo>
                  <a:lnTo>
                    <a:pt x="15722600" y="25400"/>
                  </a:lnTo>
                  <a:lnTo>
                    <a:pt x="15646400" y="25400"/>
                  </a:lnTo>
                  <a:close/>
                  <a:moveTo>
                    <a:pt x="15824200" y="25400"/>
                  </a:moveTo>
                  <a:lnTo>
                    <a:pt x="15900400" y="25400"/>
                  </a:lnTo>
                  <a:lnTo>
                    <a:pt x="15824200" y="25400"/>
                  </a:lnTo>
                  <a:close/>
                  <a:moveTo>
                    <a:pt x="16002000" y="25400"/>
                  </a:moveTo>
                  <a:lnTo>
                    <a:pt x="16078200" y="25400"/>
                  </a:lnTo>
                  <a:lnTo>
                    <a:pt x="16002000" y="25400"/>
                  </a:lnTo>
                  <a:close/>
                  <a:moveTo>
                    <a:pt x="16179800" y="25400"/>
                  </a:moveTo>
                  <a:lnTo>
                    <a:pt x="16256000" y="25400"/>
                  </a:lnTo>
                  <a:lnTo>
                    <a:pt x="16179800" y="25400"/>
                  </a:lnTo>
                  <a:close/>
                  <a:moveTo>
                    <a:pt x="16357600" y="25400"/>
                  </a:moveTo>
                  <a:lnTo>
                    <a:pt x="16433800" y="25400"/>
                  </a:lnTo>
                  <a:lnTo>
                    <a:pt x="16357600" y="25400"/>
                  </a:lnTo>
                  <a:close/>
                  <a:moveTo>
                    <a:pt x="16535400" y="25400"/>
                  </a:moveTo>
                  <a:lnTo>
                    <a:pt x="16611600" y="25400"/>
                  </a:lnTo>
                  <a:lnTo>
                    <a:pt x="16535400" y="25400"/>
                  </a:lnTo>
                  <a:close/>
                  <a:moveTo>
                    <a:pt x="16713200" y="25400"/>
                  </a:moveTo>
                  <a:lnTo>
                    <a:pt x="16789400" y="25400"/>
                  </a:lnTo>
                  <a:lnTo>
                    <a:pt x="16713200" y="25400"/>
                  </a:lnTo>
                  <a:close/>
                  <a:moveTo>
                    <a:pt x="16891000" y="25400"/>
                  </a:moveTo>
                  <a:lnTo>
                    <a:pt x="16967200" y="25400"/>
                  </a:lnTo>
                  <a:lnTo>
                    <a:pt x="16891000" y="25400"/>
                  </a:lnTo>
                  <a:close/>
                  <a:moveTo>
                    <a:pt x="17068800" y="25400"/>
                  </a:moveTo>
                  <a:lnTo>
                    <a:pt x="17145000" y="25400"/>
                  </a:lnTo>
                  <a:lnTo>
                    <a:pt x="17068800" y="25400"/>
                  </a:lnTo>
                  <a:close/>
                  <a:moveTo>
                    <a:pt x="17246600" y="25400"/>
                  </a:moveTo>
                  <a:lnTo>
                    <a:pt x="17322800" y="25400"/>
                  </a:lnTo>
                  <a:lnTo>
                    <a:pt x="17246600" y="25400"/>
                  </a:lnTo>
                  <a:close/>
                  <a:moveTo>
                    <a:pt x="17424400" y="25400"/>
                  </a:moveTo>
                  <a:lnTo>
                    <a:pt x="17500600" y="25400"/>
                  </a:lnTo>
                  <a:lnTo>
                    <a:pt x="17424400" y="25400"/>
                  </a:lnTo>
                  <a:close/>
                  <a:moveTo>
                    <a:pt x="17602200" y="25400"/>
                  </a:moveTo>
                  <a:lnTo>
                    <a:pt x="17678400" y="25400"/>
                  </a:lnTo>
                  <a:lnTo>
                    <a:pt x="17602200" y="25400"/>
                  </a:lnTo>
                  <a:close/>
                  <a:moveTo>
                    <a:pt x="17780000" y="25400"/>
                  </a:moveTo>
                  <a:lnTo>
                    <a:pt x="17856200" y="25400"/>
                  </a:lnTo>
                  <a:lnTo>
                    <a:pt x="17780000" y="25400"/>
                  </a:lnTo>
                  <a:close/>
                  <a:moveTo>
                    <a:pt x="17957800" y="25400"/>
                  </a:moveTo>
                  <a:lnTo>
                    <a:pt x="18034000" y="25400"/>
                  </a:lnTo>
                  <a:lnTo>
                    <a:pt x="17957800" y="25400"/>
                  </a:lnTo>
                  <a:close/>
                  <a:moveTo>
                    <a:pt x="18135600" y="25400"/>
                  </a:moveTo>
                  <a:lnTo>
                    <a:pt x="18211800" y="25400"/>
                  </a:lnTo>
                  <a:lnTo>
                    <a:pt x="18135600" y="25400"/>
                  </a:lnTo>
                  <a:close/>
                  <a:moveTo>
                    <a:pt x="18313400" y="25400"/>
                  </a:moveTo>
                  <a:lnTo>
                    <a:pt x="18389600" y="25400"/>
                  </a:lnTo>
                  <a:lnTo>
                    <a:pt x="18313400" y="25400"/>
                  </a:lnTo>
                  <a:close/>
                  <a:moveTo>
                    <a:pt x="18491200" y="25400"/>
                  </a:moveTo>
                  <a:lnTo>
                    <a:pt x="18567400" y="25400"/>
                  </a:lnTo>
                  <a:lnTo>
                    <a:pt x="18491200" y="25400"/>
                  </a:lnTo>
                  <a:close/>
                  <a:moveTo>
                    <a:pt x="18669000" y="25400"/>
                  </a:moveTo>
                  <a:lnTo>
                    <a:pt x="18745200" y="25400"/>
                  </a:lnTo>
                  <a:lnTo>
                    <a:pt x="18669000" y="25400"/>
                  </a:lnTo>
                  <a:close/>
                  <a:moveTo>
                    <a:pt x="18846800" y="25400"/>
                  </a:moveTo>
                  <a:lnTo>
                    <a:pt x="18923000" y="25400"/>
                  </a:lnTo>
                  <a:lnTo>
                    <a:pt x="18846800" y="25400"/>
                  </a:lnTo>
                  <a:close/>
                  <a:moveTo>
                    <a:pt x="19024600" y="25400"/>
                  </a:moveTo>
                  <a:lnTo>
                    <a:pt x="19100800" y="25400"/>
                  </a:lnTo>
                  <a:lnTo>
                    <a:pt x="19024600" y="25400"/>
                  </a:lnTo>
                  <a:close/>
                  <a:moveTo>
                    <a:pt x="19202400" y="25400"/>
                  </a:moveTo>
                  <a:lnTo>
                    <a:pt x="19278600" y="25400"/>
                  </a:lnTo>
                  <a:lnTo>
                    <a:pt x="19202400" y="25400"/>
                  </a:lnTo>
                  <a:close/>
                  <a:moveTo>
                    <a:pt x="19380200" y="25400"/>
                  </a:moveTo>
                  <a:lnTo>
                    <a:pt x="19456400" y="25400"/>
                  </a:lnTo>
                  <a:lnTo>
                    <a:pt x="19380200" y="25400"/>
                  </a:lnTo>
                  <a:close/>
                  <a:moveTo>
                    <a:pt x="19558000" y="25400"/>
                  </a:moveTo>
                  <a:lnTo>
                    <a:pt x="19634200" y="25400"/>
                  </a:lnTo>
                  <a:lnTo>
                    <a:pt x="19558000" y="25400"/>
                  </a:lnTo>
                  <a:close/>
                  <a:moveTo>
                    <a:pt x="19735800" y="25400"/>
                  </a:moveTo>
                  <a:lnTo>
                    <a:pt x="19812000" y="25400"/>
                  </a:lnTo>
                  <a:lnTo>
                    <a:pt x="19735800" y="25400"/>
                  </a:lnTo>
                  <a:close/>
                  <a:moveTo>
                    <a:pt x="19913600" y="25400"/>
                  </a:moveTo>
                  <a:lnTo>
                    <a:pt x="19989800" y="25400"/>
                  </a:lnTo>
                  <a:lnTo>
                    <a:pt x="19913600" y="25400"/>
                  </a:lnTo>
                  <a:close/>
                  <a:moveTo>
                    <a:pt x="20091400" y="25400"/>
                  </a:moveTo>
                  <a:lnTo>
                    <a:pt x="20167600" y="25400"/>
                  </a:lnTo>
                  <a:lnTo>
                    <a:pt x="20091400" y="25400"/>
                  </a:lnTo>
                  <a:close/>
                  <a:moveTo>
                    <a:pt x="20269200" y="25400"/>
                  </a:moveTo>
                  <a:lnTo>
                    <a:pt x="20345400" y="25400"/>
                  </a:lnTo>
                  <a:lnTo>
                    <a:pt x="20269200" y="25400"/>
                  </a:lnTo>
                  <a:close/>
                  <a:moveTo>
                    <a:pt x="20447000" y="25400"/>
                  </a:moveTo>
                  <a:lnTo>
                    <a:pt x="20523200" y="25400"/>
                  </a:lnTo>
                  <a:lnTo>
                    <a:pt x="20447000" y="25400"/>
                  </a:lnTo>
                  <a:close/>
                  <a:moveTo>
                    <a:pt x="20624800" y="25400"/>
                  </a:moveTo>
                  <a:lnTo>
                    <a:pt x="20701000" y="25400"/>
                  </a:lnTo>
                  <a:lnTo>
                    <a:pt x="20624800" y="25400"/>
                  </a:lnTo>
                  <a:close/>
                  <a:moveTo>
                    <a:pt x="20802600" y="25400"/>
                  </a:moveTo>
                  <a:lnTo>
                    <a:pt x="20878800" y="25400"/>
                  </a:lnTo>
                  <a:lnTo>
                    <a:pt x="20802600" y="25400"/>
                  </a:lnTo>
                  <a:close/>
                  <a:moveTo>
                    <a:pt x="20980400" y="25400"/>
                  </a:moveTo>
                  <a:lnTo>
                    <a:pt x="21056600" y="25400"/>
                  </a:lnTo>
                  <a:lnTo>
                    <a:pt x="20980400" y="25400"/>
                  </a:lnTo>
                  <a:close/>
                  <a:moveTo>
                    <a:pt x="21158200" y="25400"/>
                  </a:moveTo>
                  <a:lnTo>
                    <a:pt x="21234400" y="25400"/>
                  </a:lnTo>
                  <a:lnTo>
                    <a:pt x="21158200" y="25400"/>
                  </a:lnTo>
                  <a:close/>
                  <a:moveTo>
                    <a:pt x="21336000" y="25400"/>
                  </a:moveTo>
                  <a:lnTo>
                    <a:pt x="21412200" y="25400"/>
                  </a:lnTo>
                  <a:lnTo>
                    <a:pt x="21336000" y="25400"/>
                  </a:lnTo>
                  <a:close/>
                  <a:moveTo>
                    <a:pt x="21513800" y="25400"/>
                  </a:moveTo>
                  <a:lnTo>
                    <a:pt x="21590000" y="25400"/>
                  </a:lnTo>
                  <a:lnTo>
                    <a:pt x="21513800" y="25400"/>
                  </a:lnTo>
                  <a:close/>
                  <a:moveTo>
                    <a:pt x="21691600" y="25400"/>
                  </a:moveTo>
                  <a:lnTo>
                    <a:pt x="21767800" y="25400"/>
                  </a:lnTo>
                  <a:lnTo>
                    <a:pt x="21691600" y="25400"/>
                  </a:lnTo>
                  <a:close/>
                  <a:moveTo>
                    <a:pt x="21869400" y="25400"/>
                  </a:moveTo>
                  <a:lnTo>
                    <a:pt x="21945600" y="25400"/>
                  </a:lnTo>
                  <a:lnTo>
                    <a:pt x="21869400" y="25400"/>
                  </a:lnTo>
                  <a:close/>
                  <a:moveTo>
                    <a:pt x="0" y="0"/>
                  </a:moveTo>
                  <a:lnTo>
                    <a:pt x="76200" y="0"/>
                  </a:lnTo>
                  <a:lnTo>
                    <a:pt x="76200" y="25400"/>
                  </a:lnTo>
                  <a:lnTo>
                    <a:pt x="0" y="25400"/>
                  </a:lnTo>
                  <a:close/>
                </a:path>
              </a:pathLst>
            </a:custGeom>
            <a:solidFill>
              <a:srgbClr val="9FB8CD"/>
            </a:solidFill>
          </p:spPr>
        </p:sp>
      </p:grpSp>
      <p:grpSp>
        <p:nvGrpSpPr>
          <p:cNvPr id="7" name="Group 7"/>
          <p:cNvGrpSpPr/>
          <p:nvPr/>
        </p:nvGrpSpPr>
        <p:grpSpPr>
          <a:xfrm rot="5400000">
            <a:off x="885914" y="9671134"/>
            <a:ext cx="286274" cy="240628"/>
            <a:chOff x="0" y="0"/>
            <a:chExt cx="381699" cy="320837"/>
          </a:xfrm>
        </p:grpSpPr>
        <p:sp>
          <p:nvSpPr>
            <p:cNvPr id="8" name="Freeform 8"/>
            <p:cNvSpPr/>
            <p:nvPr/>
          </p:nvSpPr>
          <p:spPr>
            <a:xfrm>
              <a:off x="0" y="0"/>
              <a:ext cx="381762" cy="320802"/>
            </a:xfrm>
            <a:custGeom>
              <a:avLst/>
              <a:gdLst/>
              <a:ahLst/>
              <a:cxnLst/>
              <a:rect l="l" t="t" r="r" b="b"/>
              <a:pathLst>
                <a:path w="381762" h="320802">
                  <a:moveTo>
                    <a:pt x="0" y="320802"/>
                  </a:moveTo>
                  <a:lnTo>
                    <a:pt x="190881" y="0"/>
                  </a:lnTo>
                  <a:lnTo>
                    <a:pt x="381762" y="320802"/>
                  </a:lnTo>
                  <a:close/>
                </a:path>
              </a:pathLst>
            </a:custGeom>
            <a:solidFill>
              <a:srgbClr val="9FB8CD"/>
            </a:solidFill>
          </p:spPr>
        </p:sp>
      </p:grpSp>
      <p:sp>
        <p:nvSpPr>
          <p:cNvPr id="9" name="TextBox 9"/>
          <p:cNvSpPr txBox="1"/>
          <p:nvPr/>
        </p:nvSpPr>
        <p:spPr>
          <a:xfrm>
            <a:off x="1005840" y="150495"/>
            <a:ext cx="16276320" cy="1518285"/>
          </a:xfrm>
          <a:prstGeom prst="rect">
            <a:avLst/>
          </a:prstGeom>
        </p:spPr>
        <p:txBody>
          <a:bodyPr lIns="0" tIns="0" rIns="0" bIns="0" rtlCol="0" anchor="t">
            <a:spAutoFit/>
          </a:bodyPr>
          <a:lstStyle/>
          <a:p>
            <a:pPr algn="ctr">
              <a:lnSpc>
                <a:spcPts val="7680"/>
              </a:lnSpc>
            </a:pPr>
            <a:r>
              <a:rPr lang="en-US" sz="6400" b="1">
                <a:solidFill>
                  <a:srgbClr val="000000"/>
                </a:solidFill>
                <a:latin typeface="Times New Roman Bold"/>
                <a:ea typeface="Times New Roman Bold"/>
                <a:cs typeface="Times New Roman Bold"/>
                <a:sym typeface="Times New Roman Bold"/>
              </a:rPr>
              <a:t>CONCLUSION</a:t>
            </a:r>
          </a:p>
        </p:txBody>
      </p:sp>
      <p:sp>
        <p:nvSpPr>
          <p:cNvPr id="10" name="TextBox 10"/>
          <p:cNvSpPr txBox="1"/>
          <p:nvPr/>
        </p:nvSpPr>
        <p:spPr>
          <a:xfrm>
            <a:off x="1316736" y="9532621"/>
            <a:ext cx="3779520" cy="504825"/>
          </a:xfrm>
          <a:prstGeom prst="rect">
            <a:avLst/>
          </a:prstGeom>
        </p:spPr>
        <p:txBody>
          <a:bodyPr lIns="0" tIns="0" rIns="0" bIns="0" rtlCol="0" anchor="t">
            <a:spAutoFit/>
          </a:bodyPr>
          <a:lstStyle/>
          <a:p>
            <a:pPr algn="l">
              <a:lnSpc>
                <a:spcPts val="3359"/>
              </a:lnSpc>
            </a:pPr>
            <a:r>
              <a:rPr lang="en-US" sz="2799" spc="65">
                <a:solidFill>
                  <a:srgbClr val="464653"/>
                </a:solidFill>
                <a:latin typeface="TT Smalls"/>
                <a:ea typeface="TT Smalls"/>
                <a:cs typeface="TT Smalls"/>
                <a:sym typeface="TT Smalls"/>
              </a:rPr>
              <a:t>10</a:t>
            </a:r>
          </a:p>
        </p:txBody>
      </p:sp>
      <p:sp>
        <p:nvSpPr>
          <p:cNvPr id="11" name="TextBox 11"/>
          <p:cNvSpPr txBox="1"/>
          <p:nvPr/>
        </p:nvSpPr>
        <p:spPr>
          <a:xfrm>
            <a:off x="6339840" y="9532621"/>
            <a:ext cx="7894320" cy="708659"/>
          </a:xfrm>
          <a:prstGeom prst="rect">
            <a:avLst/>
          </a:prstGeom>
        </p:spPr>
        <p:txBody>
          <a:bodyPr lIns="0" tIns="0" rIns="0" bIns="0" rtlCol="0" anchor="t">
            <a:spAutoFit/>
          </a:bodyPr>
          <a:lstStyle/>
          <a:p>
            <a:pPr algn="r">
              <a:lnSpc>
                <a:spcPts val="2879"/>
              </a:lnSpc>
            </a:pPr>
            <a:r>
              <a:rPr lang="en-US" sz="2400">
                <a:solidFill>
                  <a:srgbClr val="464653"/>
                </a:solidFill>
                <a:latin typeface="Times New Roman"/>
                <a:ea typeface="Times New Roman"/>
                <a:cs typeface="Times New Roman"/>
                <a:sym typeface="Times New Roman"/>
              </a:rPr>
              <a:t>CGB1201 – JAVA PROGRAMMING –PROJECT REVIEW 2 </a:t>
            </a:r>
          </a:p>
        </p:txBody>
      </p:sp>
      <p:sp>
        <p:nvSpPr>
          <p:cNvPr id="12" name="TextBox 12"/>
          <p:cNvSpPr txBox="1"/>
          <p:nvPr/>
        </p:nvSpPr>
        <p:spPr>
          <a:xfrm>
            <a:off x="1005840" y="2478293"/>
            <a:ext cx="16806862" cy="5254215"/>
          </a:xfrm>
          <a:prstGeom prst="rect">
            <a:avLst/>
          </a:prstGeom>
        </p:spPr>
        <p:txBody>
          <a:bodyPr lIns="0" tIns="0" rIns="0" bIns="0" rtlCol="0" anchor="t">
            <a:spAutoFit/>
          </a:bodyPr>
          <a:lstStyle/>
          <a:p>
            <a:pPr algn="l">
              <a:lnSpc>
                <a:spcPts val="4572"/>
              </a:lnSpc>
            </a:pPr>
            <a:r>
              <a:rPr lang="en-US" sz="3810" b="1" spc="87">
                <a:solidFill>
                  <a:srgbClr val="000000"/>
                </a:solidFill>
                <a:latin typeface="TT Smalls Bold"/>
                <a:ea typeface="TT Smalls Bold"/>
                <a:cs typeface="TT Smalls Bold"/>
                <a:sym typeface="TT Smalls Bold"/>
              </a:rPr>
              <a:t>In conclusion, the Number Guessing Game is a simple yet engaging game that demonstrates the use of Java programming concepts. The game effectively utilizes random number generation, conditional statements, loops, and variables to create an interactive experience for the player. With its straightforward gameplay and user-friendly interface, the Number Guessing Game is an excellent example of how programming can be used to create entertaining and educational applications.</a:t>
            </a:r>
          </a:p>
          <a:p>
            <a:pPr algn="l">
              <a:lnSpc>
                <a:spcPts val="4572"/>
              </a:lnSpc>
              <a:spcBef>
                <a:spcPct val="0"/>
              </a:spcBef>
            </a:pPr>
            <a:endParaRPr lang="en-US" sz="3810" b="1" spc="87">
              <a:solidFill>
                <a:srgbClr val="000000"/>
              </a:solidFill>
              <a:latin typeface="TT Smalls Bold"/>
              <a:ea typeface="TT Smalls Bold"/>
              <a:cs typeface="TT Smalls Bold"/>
              <a:sym typeface="TT Smalls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29000"/>
            </a:blip>
            <a:stretch>
              <a:fillRect/>
            </a:stretch>
          </a:blipFill>
        </p:spPr>
      </p:sp>
      <p:grpSp>
        <p:nvGrpSpPr>
          <p:cNvPr id="3" name="Group 3"/>
          <p:cNvGrpSpPr/>
          <p:nvPr/>
        </p:nvGrpSpPr>
        <p:grpSpPr>
          <a:xfrm>
            <a:off x="904875" y="9520237"/>
            <a:ext cx="16478250" cy="19050"/>
            <a:chOff x="0" y="0"/>
            <a:chExt cx="21971000" cy="25400"/>
          </a:xfrm>
        </p:grpSpPr>
        <p:sp>
          <p:nvSpPr>
            <p:cNvPr id="4" name="Freeform 4"/>
            <p:cNvSpPr/>
            <p:nvPr/>
          </p:nvSpPr>
          <p:spPr>
            <a:xfrm>
              <a:off x="12700" y="0"/>
              <a:ext cx="21945600" cy="25400"/>
            </a:xfrm>
            <a:custGeom>
              <a:avLst/>
              <a:gdLst/>
              <a:ahLst/>
              <a:cxnLst/>
              <a:rect l="l" t="t" r="r" b="b"/>
              <a:pathLst>
                <a:path w="21945600" h="25400">
                  <a:moveTo>
                    <a:pt x="177800" y="0"/>
                  </a:moveTo>
                  <a:lnTo>
                    <a:pt x="254000" y="0"/>
                  </a:lnTo>
                  <a:lnTo>
                    <a:pt x="254000" y="25400"/>
                  </a:lnTo>
                  <a:lnTo>
                    <a:pt x="177800" y="25400"/>
                  </a:lnTo>
                  <a:close/>
                  <a:moveTo>
                    <a:pt x="355600" y="0"/>
                  </a:moveTo>
                  <a:lnTo>
                    <a:pt x="431800" y="0"/>
                  </a:lnTo>
                  <a:lnTo>
                    <a:pt x="431800" y="25400"/>
                  </a:lnTo>
                  <a:lnTo>
                    <a:pt x="355600" y="25400"/>
                  </a:lnTo>
                  <a:close/>
                  <a:moveTo>
                    <a:pt x="533400" y="0"/>
                  </a:moveTo>
                  <a:lnTo>
                    <a:pt x="609600" y="0"/>
                  </a:lnTo>
                  <a:lnTo>
                    <a:pt x="609600" y="25400"/>
                  </a:lnTo>
                  <a:lnTo>
                    <a:pt x="533400" y="25400"/>
                  </a:lnTo>
                  <a:close/>
                  <a:moveTo>
                    <a:pt x="711200" y="0"/>
                  </a:moveTo>
                  <a:lnTo>
                    <a:pt x="787400" y="0"/>
                  </a:lnTo>
                  <a:lnTo>
                    <a:pt x="787400" y="25400"/>
                  </a:lnTo>
                  <a:lnTo>
                    <a:pt x="711200" y="25400"/>
                  </a:lnTo>
                  <a:close/>
                  <a:moveTo>
                    <a:pt x="889000" y="0"/>
                  </a:moveTo>
                  <a:lnTo>
                    <a:pt x="965200" y="0"/>
                  </a:lnTo>
                  <a:lnTo>
                    <a:pt x="965200" y="25400"/>
                  </a:lnTo>
                  <a:lnTo>
                    <a:pt x="889000" y="25400"/>
                  </a:lnTo>
                  <a:close/>
                  <a:moveTo>
                    <a:pt x="1066800" y="0"/>
                  </a:moveTo>
                  <a:lnTo>
                    <a:pt x="1143000" y="0"/>
                  </a:lnTo>
                  <a:lnTo>
                    <a:pt x="1143000" y="25400"/>
                  </a:lnTo>
                  <a:lnTo>
                    <a:pt x="1066800" y="25400"/>
                  </a:lnTo>
                  <a:close/>
                  <a:moveTo>
                    <a:pt x="1244600" y="0"/>
                  </a:moveTo>
                  <a:lnTo>
                    <a:pt x="1320800" y="0"/>
                  </a:lnTo>
                  <a:lnTo>
                    <a:pt x="1320800" y="25400"/>
                  </a:lnTo>
                  <a:lnTo>
                    <a:pt x="1244600" y="25400"/>
                  </a:lnTo>
                  <a:close/>
                  <a:moveTo>
                    <a:pt x="1422400" y="25400"/>
                  </a:moveTo>
                  <a:lnTo>
                    <a:pt x="1498600" y="25400"/>
                  </a:lnTo>
                  <a:lnTo>
                    <a:pt x="1422400" y="25400"/>
                  </a:lnTo>
                  <a:close/>
                  <a:moveTo>
                    <a:pt x="1600200" y="25400"/>
                  </a:moveTo>
                  <a:lnTo>
                    <a:pt x="1676400" y="25400"/>
                  </a:lnTo>
                  <a:lnTo>
                    <a:pt x="1600200" y="25400"/>
                  </a:lnTo>
                  <a:close/>
                  <a:moveTo>
                    <a:pt x="1778000" y="25400"/>
                  </a:moveTo>
                  <a:lnTo>
                    <a:pt x="1854200" y="25400"/>
                  </a:lnTo>
                  <a:lnTo>
                    <a:pt x="1778000" y="25400"/>
                  </a:lnTo>
                  <a:close/>
                  <a:moveTo>
                    <a:pt x="1955800" y="25400"/>
                  </a:moveTo>
                  <a:lnTo>
                    <a:pt x="2032000" y="25400"/>
                  </a:lnTo>
                  <a:lnTo>
                    <a:pt x="1955800" y="25400"/>
                  </a:lnTo>
                  <a:close/>
                  <a:moveTo>
                    <a:pt x="2133600" y="25400"/>
                  </a:moveTo>
                  <a:lnTo>
                    <a:pt x="2209800" y="25400"/>
                  </a:lnTo>
                  <a:lnTo>
                    <a:pt x="2133600" y="25400"/>
                  </a:lnTo>
                  <a:close/>
                  <a:moveTo>
                    <a:pt x="2311400" y="25400"/>
                  </a:moveTo>
                  <a:lnTo>
                    <a:pt x="2387600" y="25400"/>
                  </a:lnTo>
                  <a:lnTo>
                    <a:pt x="2311400" y="25400"/>
                  </a:lnTo>
                  <a:close/>
                  <a:moveTo>
                    <a:pt x="2489200" y="25400"/>
                  </a:moveTo>
                  <a:lnTo>
                    <a:pt x="2565400" y="25400"/>
                  </a:lnTo>
                  <a:lnTo>
                    <a:pt x="2489200" y="25400"/>
                  </a:lnTo>
                  <a:close/>
                  <a:moveTo>
                    <a:pt x="2667000" y="25400"/>
                  </a:moveTo>
                  <a:lnTo>
                    <a:pt x="2743200" y="25400"/>
                  </a:lnTo>
                  <a:lnTo>
                    <a:pt x="2667000" y="25400"/>
                  </a:lnTo>
                  <a:close/>
                  <a:moveTo>
                    <a:pt x="2844800" y="25400"/>
                  </a:moveTo>
                  <a:lnTo>
                    <a:pt x="2921000" y="25400"/>
                  </a:lnTo>
                  <a:lnTo>
                    <a:pt x="2844800" y="25400"/>
                  </a:lnTo>
                  <a:close/>
                  <a:moveTo>
                    <a:pt x="3022600" y="25400"/>
                  </a:moveTo>
                  <a:lnTo>
                    <a:pt x="3098800" y="25400"/>
                  </a:lnTo>
                  <a:lnTo>
                    <a:pt x="3022600" y="25400"/>
                  </a:lnTo>
                  <a:close/>
                  <a:moveTo>
                    <a:pt x="3200400" y="25400"/>
                  </a:moveTo>
                  <a:lnTo>
                    <a:pt x="3276600" y="25400"/>
                  </a:lnTo>
                  <a:lnTo>
                    <a:pt x="3200400" y="25400"/>
                  </a:lnTo>
                  <a:close/>
                  <a:moveTo>
                    <a:pt x="3378200" y="25400"/>
                  </a:moveTo>
                  <a:lnTo>
                    <a:pt x="3454400" y="25400"/>
                  </a:lnTo>
                  <a:lnTo>
                    <a:pt x="3378200" y="25400"/>
                  </a:lnTo>
                  <a:close/>
                  <a:moveTo>
                    <a:pt x="3556000" y="25400"/>
                  </a:moveTo>
                  <a:lnTo>
                    <a:pt x="3632200" y="25400"/>
                  </a:lnTo>
                  <a:lnTo>
                    <a:pt x="3556000" y="25400"/>
                  </a:lnTo>
                  <a:close/>
                  <a:moveTo>
                    <a:pt x="3733800" y="25400"/>
                  </a:moveTo>
                  <a:lnTo>
                    <a:pt x="3810000" y="25400"/>
                  </a:lnTo>
                  <a:lnTo>
                    <a:pt x="3733800" y="25400"/>
                  </a:lnTo>
                  <a:close/>
                  <a:moveTo>
                    <a:pt x="3911600" y="25400"/>
                  </a:moveTo>
                  <a:lnTo>
                    <a:pt x="3987800" y="25400"/>
                  </a:lnTo>
                  <a:lnTo>
                    <a:pt x="3911600" y="25400"/>
                  </a:lnTo>
                  <a:close/>
                  <a:moveTo>
                    <a:pt x="4089400" y="25400"/>
                  </a:moveTo>
                  <a:lnTo>
                    <a:pt x="4165600" y="25400"/>
                  </a:lnTo>
                  <a:lnTo>
                    <a:pt x="4089400" y="25400"/>
                  </a:lnTo>
                  <a:close/>
                  <a:moveTo>
                    <a:pt x="4267200" y="25400"/>
                  </a:moveTo>
                  <a:lnTo>
                    <a:pt x="4343400" y="25400"/>
                  </a:lnTo>
                  <a:lnTo>
                    <a:pt x="4267200" y="25400"/>
                  </a:lnTo>
                  <a:close/>
                  <a:moveTo>
                    <a:pt x="4445000" y="25400"/>
                  </a:moveTo>
                  <a:lnTo>
                    <a:pt x="4521200" y="25400"/>
                  </a:lnTo>
                  <a:lnTo>
                    <a:pt x="4445000" y="25400"/>
                  </a:lnTo>
                  <a:close/>
                  <a:moveTo>
                    <a:pt x="4622800" y="25400"/>
                  </a:moveTo>
                  <a:lnTo>
                    <a:pt x="4699000" y="25400"/>
                  </a:lnTo>
                  <a:lnTo>
                    <a:pt x="4622800" y="25400"/>
                  </a:lnTo>
                  <a:close/>
                  <a:moveTo>
                    <a:pt x="4800600" y="25400"/>
                  </a:moveTo>
                  <a:lnTo>
                    <a:pt x="4876800" y="25400"/>
                  </a:lnTo>
                  <a:lnTo>
                    <a:pt x="4800600" y="25400"/>
                  </a:lnTo>
                  <a:close/>
                  <a:moveTo>
                    <a:pt x="4978400" y="25400"/>
                  </a:moveTo>
                  <a:lnTo>
                    <a:pt x="5054600" y="25400"/>
                  </a:lnTo>
                  <a:lnTo>
                    <a:pt x="4978400" y="25400"/>
                  </a:lnTo>
                  <a:close/>
                  <a:moveTo>
                    <a:pt x="5156200" y="25400"/>
                  </a:moveTo>
                  <a:lnTo>
                    <a:pt x="5232400" y="25400"/>
                  </a:lnTo>
                  <a:lnTo>
                    <a:pt x="5156200" y="25400"/>
                  </a:lnTo>
                  <a:close/>
                  <a:moveTo>
                    <a:pt x="5334000" y="25400"/>
                  </a:moveTo>
                  <a:lnTo>
                    <a:pt x="5410200" y="25400"/>
                  </a:lnTo>
                  <a:lnTo>
                    <a:pt x="5334000" y="25400"/>
                  </a:lnTo>
                  <a:close/>
                  <a:moveTo>
                    <a:pt x="5511800" y="25400"/>
                  </a:moveTo>
                  <a:lnTo>
                    <a:pt x="5588000" y="25400"/>
                  </a:lnTo>
                  <a:lnTo>
                    <a:pt x="5511800" y="25400"/>
                  </a:lnTo>
                  <a:close/>
                  <a:moveTo>
                    <a:pt x="5689600" y="25400"/>
                  </a:moveTo>
                  <a:lnTo>
                    <a:pt x="5765800" y="25400"/>
                  </a:lnTo>
                  <a:lnTo>
                    <a:pt x="5689600" y="25400"/>
                  </a:lnTo>
                  <a:close/>
                  <a:moveTo>
                    <a:pt x="5867400" y="25400"/>
                  </a:moveTo>
                  <a:lnTo>
                    <a:pt x="5943600" y="25400"/>
                  </a:lnTo>
                  <a:lnTo>
                    <a:pt x="5867400" y="25400"/>
                  </a:lnTo>
                  <a:close/>
                  <a:moveTo>
                    <a:pt x="6045200" y="25400"/>
                  </a:moveTo>
                  <a:lnTo>
                    <a:pt x="6121400" y="25400"/>
                  </a:lnTo>
                  <a:lnTo>
                    <a:pt x="6045200" y="25400"/>
                  </a:lnTo>
                  <a:close/>
                  <a:moveTo>
                    <a:pt x="6223000" y="25400"/>
                  </a:moveTo>
                  <a:lnTo>
                    <a:pt x="6299200" y="25400"/>
                  </a:lnTo>
                  <a:lnTo>
                    <a:pt x="6223000" y="25400"/>
                  </a:lnTo>
                  <a:close/>
                  <a:moveTo>
                    <a:pt x="6400800" y="25400"/>
                  </a:moveTo>
                  <a:lnTo>
                    <a:pt x="6477000" y="25400"/>
                  </a:lnTo>
                  <a:lnTo>
                    <a:pt x="6400800" y="25400"/>
                  </a:lnTo>
                  <a:close/>
                  <a:moveTo>
                    <a:pt x="6578600" y="25400"/>
                  </a:moveTo>
                  <a:lnTo>
                    <a:pt x="6654800" y="25400"/>
                  </a:lnTo>
                  <a:lnTo>
                    <a:pt x="6578600" y="25400"/>
                  </a:lnTo>
                  <a:close/>
                  <a:moveTo>
                    <a:pt x="6756400" y="25400"/>
                  </a:moveTo>
                  <a:lnTo>
                    <a:pt x="6832600" y="25400"/>
                  </a:lnTo>
                  <a:lnTo>
                    <a:pt x="6756400" y="25400"/>
                  </a:lnTo>
                  <a:close/>
                  <a:moveTo>
                    <a:pt x="6934200" y="25400"/>
                  </a:moveTo>
                  <a:lnTo>
                    <a:pt x="7010400" y="25400"/>
                  </a:lnTo>
                  <a:lnTo>
                    <a:pt x="6934200" y="25400"/>
                  </a:lnTo>
                  <a:close/>
                  <a:moveTo>
                    <a:pt x="7112000" y="25400"/>
                  </a:moveTo>
                  <a:lnTo>
                    <a:pt x="7188200" y="25400"/>
                  </a:lnTo>
                  <a:lnTo>
                    <a:pt x="7112000" y="25400"/>
                  </a:lnTo>
                  <a:close/>
                  <a:moveTo>
                    <a:pt x="7289800" y="25400"/>
                  </a:moveTo>
                  <a:lnTo>
                    <a:pt x="7366000" y="25400"/>
                  </a:lnTo>
                  <a:lnTo>
                    <a:pt x="7289800" y="25400"/>
                  </a:lnTo>
                  <a:close/>
                  <a:moveTo>
                    <a:pt x="7467600" y="25400"/>
                  </a:moveTo>
                  <a:lnTo>
                    <a:pt x="7543800" y="25400"/>
                  </a:lnTo>
                  <a:lnTo>
                    <a:pt x="7467600" y="25400"/>
                  </a:lnTo>
                  <a:close/>
                  <a:moveTo>
                    <a:pt x="7645400" y="25400"/>
                  </a:moveTo>
                  <a:lnTo>
                    <a:pt x="7721600" y="25400"/>
                  </a:lnTo>
                  <a:lnTo>
                    <a:pt x="7645400" y="25400"/>
                  </a:lnTo>
                  <a:close/>
                  <a:moveTo>
                    <a:pt x="7823200" y="25400"/>
                  </a:moveTo>
                  <a:lnTo>
                    <a:pt x="7899400" y="25400"/>
                  </a:lnTo>
                  <a:lnTo>
                    <a:pt x="7823200" y="25400"/>
                  </a:lnTo>
                  <a:close/>
                  <a:moveTo>
                    <a:pt x="8001000" y="25400"/>
                  </a:moveTo>
                  <a:lnTo>
                    <a:pt x="8077200" y="25400"/>
                  </a:lnTo>
                  <a:lnTo>
                    <a:pt x="8001000" y="25400"/>
                  </a:lnTo>
                  <a:close/>
                  <a:moveTo>
                    <a:pt x="8178800" y="25400"/>
                  </a:moveTo>
                  <a:lnTo>
                    <a:pt x="8255000" y="25400"/>
                  </a:lnTo>
                  <a:lnTo>
                    <a:pt x="8178800" y="25400"/>
                  </a:lnTo>
                  <a:close/>
                  <a:moveTo>
                    <a:pt x="8356600" y="25400"/>
                  </a:moveTo>
                  <a:lnTo>
                    <a:pt x="8432800" y="25400"/>
                  </a:lnTo>
                  <a:lnTo>
                    <a:pt x="8356600" y="25400"/>
                  </a:lnTo>
                  <a:close/>
                  <a:moveTo>
                    <a:pt x="8534400" y="25400"/>
                  </a:moveTo>
                  <a:lnTo>
                    <a:pt x="8610600" y="25400"/>
                  </a:lnTo>
                  <a:lnTo>
                    <a:pt x="8534400" y="25400"/>
                  </a:lnTo>
                  <a:close/>
                  <a:moveTo>
                    <a:pt x="8712200" y="25400"/>
                  </a:moveTo>
                  <a:lnTo>
                    <a:pt x="8788400" y="25400"/>
                  </a:lnTo>
                  <a:lnTo>
                    <a:pt x="8712200" y="25400"/>
                  </a:lnTo>
                  <a:close/>
                  <a:moveTo>
                    <a:pt x="8890000" y="25400"/>
                  </a:moveTo>
                  <a:lnTo>
                    <a:pt x="8966200" y="25400"/>
                  </a:lnTo>
                  <a:lnTo>
                    <a:pt x="8890000" y="25400"/>
                  </a:lnTo>
                  <a:close/>
                  <a:moveTo>
                    <a:pt x="9067800" y="25400"/>
                  </a:moveTo>
                  <a:lnTo>
                    <a:pt x="9144000" y="25400"/>
                  </a:lnTo>
                  <a:lnTo>
                    <a:pt x="9067800" y="25400"/>
                  </a:lnTo>
                  <a:close/>
                  <a:moveTo>
                    <a:pt x="9245600" y="25400"/>
                  </a:moveTo>
                  <a:lnTo>
                    <a:pt x="9321800" y="25400"/>
                  </a:lnTo>
                  <a:lnTo>
                    <a:pt x="9245600" y="25400"/>
                  </a:lnTo>
                  <a:close/>
                  <a:moveTo>
                    <a:pt x="9423400" y="25400"/>
                  </a:moveTo>
                  <a:lnTo>
                    <a:pt x="9499600" y="25400"/>
                  </a:lnTo>
                  <a:lnTo>
                    <a:pt x="9423400" y="25400"/>
                  </a:lnTo>
                  <a:close/>
                  <a:moveTo>
                    <a:pt x="9601200" y="25400"/>
                  </a:moveTo>
                  <a:lnTo>
                    <a:pt x="9677400" y="25400"/>
                  </a:lnTo>
                  <a:lnTo>
                    <a:pt x="9601200" y="25400"/>
                  </a:lnTo>
                  <a:close/>
                  <a:moveTo>
                    <a:pt x="9779000" y="25400"/>
                  </a:moveTo>
                  <a:lnTo>
                    <a:pt x="9855200" y="25400"/>
                  </a:lnTo>
                  <a:lnTo>
                    <a:pt x="9779000" y="25400"/>
                  </a:lnTo>
                  <a:close/>
                  <a:moveTo>
                    <a:pt x="9956800" y="25400"/>
                  </a:moveTo>
                  <a:lnTo>
                    <a:pt x="10033000" y="25400"/>
                  </a:lnTo>
                  <a:lnTo>
                    <a:pt x="9956800" y="25400"/>
                  </a:lnTo>
                  <a:close/>
                  <a:moveTo>
                    <a:pt x="10134600" y="25400"/>
                  </a:moveTo>
                  <a:lnTo>
                    <a:pt x="10210800" y="25400"/>
                  </a:lnTo>
                  <a:lnTo>
                    <a:pt x="10134600" y="25400"/>
                  </a:lnTo>
                  <a:close/>
                  <a:moveTo>
                    <a:pt x="10312400" y="25400"/>
                  </a:moveTo>
                  <a:lnTo>
                    <a:pt x="10388600" y="25400"/>
                  </a:lnTo>
                  <a:lnTo>
                    <a:pt x="10312400" y="25400"/>
                  </a:lnTo>
                  <a:close/>
                  <a:moveTo>
                    <a:pt x="10490200" y="25400"/>
                  </a:moveTo>
                  <a:lnTo>
                    <a:pt x="10566400" y="25400"/>
                  </a:lnTo>
                  <a:lnTo>
                    <a:pt x="10490200" y="25400"/>
                  </a:lnTo>
                  <a:close/>
                  <a:moveTo>
                    <a:pt x="10668000" y="25400"/>
                  </a:moveTo>
                  <a:lnTo>
                    <a:pt x="10744200" y="25400"/>
                  </a:lnTo>
                  <a:lnTo>
                    <a:pt x="10668000" y="25400"/>
                  </a:lnTo>
                  <a:close/>
                  <a:moveTo>
                    <a:pt x="10845800" y="25400"/>
                  </a:moveTo>
                  <a:lnTo>
                    <a:pt x="10922000" y="25400"/>
                  </a:lnTo>
                  <a:lnTo>
                    <a:pt x="10845800" y="25400"/>
                  </a:lnTo>
                  <a:close/>
                  <a:moveTo>
                    <a:pt x="11023600" y="25400"/>
                  </a:moveTo>
                  <a:lnTo>
                    <a:pt x="11099800" y="25400"/>
                  </a:lnTo>
                  <a:lnTo>
                    <a:pt x="11023600" y="25400"/>
                  </a:lnTo>
                  <a:close/>
                  <a:moveTo>
                    <a:pt x="11201400" y="25400"/>
                  </a:moveTo>
                  <a:lnTo>
                    <a:pt x="11277600" y="25400"/>
                  </a:lnTo>
                  <a:lnTo>
                    <a:pt x="11201400" y="25400"/>
                  </a:lnTo>
                  <a:close/>
                  <a:moveTo>
                    <a:pt x="11379200" y="25400"/>
                  </a:moveTo>
                  <a:lnTo>
                    <a:pt x="11455400" y="25400"/>
                  </a:lnTo>
                  <a:lnTo>
                    <a:pt x="11379200" y="25400"/>
                  </a:lnTo>
                  <a:close/>
                  <a:moveTo>
                    <a:pt x="11557000" y="25400"/>
                  </a:moveTo>
                  <a:lnTo>
                    <a:pt x="11633200" y="25400"/>
                  </a:lnTo>
                  <a:lnTo>
                    <a:pt x="11557000" y="25400"/>
                  </a:lnTo>
                  <a:close/>
                  <a:moveTo>
                    <a:pt x="11734800" y="25400"/>
                  </a:moveTo>
                  <a:lnTo>
                    <a:pt x="11811000" y="25400"/>
                  </a:lnTo>
                  <a:lnTo>
                    <a:pt x="11734800" y="25400"/>
                  </a:lnTo>
                  <a:close/>
                  <a:moveTo>
                    <a:pt x="11912600" y="25400"/>
                  </a:moveTo>
                  <a:lnTo>
                    <a:pt x="11988800" y="25400"/>
                  </a:lnTo>
                  <a:lnTo>
                    <a:pt x="11912600" y="25400"/>
                  </a:lnTo>
                  <a:close/>
                  <a:moveTo>
                    <a:pt x="12090400" y="25400"/>
                  </a:moveTo>
                  <a:lnTo>
                    <a:pt x="12166600" y="25400"/>
                  </a:lnTo>
                  <a:lnTo>
                    <a:pt x="12090400" y="25400"/>
                  </a:lnTo>
                  <a:close/>
                  <a:moveTo>
                    <a:pt x="12268200" y="25400"/>
                  </a:moveTo>
                  <a:lnTo>
                    <a:pt x="12344400" y="25400"/>
                  </a:lnTo>
                  <a:lnTo>
                    <a:pt x="12268200" y="25400"/>
                  </a:lnTo>
                  <a:close/>
                  <a:moveTo>
                    <a:pt x="12446000" y="25400"/>
                  </a:moveTo>
                  <a:lnTo>
                    <a:pt x="12522200" y="25400"/>
                  </a:lnTo>
                  <a:lnTo>
                    <a:pt x="12446000" y="25400"/>
                  </a:lnTo>
                  <a:close/>
                  <a:moveTo>
                    <a:pt x="12623800" y="25400"/>
                  </a:moveTo>
                  <a:lnTo>
                    <a:pt x="12700000" y="25400"/>
                  </a:lnTo>
                  <a:lnTo>
                    <a:pt x="12623800" y="25400"/>
                  </a:lnTo>
                  <a:close/>
                  <a:moveTo>
                    <a:pt x="12801600" y="25400"/>
                  </a:moveTo>
                  <a:lnTo>
                    <a:pt x="12877800" y="25400"/>
                  </a:lnTo>
                  <a:lnTo>
                    <a:pt x="12801600" y="25400"/>
                  </a:lnTo>
                  <a:close/>
                  <a:moveTo>
                    <a:pt x="12979400" y="25400"/>
                  </a:moveTo>
                  <a:lnTo>
                    <a:pt x="13055600" y="25400"/>
                  </a:lnTo>
                  <a:lnTo>
                    <a:pt x="12979400" y="25400"/>
                  </a:lnTo>
                  <a:close/>
                  <a:moveTo>
                    <a:pt x="13157200" y="25400"/>
                  </a:moveTo>
                  <a:lnTo>
                    <a:pt x="13233400" y="25400"/>
                  </a:lnTo>
                  <a:lnTo>
                    <a:pt x="13157200" y="25400"/>
                  </a:lnTo>
                  <a:close/>
                  <a:moveTo>
                    <a:pt x="13335000" y="25400"/>
                  </a:moveTo>
                  <a:lnTo>
                    <a:pt x="13411200" y="25400"/>
                  </a:lnTo>
                  <a:lnTo>
                    <a:pt x="13335000" y="25400"/>
                  </a:lnTo>
                  <a:close/>
                  <a:moveTo>
                    <a:pt x="13512800" y="25400"/>
                  </a:moveTo>
                  <a:lnTo>
                    <a:pt x="13589000" y="25400"/>
                  </a:lnTo>
                  <a:lnTo>
                    <a:pt x="13512800" y="25400"/>
                  </a:lnTo>
                  <a:close/>
                  <a:moveTo>
                    <a:pt x="13690600" y="25400"/>
                  </a:moveTo>
                  <a:lnTo>
                    <a:pt x="13766800" y="25400"/>
                  </a:lnTo>
                  <a:lnTo>
                    <a:pt x="13690600" y="25400"/>
                  </a:lnTo>
                  <a:close/>
                  <a:moveTo>
                    <a:pt x="13868400" y="25400"/>
                  </a:moveTo>
                  <a:lnTo>
                    <a:pt x="13944600" y="25400"/>
                  </a:lnTo>
                  <a:lnTo>
                    <a:pt x="13868400" y="25400"/>
                  </a:lnTo>
                  <a:close/>
                  <a:moveTo>
                    <a:pt x="14046200" y="25400"/>
                  </a:moveTo>
                  <a:lnTo>
                    <a:pt x="14122400" y="25400"/>
                  </a:lnTo>
                  <a:lnTo>
                    <a:pt x="14046200" y="25400"/>
                  </a:lnTo>
                  <a:close/>
                  <a:moveTo>
                    <a:pt x="14224000" y="25400"/>
                  </a:moveTo>
                  <a:lnTo>
                    <a:pt x="14300200" y="25400"/>
                  </a:lnTo>
                  <a:lnTo>
                    <a:pt x="14224000" y="25400"/>
                  </a:lnTo>
                  <a:close/>
                  <a:moveTo>
                    <a:pt x="14401800" y="25400"/>
                  </a:moveTo>
                  <a:lnTo>
                    <a:pt x="14478000" y="25400"/>
                  </a:lnTo>
                  <a:lnTo>
                    <a:pt x="14401800" y="25400"/>
                  </a:lnTo>
                  <a:close/>
                  <a:moveTo>
                    <a:pt x="14579600" y="25400"/>
                  </a:moveTo>
                  <a:lnTo>
                    <a:pt x="14655800" y="25400"/>
                  </a:lnTo>
                  <a:lnTo>
                    <a:pt x="14579600" y="25400"/>
                  </a:lnTo>
                  <a:close/>
                  <a:moveTo>
                    <a:pt x="14757400" y="25400"/>
                  </a:moveTo>
                  <a:lnTo>
                    <a:pt x="14833600" y="25400"/>
                  </a:lnTo>
                  <a:lnTo>
                    <a:pt x="14757400" y="25400"/>
                  </a:lnTo>
                  <a:close/>
                  <a:moveTo>
                    <a:pt x="14935200" y="25400"/>
                  </a:moveTo>
                  <a:lnTo>
                    <a:pt x="15011400" y="25400"/>
                  </a:lnTo>
                  <a:lnTo>
                    <a:pt x="14935200" y="25400"/>
                  </a:lnTo>
                  <a:close/>
                  <a:moveTo>
                    <a:pt x="15113000" y="25400"/>
                  </a:moveTo>
                  <a:lnTo>
                    <a:pt x="15189200" y="25400"/>
                  </a:lnTo>
                  <a:lnTo>
                    <a:pt x="15113000" y="25400"/>
                  </a:lnTo>
                  <a:close/>
                  <a:moveTo>
                    <a:pt x="15290800" y="25400"/>
                  </a:moveTo>
                  <a:lnTo>
                    <a:pt x="15367000" y="25400"/>
                  </a:lnTo>
                  <a:lnTo>
                    <a:pt x="15290800" y="25400"/>
                  </a:lnTo>
                  <a:close/>
                  <a:moveTo>
                    <a:pt x="15468600" y="25400"/>
                  </a:moveTo>
                  <a:lnTo>
                    <a:pt x="15544800" y="25400"/>
                  </a:lnTo>
                  <a:lnTo>
                    <a:pt x="15468600" y="25400"/>
                  </a:lnTo>
                  <a:close/>
                  <a:moveTo>
                    <a:pt x="15646400" y="25400"/>
                  </a:moveTo>
                  <a:lnTo>
                    <a:pt x="15722600" y="25400"/>
                  </a:lnTo>
                  <a:lnTo>
                    <a:pt x="15646400" y="25400"/>
                  </a:lnTo>
                  <a:close/>
                  <a:moveTo>
                    <a:pt x="15824200" y="25400"/>
                  </a:moveTo>
                  <a:lnTo>
                    <a:pt x="15900400" y="25400"/>
                  </a:lnTo>
                  <a:lnTo>
                    <a:pt x="15824200" y="25400"/>
                  </a:lnTo>
                  <a:close/>
                  <a:moveTo>
                    <a:pt x="16002000" y="25400"/>
                  </a:moveTo>
                  <a:lnTo>
                    <a:pt x="16078200" y="25400"/>
                  </a:lnTo>
                  <a:lnTo>
                    <a:pt x="16002000" y="25400"/>
                  </a:lnTo>
                  <a:close/>
                  <a:moveTo>
                    <a:pt x="16179800" y="25400"/>
                  </a:moveTo>
                  <a:lnTo>
                    <a:pt x="16256000" y="25400"/>
                  </a:lnTo>
                  <a:lnTo>
                    <a:pt x="16179800" y="25400"/>
                  </a:lnTo>
                  <a:close/>
                  <a:moveTo>
                    <a:pt x="16357600" y="25400"/>
                  </a:moveTo>
                  <a:lnTo>
                    <a:pt x="16433800" y="25400"/>
                  </a:lnTo>
                  <a:lnTo>
                    <a:pt x="16357600" y="25400"/>
                  </a:lnTo>
                  <a:close/>
                  <a:moveTo>
                    <a:pt x="16535400" y="25400"/>
                  </a:moveTo>
                  <a:lnTo>
                    <a:pt x="16611600" y="25400"/>
                  </a:lnTo>
                  <a:lnTo>
                    <a:pt x="16535400" y="25400"/>
                  </a:lnTo>
                  <a:close/>
                  <a:moveTo>
                    <a:pt x="16713200" y="25400"/>
                  </a:moveTo>
                  <a:lnTo>
                    <a:pt x="16789400" y="25400"/>
                  </a:lnTo>
                  <a:lnTo>
                    <a:pt x="16713200" y="25400"/>
                  </a:lnTo>
                  <a:close/>
                  <a:moveTo>
                    <a:pt x="16891000" y="25400"/>
                  </a:moveTo>
                  <a:lnTo>
                    <a:pt x="16967200" y="25400"/>
                  </a:lnTo>
                  <a:lnTo>
                    <a:pt x="16891000" y="25400"/>
                  </a:lnTo>
                  <a:close/>
                  <a:moveTo>
                    <a:pt x="17068800" y="25400"/>
                  </a:moveTo>
                  <a:lnTo>
                    <a:pt x="17145000" y="25400"/>
                  </a:lnTo>
                  <a:lnTo>
                    <a:pt x="17068800" y="25400"/>
                  </a:lnTo>
                  <a:close/>
                  <a:moveTo>
                    <a:pt x="17246600" y="25400"/>
                  </a:moveTo>
                  <a:lnTo>
                    <a:pt x="17322800" y="25400"/>
                  </a:lnTo>
                  <a:lnTo>
                    <a:pt x="17246600" y="25400"/>
                  </a:lnTo>
                  <a:close/>
                  <a:moveTo>
                    <a:pt x="17424400" y="25400"/>
                  </a:moveTo>
                  <a:lnTo>
                    <a:pt x="17500600" y="25400"/>
                  </a:lnTo>
                  <a:lnTo>
                    <a:pt x="17424400" y="25400"/>
                  </a:lnTo>
                  <a:close/>
                  <a:moveTo>
                    <a:pt x="17602200" y="25400"/>
                  </a:moveTo>
                  <a:lnTo>
                    <a:pt x="17678400" y="25400"/>
                  </a:lnTo>
                  <a:lnTo>
                    <a:pt x="17602200" y="25400"/>
                  </a:lnTo>
                  <a:close/>
                  <a:moveTo>
                    <a:pt x="17780000" y="25400"/>
                  </a:moveTo>
                  <a:lnTo>
                    <a:pt x="17856200" y="25400"/>
                  </a:lnTo>
                  <a:lnTo>
                    <a:pt x="17780000" y="25400"/>
                  </a:lnTo>
                  <a:close/>
                  <a:moveTo>
                    <a:pt x="17957800" y="25400"/>
                  </a:moveTo>
                  <a:lnTo>
                    <a:pt x="18034000" y="25400"/>
                  </a:lnTo>
                  <a:lnTo>
                    <a:pt x="17957800" y="25400"/>
                  </a:lnTo>
                  <a:close/>
                  <a:moveTo>
                    <a:pt x="18135600" y="25400"/>
                  </a:moveTo>
                  <a:lnTo>
                    <a:pt x="18211800" y="25400"/>
                  </a:lnTo>
                  <a:lnTo>
                    <a:pt x="18135600" y="25400"/>
                  </a:lnTo>
                  <a:close/>
                  <a:moveTo>
                    <a:pt x="18313400" y="25400"/>
                  </a:moveTo>
                  <a:lnTo>
                    <a:pt x="18389600" y="25400"/>
                  </a:lnTo>
                  <a:lnTo>
                    <a:pt x="18313400" y="25400"/>
                  </a:lnTo>
                  <a:close/>
                  <a:moveTo>
                    <a:pt x="18491200" y="25400"/>
                  </a:moveTo>
                  <a:lnTo>
                    <a:pt x="18567400" y="25400"/>
                  </a:lnTo>
                  <a:lnTo>
                    <a:pt x="18491200" y="25400"/>
                  </a:lnTo>
                  <a:close/>
                  <a:moveTo>
                    <a:pt x="18669000" y="25400"/>
                  </a:moveTo>
                  <a:lnTo>
                    <a:pt x="18745200" y="25400"/>
                  </a:lnTo>
                  <a:lnTo>
                    <a:pt x="18669000" y="25400"/>
                  </a:lnTo>
                  <a:close/>
                  <a:moveTo>
                    <a:pt x="18846800" y="25400"/>
                  </a:moveTo>
                  <a:lnTo>
                    <a:pt x="18923000" y="25400"/>
                  </a:lnTo>
                  <a:lnTo>
                    <a:pt x="18846800" y="25400"/>
                  </a:lnTo>
                  <a:close/>
                  <a:moveTo>
                    <a:pt x="19024600" y="25400"/>
                  </a:moveTo>
                  <a:lnTo>
                    <a:pt x="19100800" y="25400"/>
                  </a:lnTo>
                  <a:lnTo>
                    <a:pt x="19024600" y="25400"/>
                  </a:lnTo>
                  <a:close/>
                  <a:moveTo>
                    <a:pt x="19202400" y="25400"/>
                  </a:moveTo>
                  <a:lnTo>
                    <a:pt x="19278600" y="25400"/>
                  </a:lnTo>
                  <a:lnTo>
                    <a:pt x="19202400" y="25400"/>
                  </a:lnTo>
                  <a:close/>
                  <a:moveTo>
                    <a:pt x="19380200" y="25400"/>
                  </a:moveTo>
                  <a:lnTo>
                    <a:pt x="19456400" y="25400"/>
                  </a:lnTo>
                  <a:lnTo>
                    <a:pt x="19380200" y="25400"/>
                  </a:lnTo>
                  <a:close/>
                  <a:moveTo>
                    <a:pt x="19558000" y="25400"/>
                  </a:moveTo>
                  <a:lnTo>
                    <a:pt x="19634200" y="25400"/>
                  </a:lnTo>
                  <a:lnTo>
                    <a:pt x="19558000" y="25400"/>
                  </a:lnTo>
                  <a:close/>
                  <a:moveTo>
                    <a:pt x="19735800" y="25400"/>
                  </a:moveTo>
                  <a:lnTo>
                    <a:pt x="19812000" y="25400"/>
                  </a:lnTo>
                  <a:lnTo>
                    <a:pt x="19735800" y="25400"/>
                  </a:lnTo>
                  <a:close/>
                  <a:moveTo>
                    <a:pt x="19913600" y="25400"/>
                  </a:moveTo>
                  <a:lnTo>
                    <a:pt x="19989800" y="25400"/>
                  </a:lnTo>
                  <a:lnTo>
                    <a:pt x="19913600" y="25400"/>
                  </a:lnTo>
                  <a:close/>
                  <a:moveTo>
                    <a:pt x="20091400" y="25400"/>
                  </a:moveTo>
                  <a:lnTo>
                    <a:pt x="20167600" y="25400"/>
                  </a:lnTo>
                  <a:lnTo>
                    <a:pt x="20091400" y="25400"/>
                  </a:lnTo>
                  <a:close/>
                  <a:moveTo>
                    <a:pt x="20269200" y="25400"/>
                  </a:moveTo>
                  <a:lnTo>
                    <a:pt x="20345400" y="25400"/>
                  </a:lnTo>
                  <a:lnTo>
                    <a:pt x="20269200" y="25400"/>
                  </a:lnTo>
                  <a:close/>
                  <a:moveTo>
                    <a:pt x="20447000" y="25400"/>
                  </a:moveTo>
                  <a:lnTo>
                    <a:pt x="20523200" y="25400"/>
                  </a:lnTo>
                  <a:lnTo>
                    <a:pt x="20447000" y="25400"/>
                  </a:lnTo>
                  <a:close/>
                  <a:moveTo>
                    <a:pt x="20624800" y="25400"/>
                  </a:moveTo>
                  <a:lnTo>
                    <a:pt x="20701000" y="25400"/>
                  </a:lnTo>
                  <a:lnTo>
                    <a:pt x="20624800" y="25400"/>
                  </a:lnTo>
                  <a:close/>
                  <a:moveTo>
                    <a:pt x="20802600" y="25400"/>
                  </a:moveTo>
                  <a:lnTo>
                    <a:pt x="20878800" y="25400"/>
                  </a:lnTo>
                  <a:lnTo>
                    <a:pt x="20802600" y="25400"/>
                  </a:lnTo>
                  <a:close/>
                  <a:moveTo>
                    <a:pt x="20980400" y="25400"/>
                  </a:moveTo>
                  <a:lnTo>
                    <a:pt x="21056600" y="25400"/>
                  </a:lnTo>
                  <a:lnTo>
                    <a:pt x="20980400" y="25400"/>
                  </a:lnTo>
                  <a:close/>
                  <a:moveTo>
                    <a:pt x="21158200" y="25400"/>
                  </a:moveTo>
                  <a:lnTo>
                    <a:pt x="21234400" y="25400"/>
                  </a:lnTo>
                  <a:lnTo>
                    <a:pt x="21158200" y="25400"/>
                  </a:lnTo>
                  <a:close/>
                  <a:moveTo>
                    <a:pt x="21336000" y="25400"/>
                  </a:moveTo>
                  <a:lnTo>
                    <a:pt x="21412200" y="25400"/>
                  </a:lnTo>
                  <a:lnTo>
                    <a:pt x="21336000" y="25400"/>
                  </a:lnTo>
                  <a:close/>
                  <a:moveTo>
                    <a:pt x="21513800" y="25400"/>
                  </a:moveTo>
                  <a:lnTo>
                    <a:pt x="21590000" y="25400"/>
                  </a:lnTo>
                  <a:lnTo>
                    <a:pt x="21513800" y="25400"/>
                  </a:lnTo>
                  <a:close/>
                  <a:moveTo>
                    <a:pt x="21691600" y="25400"/>
                  </a:moveTo>
                  <a:lnTo>
                    <a:pt x="21767800" y="25400"/>
                  </a:lnTo>
                  <a:lnTo>
                    <a:pt x="21691600" y="25400"/>
                  </a:lnTo>
                  <a:close/>
                  <a:moveTo>
                    <a:pt x="21869400" y="25400"/>
                  </a:moveTo>
                  <a:lnTo>
                    <a:pt x="21945600" y="25400"/>
                  </a:lnTo>
                  <a:lnTo>
                    <a:pt x="21869400" y="25400"/>
                  </a:lnTo>
                  <a:close/>
                  <a:moveTo>
                    <a:pt x="0" y="0"/>
                  </a:moveTo>
                  <a:lnTo>
                    <a:pt x="76200" y="0"/>
                  </a:lnTo>
                  <a:lnTo>
                    <a:pt x="76200" y="25400"/>
                  </a:lnTo>
                  <a:lnTo>
                    <a:pt x="0" y="25400"/>
                  </a:lnTo>
                  <a:close/>
                </a:path>
              </a:pathLst>
            </a:custGeom>
            <a:solidFill>
              <a:srgbClr val="9FB8CD"/>
            </a:solidFill>
          </p:spPr>
        </p:sp>
      </p:grpSp>
      <p:grpSp>
        <p:nvGrpSpPr>
          <p:cNvPr id="5" name="Group 5"/>
          <p:cNvGrpSpPr/>
          <p:nvPr/>
        </p:nvGrpSpPr>
        <p:grpSpPr>
          <a:xfrm>
            <a:off x="904875" y="1704975"/>
            <a:ext cx="16478250" cy="19050"/>
            <a:chOff x="0" y="0"/>
            <a:chExt cx="21971000" cy="25400"/>
          </a:xfrm>
        </p:grpSpPr>
        <p:sp>
          <p:nvSpPr>
            <p:cNvPr id="6" name="Freeform 6"/>
            <p:cNvSpPr/>
            <p:nvPr/>
          </p:nvSpPr>
          <p:spPr>
            <a:xfrm>
              <a:off x="12700" y="0"/>
              <a:ext cx="21945600" cy="25400"/>
            </a:xfrm>
            <a:custGeom>
              <a:avLst/>
              <a:gdLst/>
              <a:ahLst/>
              <a:cxnLst/>
              <a:rect l="l" t="t" r="r" b="b"/>
              <a:pathLst>
                <a:path w="21945600" h="25400">
                  <a:moveTo>
                    <a:pt x="177800" y="0"/>
                  </a:moveTo>
                  <a:lnTo>
                    <a:pt x="254000" y="0"/>
                  </a:lnTo>
                  <a:lnTo>
                    <a:pt x="254000" y="25400"/>
                  </a:lnTo>
                  <a:lnTo>
                    <a:pt x="177800" y="25400"/>
                  </a:lnTo>
                  <a:close/>
                  <a:moveTo>
                    <a:pt x="355600" y="0"/>
                  </a:moveTo>
                  <a:lnTo>
                    <a:pt x="431800" y="0"/>
                  </a:lnTo>
                  <a:lnTo>
                    <a:pt x="431800" y="25400"/>
                  </a:lnTo>
                  <a:lnTo>
                    <a:pt x="355600" y="25400"/>
                  </a:lnTo>
                  <a:close/>
                  <a:moveTo>
                    <a:pt x="533400" y="0"/>
                  </a:moveTo>
                  <a:lnTo>
                    <a:pt x="609600" y="0"/>
                  </a:lnTo>
                  <a:lnTo>
                    <a:pt x="609600" y="25400"/>
                  </a:lnTo>
                  <a:lnTo>
                    <a:pt x="533400" y="25400"/>
                  </a:lnTo>
                  <a:close/>
                  <a:moveTo>
                    <a:pt x="711200" y="0"/>
                  </a:moveTo>
                  <a:lnTo>
                    <a:pt x="787400" y="0"/>
                  </a:lnTo>
                  <a:lnTo>
                    <a:pt x="787400" y="25400"/>
                  </a:lnTo>
                  <a:lnTo>
                    <a:pt x="711200" y="25400"/>
                  </a:lnTo>
                  <a:close/>
                  <a:moveTo>
                    <a:pt x="889000" y="0"/>
                  </a:moveTo>
                  <a:lnTo>
                    <a:pt x="965200" y="0"/>
                  </a:lnTo>
                  <a:lnTo>
                    <a:pt x="965200" y="25400"/>
                  </a:lnTo>
                  <a:lnTo>
                    <a:pt x="889000" y="25400"/>
                  </a:lnTo>
                  <a:close/>
                  <a:moveTo>
                    <a:pt x="1066800" y="0"/>
                  </a:moveTo>
                  <a:lnTo>
                    <a:pt x="1143000" y="0"/>
                  </a:lnTo>
                  <a:lnTo>
                    <a:pt x="1143000" y="25400"/>
                  </a:lnTo>
                  <a:lnTo>
                    <a:pt x="1066800" y="25400"/>
                  </a:lnTo>
                  <a:close/>
                  <a:moveTo>
                    <a:pt x="1244600" y="0"/>
                  </a:moveTo>
                  <a:lnTo>
                    <a:pt x="1320800" y="0"/>
                  </a:lnTo>
                  <a:lnTo>
                    <a:pt x="1320800" y="25400"/>
                  </a:lnTo>
                  <a:lnTo>
                    <a:pt x="1244600" y="25400"/>
                  </a:lnTo>
                  <a:close/>
                  <a:moveTo>
                    <a:pt x="1422400" y="25400"/>
                  </a:moveTo>
                  <a:lnTo>
                    <a:pt x="1498600" y="25400"/>
                  </a:lnTo>
                  <a:lnTo>
                    <a:pt x="1422400" y="25400"/>
                  </a:lnTo>
                  <a:close/>
                  <a:moveTo>
                    <a:pt x="1600200" y="25400"/>
                  </a:moveTo>
                  <a:lnTo>
                    <a:pt x="1676400" y="25400"/>
                  </a:lnTo>
                  <a:lnTo>
                    <a:pt x="1600200" y="25400"/>
                  </a:lnTo>
                  <a:close/>
                  <a:moveTo>
                    <a:pt x="1778000" y="25400"/>
                  </a:moveTo>
                  <a:lnTo>
                    <a:pt x="1854200" y="25400"/>
                  </a:lnTo>
                  <a:lnTo>
                    <a:pt x="1778000" y="25400"/>
                  </a:lnTo>
                  <a:close/>
                  <a:moveTo>
                    <a:pt x="1955800" y="25400"/>
                  </a:moveTo>
                  <a:lnTo>
                    <a:pt x="2032000" y="25400"/>
                  </a:lnTo>
                  <a:lnTo>
                    <a:pt x="1955800" y="25400"/>
                  </a:lnTo>
                  <a:close/>
                  <a:moveTo>
                    <a:pt x="2133600" y="25400"/>
                  </a:moveTo>
                  <a:lnTo>
                    <a:pt x="2209800" y="25400"/>
                  </a:lnTo>
                  <a:lnTo>
                    <a:pt x="2133600" y="25400"/>
                  </a:lnTo>
                  <a:close/>
                  <a:moveTo>
                    <a:pt x="2311400" y="25400"/>
                  </a:moveTo>
                  <a:lnTo>
                    <a:pt x="2387600" y="25400"/>
                  </a:lnTo>
                  <a:lnTo>
                    <a:pt x="2311400" y="25400"/>
                  </a:lnTo>
                  <a:close/>
                  <a:moveTo>
                    <a:pt x="2489200" y="25400"/>
                  </a:moveTo>
                  <a:lnTo>
                    <a:pt x="2565400" y="25400"/>
                  </a:lnTo>
                  <a:lnTo>
                    <a:pt x="2489200" y="25400"/>
                  </a:lnTo>
                  <a:close/>
                  <a:moveTo>
                    <a:pt x="2667000" y="25400"/>
                  </a:moveTo>
                  <a:lnTo>
                    <a:pt x="2743200" y="25400"/>
                  </a:lnTo>
                  <a:lnTo>
                    <a:pt x="2667000" y="25400"/>
                  </a:lnTo>
                  <a:close/>
                  <a:moveTo>
                    <a:pt x="2844800" y="25400"/>
                  </a:moveTo>
                  <a:lnTo>
                    <a:pt x="2921000" y="25400"/>
                  </a:lnTo>
                  <a:lnTo>
                    <a:pt x="2844800" y="25400"/>
                  </a:lnTo>
                  <a:close/>
                  <a:moveTo>
                    <a:pt x="3022600" y="25400"/>
                  </a:moveTo>
                  <a:lnTo>
                    <a:pt x="3098800" y="25400"/>
                  </a:lnTo>
                  <a:lnTo>
                    <a:pt x="3022600" y="25400"/>
                  </a:lnTo>
                  <a:close/>
                  <a:moveTo>
                    <a:pt x="3200400" y="25400"/>
                  </a:moveTo>
                  <a:lnTo>
                    <a:pt x="3276600" y="25400"/>
                  </a:lnTo>
                  <a:lnTo>
                    <a:pt x="3200400" y="25400"/>
                  </a:lnTo>
                  <a:close/>
                  <a:moveTo>
                    <a:pt x="3378200" y="25400"/>
                  </a:moveTo>
                  <a:lnTo>
                    <a:pt x="3454400" y="25400"/>
                  </a:lnTo>
                  <a:lnTo>
                    <a:pt x="3378200" y="25400"/>
                  </a:lnTo>
                  <a:close/>
                  <a:moveTo>
                    <a:pt x="3556000" y="25400"/>
                  </a:moveTo>
                  <a:lnTo>
                    <a:pt x="3632200" y="25400"/>
                  </a:lnTo>
                  <a:lnTo>
                    <a:pt x="3556000" y="25400"/>
                  </a:lnTo>
                  <a:close/>
                  <a:moveTo>
                    <a:pt x="3733800" y="25400"/>
                  </a:moveTo>
                  <a:lnTo>
                    <a:pt x="3810000" y="25400"/>
                  </a:lnTo>
                  <a:lnTo>
                    <a:pt x="3733800" y="25400"/>
                  </a:lnTo>
                  <a:close/>
                  <a:moveTo>
                    <a:pt x="3911600" y="25400"/>
                  </a:moveTo>
                  <a:lnTo>
                    <a:pt x="3987800" y="25400"/>
                  </a:lnTo>
                  <a:lnTo>
                    <a:pt x="3911600" y="25400"/>
                  </a:lnTo>
                  <a:close/>
                  <a:moveTo>
                    <a:pt x="4089400" y="25400"/>
                  </a:moveTo>
                  <a:lnTo>
                    <a:pt x="4165600" y="25400"/>
                  </a:lnTo>
                  <a:lnTo>
                    <a:pt x="4089400" y="25400"/>
                  </a:lnTo>
                  <a:close/>
                  <a:moveTo>
                    <a:pt x="4267200" y="25400"/>
                  </a:moveTo>
                  <a:lnTo>
                    <a:pt x="4343400" y="25400"/>
                  </a:lnTo>
                  <a:lnTo>
                    <a:pt x="4267200" y="25400"/>
                  </a:lnTo>
                  <a:close/>
                  <a:moveTo>
                    <a:pt x="4445000" y="25400"/>
                  </a:moveTo>
                  <a:lnTo>
                    <a:pt x="4521200" y="25400"/>
                  </a:lnTo>
                  <a:lnTo>
                    <a:pt x="4445000" y="25400"/>
                  </a:lnTo>
                  <a:close/>
                  <a:moveTo>
                    <a:pt x="4622800" y="25400"/>
                  </a:moveTo>
                  <a:lnTo>
                    <a:pt x="4699000" y="25400"/>
                  </a:lnTo>
                  <a:lnTo>
                    <a:pt x="4622800" y="25400"/>
                  </a:lnTo>
                  <a:close/>
                  <a:moveTo>
                    <a:pt x="4800600" y="25400"/>
                  </a:moveTo>
                  <a:lnTo>
                    <a:pt x="4876800" y="25400"/>
                  </a:lnTo>
                  <a:lnTo>
                    <a:pt x="4800600" y="25400"/>
                  </a:lnTo>
                  <a:close/>
                  <a:moveTo>
                    <a:pt x="4978400" y="25400"/>
                  </a:moveTo>
                  <a:lnTo>
                    <a:pt x="5054600" y="25400"/>
                  </a:lnTo>
                  <a:lnTo>
                    <a:pt x="4978400" y="25400"/>
                  </a:lnTo>
                  <a:close/>
                  <a:moveTo>
                    <a:pt x="5156200" y="25400"/>
                  </a:moveTo>
                  <a:lnTo>
                    <a:pt x="5232400" y="25400"/>
                  </a:lnTo>
                  <a:lnTo>
                    <a:pt x="5156200" y="25400"/>
                  </a:lnTo>
                  <a:close/>
                  <a:moveTo>
                    <a:pt x="5334000" y="25400"/>
                  </a:moveTo>
                  <a:lnTo>
                    <a:pt x="5410200" y="25400"/>
                  </a:lnTo>
                  <a:lnTo>
                    <a:pt x="5334000" y="25400"/>
                  </a:lnTo>
                  <a:close/>
                  <a:moveTo>
                    <a:pt x="5511800" y="25400"/>
                  </a:moveTo>
                  <a:lnTo>
                    <a:pt x="5588000" y="25400"/>
                  </a:lnTo>
                  <a:lnTo>
                    <a:pt x="5511800" y="25400"/>
                  </a:lnTo>
                  <a:close/>
                  <a:moveTo>
                    <a:pt x="5689600" y="25400"/>
                  </a:moveTo>
                  <a:lnTo>
                    <a:pt x="5765800" y="25400"/>
                  </a:lnTo>
                  <a:lnTo>
                    <a:pt x="5689600" y="25400"/>
                  </a:lnTo>
                  <a:close/>
                  <a:moveTo>
                    <a:pt x="5867400" y="25400"/>
                  </a:moveTo>
                  <a:lnTo>
                    <a:pt x="5943600" y="25400"/>
                  </a:lnTo>
                  <a:lnTo>
                    <a:pt x="5867400" y="25400"/>
                  </a:lnTo>
                  <a:close/>
                  <a:moveTo>
                    <a:pt x="6045200" y="25400"/>
                  </a:moveTo>
                  <a:lnTo>
                    <a:pt x="6121400" y="25400"/>
                  </a:lnTo>
                  <a:lnTo>
                    <a:pt x="6045200" y="25400"/>
                  </a:lnTo>
                  <a:close/>
                  <a:moveTo>
                    <a:pt x="6223000" y="25400"/>
                  </a:moveTo>
                  <a:lnTo>
                    <a:pt x="6299200" y="25400"/>
                  </a:lnTo>
                  <a:lnTo>
                    <a:pt x="6223000" y="25400"/>
                  </a:lnTo>
                  <a:close/>
                  <a:moveTo>
                    <a:pt x="6400800" y="25400"/>
                  </a:moveTo>
                  <a:lnTo>
                    <a:pt x="6477000" y="25400"/>
                  </a:lnTo>
                  <a:lnTo>
                    <a:pt x="6400800" y="25400"/>
                  </a:lnTo>
                  <a:close/>
                  <a:moveTo>
                    <a:pt x="6578600" y="25400"/>
                  </a:moveTo>
                  <a:lnTo>
                    <a:pt x="6654800" y="25400"/>
                  </a:lnTo>
                  <a:lnTo>
                    <a:pt x="6578600" y="25400"/>
                  </a:lnTo>
                  <a:close/>
                  <a:moveTo>
                    <a:pt x="6756400" y="25400"/>
                  </a:moveTo>
                  <a:lnTo>
                    <a:pt x="6832600" y="25400"/>
                  </a:lnTo>
                  <a:lnTo>
                    <a:pt x="6756400" y="25400"/>
                  </a:lnTo>
                  <a:close/>
                  <a:moveTo>
                    <a:pt x="6934200" y="25400"/>
                  </a:moveTo>
                  <a:lnTo>
                    <a:pt x="7010400" y="25400"/>
                  </a:lnTo>
                  <a:lnTo>
                    <a:pt x="6934200" y="25400"/>
                  </a:lnTo>
                  <a:close/>
                  <a:moveTo>
                    <a:pt x="7112000" y="25400"/>
                  </a:moveTo>
                  <a:lnTo>
                    <a:pt x="7188200" y="25400"/>
                  </a:lnTo>
                  <a:lnTo>
                    <a:pt x="7112000" y="25400"/>
                  </a:lnTo>
                  <a:close/>
                  <a:moveTo>
                    <a:pt x="7289800" y="25400"/>
                  </a:moveTo>
                  <a:lnTo>
                    <a:pt x="7366000" y="25400"/>
                  </a:lnTo>
                  <a:lnTo>
                    <a:pt x="7289800" y="25400"/>
                  </a:lnTo>
                  <a:close/>
                  <a:moveTo>
                    <a:pt x="7467600" y="25400"/>
                  </a:moveTo>
                  <a:lnTo>
                    <a:pt x="7543800" y="25400"/>
                  </a:lnTo>
                  <a:lnTo>
                    <a:pt x="7467600" y="25400"/>
                  </a:lnTo>
                  <a:close/>
                  <a:moveTo>
                    <a:pt x="7645400" y="25400"/>
                  </a:moveTo>
                  <a:lnTo>
                    <a:pt x="7721600" y="25400"/>
                  </a:lnTo>
                  <a:lnTo>
                    <a:pt x="7645400" y="25400"/>
                  </a:lnTo>
                  <a:close/>
                  <a:moveTo>
                    <a:pt x="7823200" y="25400"/>
                  </a:moveTo>
                  <a:lnTo>
                    <a:pt x="7899400" y="25400"/>
                  </a:lnTo>
                  <a:lnTo>
                    <a:pt x="7823200" y="25400"/>
                  </a:lnTo>
                  <a:close/>
                  <a:moveTo>
                    <a:pt x="8001000" y="25400"/>
                  </a:moveTo>
                  <a:lnTo>
                    <a:pt x="8077200" y="25400"/>
                  </a:lnTo>
                  <a:lnTo>
                    <a:pt x="8001000" y="25400"/>
                  </a:lnTo>
                  <a:close/>
                  <a:moveTo>
                    <a:pt x="8178800" y="25400"/>
                  </a:moveTo>
                  <a:lnTo>
                    <a:pt x="8255000" y="25400"/>
                  </a:lnTo>
                  <a:lnTo>
                    <a:pt x="8178800" y="25400"/>
                  </a:lnTo>
                  <a:close/>
                  <a:moveTo>
                    <a:pt x="8356600" y="25400"/>
                  </a:moveTo>
                  <a:lnTo>
                    <a:pt x="8432800" y="25400"/>
                  </a:lnTo>
                  <a:lnTo>
                    <a:pt x="8356600" y="25400"/>
                  </a:lnTo>
                  <a:close/>
                  <a:moveTo>
                    <a:pt x="8534400" y="25400"/>
                  </a:moveTo>
                  <a:lnTo>
                    <a:pt x="8610600" y="25400"/>
                  </a:lnTo>
                  <a:lnTo>
                    <a:pt x="8534400" y="25400"/>
                  </a:lnTo>
                  <a:close/>
                  <a:moveTo>
                    <a:pt x="8712200" y="25400"/>
                  </a:moveTo>
                  <a:lnTo>
                    <a:pt x="8788400" y="25400"/>
                  </a:lnTo>
                  <a:lnTo>
                    <a:pt x="8712200" y="25400"/>
                  </a:lnTo>
                  <a:close/>
                  <a:moveTo>
                    <a:pt x="8890000" y="25400"/>
                  </a:moveTo>
                  <a:lnTo>
                    <a:pt x="8966200" y="25400"/>
                  </a:lnTo>
                  <a:lnTo>
                    <a:pt x="8890000" y="25400"/>
                  </a:lnTo>
                  <a:close/>
                  <a:moveTo>
                    <a:pt x="9067800" y="25400"/>
                  </a:moveTo>
                  <a:lnTo>
                    <a:pt x="9144000" y="25400"/>
                  </a:lnTo>
                  <a:lnTo>
                    <a:pt x="9067800" y="25400"/>
                  </a:lnTo>
                  <a:close/>
                  <a:moveTo>
                    <a:pt x="9245600" y="25400"/>
                  </a:moveTo>
                  <a:lnTo>
                    <a:pt x="9321800" y="25400"/>
                  </a:lnTo>
                  <a:lnTo>
                    <a:pt x="9245600" y="25400"/>
                  </a:lnTo>
                  <a:close/>
                  <a:moveTo>
                    <a:pt x="9423400" y="25400"/>
                  </a:moveTo>
                  <a:lnTo>
                    <a:pt x="9499600" y="25400"/>
                  </a:lnTo>
                  <a:lnTo>
                    <a:pt x="9423400" y="25400"/>
                  </a:lnTo>
                  <a:close/>
                  <a:moveTo>
                    <a:pt x="9601200" y="25400"/>
                  </a:moveTo>
                  <a:lnTo>
                    <a:pt x="9677400" y="25400"/>
                  </a:lnTo>
                  <a:lnTo>
                    <a:pt x="9601200" y="25400"/>
                  </a:lnTo>
                  <a:close/>
                  <a:moveTo>
                    <a:pt x="9779000" y="25400"/>
                  </a:moveTo>
                  <a:lnTo>
                    <a:pt x="9855200" y="25400"/>
                  </a:lnTo>
                  <a:lnTo>
                    <a:pt x="9779000" y="25400"/>
                  </a:lnTo>
                  <a:close/>
                  <a:moveTo>
                    <a:pt x="9956800" y="25400"/>
                  </a:moveTo>
                  <a:lnTo>
                    <a:pt x="10033000" y="25400"/>
                  </a:lnTo>
                  <a:lnTo>
                    <a:pt x="9956800" y="25400"/>
                  </a:lnTo>
                  <a:close/>
                  <a:moveTo>
                    <a:pt x="10134600" y="25400"/>
                  </a:moveTo>
                  <a:lnTo>
                    <a:pt x="10210800" y="25400"/>
                  </a:lnTo>
                  <a:lnTo>
                    <a:pt x="10134600" y="25400"/>
                  </a:lnTo>
                  <a:close/>
                  <a:moveTo>
                    <a:pt x="10312400" y="25400"/>
                  </a:moveTo>
                  <a:lnTo>
                    <a:pt x="10388600" y="25400"/>
                  </a:lnTo>
                  <a:lnTo>
                    <a:pt x="10312400" y="25400"/>
                  </a:lnTo>
                  <a:close/>
                  <a:moveTo>
                    <a:pt x="10490200" y="25400"/>
                  </a:moveTo>
                  <a:lnTo>
                    <a:pt x="10566400" y="25400"/>
                  </a:lnTo>
                  <a:lnTo>
                    <a:pt x="10490200" y="25400"/>
                  </a:lnTo>
                  <a:close/>
                  <a:moveTo>
                    <a:pt x="10668000" y="25400"/>
                  </a:moveTo>
                  <a:lnTo>
                    <a:pt x="10744200" y="25400"/>
                  </a:lnTo>
                  <a:lnTo>
                    <a:pt x="10668000" y="25400"/>
                  </a:lnTo>
                  <a:close/>
                  <a:moveTo>
                    <a:pt x="10845800" y="25400"/>
                  </a:moveTo>
                  <a:lnTo>
                    <a:pt x="10922000" y="25400"/>
                  </a:lnTo>
                  <a:lnTo>
                    <a:pt x="10845800" y="25400"/>
                  </a:lnTo>
                  <a:close/>
                  <a:moveTo>
                    <a:pt x="11023600" y="25400"/>
                  </a:moveTo>
                  <a:lnTo>
                    <a:pt x="11099800" y="25400"/>
                  </a:lnTo>
                  <a:lnTo>
                    <a:pt x="11023600" y="25400"/>
                  </a:lnTo>
                  <a:close/>
                  <a:moveTo>
                    <a:pt x="11201400" y="25400"/>
                  </a:moveTo>
                  <a:lnTo>
                    <a:pt x="11277600" y="25400"/>
                  </a:lnTo>
                  <a:lnTo>
                    <a:pt x="11201400" y="25400"/>
                  </a:lnTo>
                  <a:close/>
                  <a:moveTo>
                    <a:pt x="11379200" y="25400"/>
                  </a:moveTo>
                  <a:lnTo>
                    <a:pt x="11455400" y="25400"/>
                  </a:lnTo>
                  <a:lnTo>
                    <a:pt x="11379200" y="25400"/>
                  </a:lnTo>
                  <a:close/>
                  <a:moveTo>
                    <a:pt x="11557000" y="25400"/>
                  </a:moveTo>
                  <a:lnTo>
                    <a:pt x="11633200" y="25400"/>
                  </a:lnTo>
                  <a:lnTo>
                    <a:pt x="11557000" y="25400"/>
                  </a:lnTo>
                  <a:close/>
                  <a:moveTo>
                    <a:pt x="11734800" y="25400"/>
                  </a:moveTo>
                  <a:lnTo>
                    <a:pt x="11811000" y="25400"/>
                  </a:lnTo>
                  <a:lnTo>
                    <a:pt x="11734800" y="25400"/>
                  </a:lnTo>
                  <a:close/>
                  <a:moveTo>
                    <a:pt x="11912600" y="25400"/>
                  </a:moveTo>
                  <a:lnTo>
                    <a:pt x="11988800" y="25400"/>
                  </a:lnTo>
                  <a:lnTo>
                    <a:pt x="11912600" y="25400"/>
                  </a:lnTo>
                  <a:close/>
                  <a:moveTo>
                    <a:pt x="12090400" y="25400"/>
                  </a:moveTo>
                  <a:lnTo>
                    <a:pt x="12166600" y="25400"/>
                  </a:lnTo>
                  <a:lnTo>
                    <a:pt x="12090400" y="25400"/>
                  </a:lnTo>
                  <a:close/>
                  <a:moveTo>
                    <a:pt x="12268200" y="25400"/>
                  </a:moveTo>
                  <a:lnTo>
                    <a:pt x="12344400" y="25400"/>
                  </a:lnTo>
                  <a:lnTo>
                    <a:pt x="12268200" y="25400"/>
                  </a:lnTo>
                  <a:close/>
                  <a:moveTo>
                    <a:pt x="12446000" y="25400"/>
                  </a:moveTo>
                  <a:lnTo>
                    <a:pt x="12522200" y="25400"/>
                  </a:lnTo>
                  <a:lnTo>
                    <a:pt x="12446000" y="25400"/>
                  </a:lnTo>
                  <a:close/>
                  <a:moveTo>
                    <a:pt x="12623800" y="25400"/>
                  </a:moveTo>
                  <a:lnTo>
                    <a:pt x="12700000" y="25400"/>
                  </a:lnTo>
                  <a:lnTo>
                    <a:pt x="12623800" y="25400"/>
                  </a:lnTo>
                  <a:close/>
                  <a:moveTo>
                    <a:pt x="12801600" y="25400"/>
                  </a:moveTo>
                  <a:lnTo>
                    <a:pt x="12877800" y="25400"/>
                  </a:lnTo>
                  <a:lnTo>
                    <a:pt x="12801600" y="25400"/>
                  </a:lnTo>
                  <a:close/>
                  <a:moveTo>
                    <a:pt x="12979400" y="25400"/>
                  </a:moveTo>
                  <a:lnTo>
                    <a:pt x="13055600" y="25400"/>
                  </a:lnTo>
                  <a:lnTo>
                    <a:pt x="12979400" y="25400"/>
                  </a:lnTo>
                  <a:close/>
                  <a:moveTo>
                    <a:pt x="13157200" y="25400"/>
                  </a:moveTo>
                  <a:lnTo>
                    <a:pt x="13233400" y="25400"/>
                  </a:lnTo>
                  <a:lnTo>
                    <a:pt x="13157200" y="25400"/>
                  </a:lnTo>
                  <a:close/>
                  <a:moveTo>
                    <a:pt x="13335000" y="25400"/>
                  </a:moveTo>
                  <a:lnTo>
                    <a:pt x="13411200" y="25400"/>
                  </a:lnTo>
                  <a:lnTo>
                    <a:pt x="13335000" y="25400"/>
                  </a:lnTo>
                  <a:close/>
                  <a:moveTo>
                    <a:pt x="13512800" y="25400"/>
                  </a:moveTo>
                  <a:lnTo>
                    <a:pt x="13589000" y="25400"/>
                  </a:lnTo>
                  <a:lnTo>
                    <a:pt x="13512800" y="25400"/>
                  </a:lnTo>
                  <a:close/>
                  <a:moveTo>
                    <a:pt x="13690600" y="25400"/>
                  </a:moveTo>
                  <a:lnTo>
                    <a:pt x="13766800" y="25400"/>
                  </a:lnTo>
                  <a:lnTo>
                    <a:pt x="13690600" y="25400"/>
                  </a:lnTo>
                  <a:close/>
                  <a:moveTo>
                    <a:pt x="13868400" y="25400"/>
                  </a:moveTo>
                  <a:lnTo>
                    <a:pt x="13944600" y="25400"/>
                  </a:lnTo>
                  <a:lnTo>
                    <a:pt x="13868400" y="25400"/>
                  </a:lnTo>
                  <a:close/>
                  <a:moveTo>
                    <a:pt x="14046200" y="25400"/>
                  </a:moveTo>
                  <a:lnTo>
                    <a:pt x="14122400" y="25400"/>
                  </a:lnTo>
                  <a:lnTo>
                    <a:pt x="14046200" y="25400"/>
                  </a:lnTo>
                  <a:close/>
                  <a:moveTo>
                    <a:pt x="14224000" y="25400"/>
                  </a:moveTo>
                  <a:lnTo>
                    <a:pt x="14300200" y="25400"/>
                  </a:lnTo>
                  <a:lnTo>
                    <a:pt x="14224000" y="25400"/>
                  </a:lnTo>
                  <a:close/>
                  <a:moveTo>
                    <a:pt x="14401800" y="25400"/>
                  </a:moveTo>
                  <a:lnTo>
                    <a:pt x="14478000" y="25400"/>
                  </a:lnTo>
                  <a:lnTo>
                    <a:pt x="14401800" y="25400"/>
                  </a:lnTo>
                  <a:close/>
                  <a:moveTo>
                    <a:pt x="14579600" y="25400"/>
                  </a:moveTo>
                  <a:lnTo>
                    <a:pt x="14655800" y="25400"/>
                  </a:lnTo>
                  <a:lnTo>
                    <a:pt x="14579600" y="25400"/>
                  </a:lnTo>
                  <a:close/>
                  <a:moveTo>
                    <a:pt x="14757400" y="25400"/>
                  </a:moveTo>
                  <a:lnTo>
                    <a:pt x="14833600" y="25400"/>
                  </a:lnTo>
                  <a:lnTo>
                    <a:pt x="14757400" y="25400"/>
                  </a:lnTo>
                  <a:close/>
                  <a:moveTo>
                    <a:pt x="14935200" y="25400"/>
                  </a:moveTo>
                  <a:lnTo>
                    <a:pt x="15011400" y="25400"/>
                  </a:lnTo>
                  <a:lnTo>
                    <a:pt x="14935200" y="25400"/>
                  </a:lnTo>
                  <a:close/>
                  <a:moveTo>
                    <a:pt x="15113000" y="25400"/>
                  </a:moveTo>
                  <a:lnTo>
                    <a:pt x="15189200" y="25400"/>
                  </a:lnTo>
                  <a:lnTo>
                    <a:pt x="15113000" y="25400"/>
                  </a:lnTo>
                  <a:close/>
                  <a:moveTo>
                    <a:pt x="15290800" y="25400"/>
                  </a:moveTo>
                  <a:lnTo>
                    <a:pt x="15367000" y="25400"/>
                  </a:lnTo>
                  <a:lnTo>
                    <a:pt x="15290800" y="25400"/>
                  </a:lnTo>
                  <a:close/>
                  <a:moveTo>
                    <a:pt x="15468600" y="25400"/>
                  </a:moveTo>
                  <a:lnTo>
                    <a:pt x="15544800" y="25400"/>
                  </a:lnTo>
                  <a:lnTo>
                    <a:pt x="15468600" y="25400"/>
                  </a:lnTo>
                  <a:close/>
                  <a:moveTo>
                    <a:pt x="15646400" y="25400"/>
                  </a:moveTo>
                  <a:lnTo>
                    <a:pt x="15722600" y="25400"/>
                  </a:lnTo>
                  <a:lnTo>
                    <a:pt x="15646400" y="25400"/>
                  </a:lnTo>
                  <a:close/>
                  <a:moveTo>
                    <a:pt x="15824200" y="25400"/>
                  </a:moveTo>
                  <a:lnTo>
                    <a:pt x="15900400" y="25400"/>
                  </a:lnTo>
                  <a:lnTo>
                    <a:pt x="15824200" y="25400"/>
                  </a:lnTo>
                  <a:close/>
                  <a:moveTo>
                    <a:pt x="16002000" y="25400"/>
                  </a:moveTo>
                  <a:lnTo>
                    <a:pt x="16078200" y="25400"/>
                  </a:lnTo>
                  <a:lnTo>
                    <a:pt x="16002000" y="25400"/>
                  </a:lnTo>
                  <a:close/>
                  <a:moveTo>
                    <a:pt x="16179800" y="25400"/>
                  </a:moveTo>
                  <a:lnTo>
                    <a:pt x="16256000" y="25400"/>
                  </a:lnTo>
                  <a:lnTo>
                    <a:pt x="16179800" y="25400"/>
                  </a:lnTo>
                  <a:close/>
                  <a:moveTo>
                    <a:pt x="16357600" y="25400"/>
                  </a:moveTo>
                  <a:lnTo>
                    <a:pt x="16433800" y="25400"/>
                  </a:lnTo>
                  <a:lnTo>
                    <a:pt x="16357600" y="25400"/>
                  </a:lnTo>
                  <a:close/>
                  <a:moveTo>
                    <a:pt x="16535400" y="25400"/>
                  </a:moveTo>
                  <a:lnTo>
                    <a:pt x="16611600" y="25400"/>
                  </a:lnTo>
                  <a:lnTo>
                    <a:pt x="16535400" y="25400"/>
                  </a:lnTo>
                  <a:close/>
                  <a:moveTo>
                    <a:pt x="16713200" y="25400"/>
                  </a:moveTo>
                  <a:lnTo>
                    <a:pt x="16789400" y="25400"/>
                  </a:lnTo>
                  <a:lnTo>
                    <a:pt x="16713200" y="25400"/>
                  </a:lnTo>
                  <a:close/>
                  <a:moveTo>
                    <a:pt x="16891000" y="25400"/>
                  </a:moveTo>
                  <a:lnTo>
                    <a:pt x="16967200" y="25400"/>
                  </a:lnTo>
                  <a:lnTo>
                    <a:pt x="16891000" y="25400"/>
                  </a:lnTo>
                  <a:close/>
                  <a:moveTo>
                    <a:pt x="17068800" y="25400"/>
                  </a:moveTo>
                  <a:lnTo>
                    <a:pt x="17145000" y="25400"/>
                  </a:lnTo>
                  <a:lnTo>
                    <a:pt x="17068800" y="25400"/>
                  </a:lnTo>
                  <a:close/>
                  <a:moveTo>
                    <a:pt x="17246600" y="25400"/>
                  </a:moveTo>
                  <a:lnTo>
                    <a:pt x="17322800" y="25400"/>
                  </a:lnTo>
                  <a:lnTo>
                    <a:pt x="17246600" y="25400"/>
                  </a:lnTo>
                  <a:close/>
                  <a:moveTo>
                    <a:pt x="17424400" y="25400"/>
                  </a:moveTo>
                  <a:lnTo>
                    <a:pt x="17500600" y="25400"/>
                  </a:lnTo>
                  <a:lnTo>
                    <a:pt x="17424400" y="25400"/>
                  </a:lnTo>
                  <a:close/>
                  <a:moveTo>
                    <a:pt x="17602200" y="25400"/>
                  </a:moveTo>
                  <a:lnTo>
                    <a:pt x="17678400" y="25400"/>
                  </a:lnTo>
                  <a:lnTo>
                    <a:pt x="17602200" y="25400"/>
                  </a:lnTo>
                  <a:close/>
                  <a:moveTo>
                    <a:pt x="17780000" y="25400"/>
                  </a:moveTo>
                  <a:lnTo>
                    <a:pt x="17856200" y="25400"/>
                  </a:lnTo>
                  <a:lnTo>
                    <a:pt x="17780000" y="25400"/>
                  </a:lnTo>
                  <a:close/>
                  <a:moveTo>
                    <a:pt x="17957800" y="25400"/>
                  </a:moveTo>
                  <a:lnTo>
                    <a:pt x="18034000" y="25400"/>
                  </a:lnTo>
                  <a:lnTo>
                    <a:pt x="17957800" y="25400"/>
                  </a:lnTo>
                  <a:close/>
                  <a:moveTo>
                    <a:pt x="18135600" y="25400"/>
                  </a:moveTo>
                  <a:lnTo>
                    <a:pt x="18211800" y="25400"/>
                  </a:lnTo>
                  <a:lnTo>
                    <a:pt x="18135600" y="25400"/>
                  </a:lnTo>
                  <a:close/>
                  <a:moveTo>
                    <a:pt x="18313400" y="25400"/>
                  </a:moveTo>
                  <a:lnTo>
                    <a:pt x="18389600" y="25400"/>
                  </a:lnTo>
                  <a:lnTo>
                    <a:pt x="18313400" y="25400"/>
                  </a:lnTo>
                  <a:close/>
                  <a:moveTo>
                    <a:pt x="18491200" y="25400"/>
                  </a:moveTo>
                  <a:lnTo>
                    <a:pt x="18567400" y="25400"/>
                  </a:lnTo>
                  <a:lnTo>
                    <a:pt x="18491200" y="25400"/>
                  </a:lnTo>
                  <a:close/>
                  <a:moveTo>
                    <a:pt x="18669000" y="25400"/>
                  </a:moveTo>
                  <a:lnTo>
                    <a:pt x="18745200" y="25400"/>
                  </a:lnTo>
                  <a:lnTo>
                    <a:pt x="18669000" y="25400"/>
                  </a:lnTo>
                  <a:close/>
                  <a:moveTo>
                    <a:pt x="18846800" y="25400"/>
                  </a:moveTo>
                  <a:lnTo>
                    <a:pt x="18923000" y="25400"/>
                  </a:lnTo>
                  <a:lnTo>
                    <a:pt x="18846800" y="25400"/>
                  </a:lnTo>
                  <a:close/>
                  <a:moveTo>
                    <a:pt x="19024600" y="25400"/>
                  </a:moveTo>
                  <a:lnTo>
                    <a:pt x="19100800" y="25400"/>
                  </a:lnTo>
                  <a:lnTo>
                    <a:pt x="19024600" y="25400"/>
                  </a:lnTo>
                  <a:close/>
                  <a:moveTo>
                    <a:pt x="19202400" y="25400"/>
                  </a:moveTo>
                  <a:lnTo>
                    <a:pt x="19278600" y="25400"/>
                  </a:lnTo>
                  <a:lnTo>
                    <a:pt x="19202400" y="25400"/>
                  </a:lnTo>
                  <a:close/>
                  <a:moveTo>
                    <a:pt x="19380200" y="25400"/>
                  </a:moveTo>
                  <a:lnTo>
                    <a:pt x="19456400" y="25400"/>
                  </a:lnTo>
                  <a:lnTo>
                    <a:pt x="19380200" y="25400"/>
                  </a:lnTo>
                  <a:close/>
                  <a:moveTo>
                    <a:pt x="19558000" y="25400"/>
                  </a:moveTo>
                  <a:lnTo>
                    <a:pt x="19634200" y="25400"/>
                  </a:lnTo>
                  <a:lnTo>
                    <a:pt x="19558000" y="25400"/>
                  </a:lnTo>
                  <a:close/>
                  <a:moveTo>
                    <a:pt x="19735800" y="25400"/>
                  </a:moveTo>
                  <a:lnTo>
                    <a:pt x="19812000" y="25400"/>
                  </a:lnTo>
                  <a:lnTo>
                    <a:pt x="19735800" y="25400"/>
                  </a:lnTo>
                  <a:close/>
                  <a:moveTo>
                    <a:pt x="19913600" y="25400"/>
                  </a:moveTo>
                  <a:lnTo>
                    <a:pt x="19989800" y="25400"/>
                  </a:lnTo>
                  <a:lnTo>
                    <a:pt x="19913600" y="25400"/>
                  </a:lnTo>
                  <a:close/>
                  <a:moveTo>
                    <a:pt x="20091400" y="25400"/>
                  </a:moveTo>
                  <a:lnTo>
                    <a:pt x="20167600" y="25400"/>
                  </a:lnTo>
                  <a:lnTo>
                    <a:pt x="20091400" y="25400"/>
                  </a:lnTo>
                  <a:close/>
                  <a:moveTo>
                    <a:pt x="20269200" y="25400"/>
                  </a:moveTo>
                  <a:lnTo>
                    <a:pt x="20345400" y="25400"/>
                  </a:lnTo>
                  <a:lnTo>
                    <a:pt x="20269200" y="25400"/>
                  </a:lnTo>
                  <a:close/>
                  <a:moveTo>
                    <a:pt x="20447000" y="25400"/>
                  </a:moveTo>
                  <a:lnTo>
                    <a:pt x="20523200" y="25400"/>
                  </a:lnTo>
                  <a:lnTo>
                    <a:pt x="20447000" y="25400"/>
                  </a:lnTo>
                  <a:close/>
                  <a:moveTo>
                    <a:pt x="20624800" y="25400"/>
                  </a:moveTo>
                  <a:lnTo>
                    <a:pt x="20701000" y="25400"/>
                  </a:lnTo>
                  <a:lnTo>
                    <a:pt x="20624800" y="25400"/>
                  </a:lnTo>
                  <a:close/>
                  <a:moveTo>
                    <a:pt x="20802600" y="25400"/>
                  </a:moveTo>
                  <a:lnTo>
                    <a:pt x="20878800" y="25400"/>
                  </a:lnTo>
                  <a:lnTo>
                    <a:pt x="20802600" y="25400"/>
                  </a:lnTo>
                  <a:close/>
                  <a:moveTo>
                    <a:pt x="20980400" y="25400"/>
                  </a:moveTo>
                  <a:lnTo>
                    <a:pt x="21056600" y="25400"/>
                  </a:lnTo>
                  <a:lnTo>
                    <a:pt x="20980400" y="25400"/>
                  </a:lnTo>
                  <a:close/>
                  <a:moveTo>
                    <a:pt x="21158200" y="25400"/>
                  </a:moveTo>
                  <a:lnTo>
                    <a:pt x="21234400" y="25400"/>
                  </a:lnTo>
                  <a:lnTo>
                    <a:pt x="21158200" y="25400"/>
                  </a:lnTo>
                  <a:close/>
                  <a:moveTo>
                    <a:pt x="21336000" y="25400"/>
                  </a:moveTo>
                  <a:lnTo>
                    <a:pt x="21412200" y="25400"/>
                  </a:lnTo>
                  <a:lnTo>
                    <a:pt x="21336000" y="25400"/>
                  </a:lnTo>
                  <a:close/>
                  <a:moveTo>
                    <a:pt x="21513800" y="25400"/>
                  </a:moveTo>
                  <a:lnTo>
                    <a:pt x="21590000" y="25400"/>
                  </a:lnTo>
                  <a:lnTo>
                    <a:pt x="21513800" y="25400"/>
                  </a:lnTo>
                  <a:close/>
                  <a:moveTo>
                    <a:pt x="21691600" y="25400"/>
                  </a:moveTo>
                  <a:lnTo>
                    <a:pt x="21767800" y="25400"/>
                  </a:lnTo>
                  <a:lnTo>
                    <a:pt x="21691600" y="25400"/>
                  </a:lnTo>
                  <a:close/>
                  <a:moveTo>
                    <a:pt x="21869400" y="25400"/>
                  </a:moveTo>
                  <a:lnTo>
                    <a:pt x="21945600" y="25400"/>
                  </a:lnTo>
                  <a:lnTo>
                    <a:pt x="21869400" y="25400"/>
                  </a:lnTo>
                  <a:close/>
                  <a:moveTo>
                    <a:pt x="0" y="0"/>
                  </a:moveTo>
                  <a:lnTo>
                    <a:pt x="76200" y="0"/>
                  </a:lnTo>
                  <a:lnTo>
                    <a:pt x="76200" y="25400"/>
                  </a:lnTo>
                  <a:lnTo>
                    <a:pt x="0" y="25400"/>
                  </a:lnTo>
                  <a:close/>
                </a:path>
              </a:pathLst>
            </a:custGeom>
            <a:solidFill>
              <a:srgbClr val="9FB8CD"/>
            </a:solidFill>
          </p:spPr>
        </p:sp>
      </p:grpSp>
      <p:grpSp>
        <p:nvGrpSpPr>
          <p:cNvPr id="7" name="Group 7"/>
          <p:cNvGrpSpPr/>
          <p:nvPr/>
        </p:nvGrpSpPr>
        <p:grpSpPr>
          <a:xfrm rot="5400000">
            <a:off x="885914" y="9671134"/>
            <a:ext cx="286274" cy="240628"/>
            <a:chOff x="0" y="0"/>
            <a:chExt cx="381699" cy="320837"/>
          </a:xfrm>
        </p:grpSpPr>
        <p:sp>
          <p:nvSpPr>
            <p:cNvPr id="8" name="Freeform 8"/>
            <p:cNvSpPr/>
            <p:nvPr/>
          </p:nvSpPr>
          <p:spPr>
            <a:xfrm>
              <a:off x="0" y="0"/>
              <a:ext cx="381762" cy="320802"/>
            </a:xfrm>
            <a:custGeom>
              <a:avLst/>
              <a:gdLst/>
              <a:ahLst/>
              <a:cxnLst/>
              <a:rect l="l" t="t" r="r" b="b"/>
              <a:pathLst>
                <a:path w="381762" h="320802">
                  <a:moveTo>
                    <a:pt x="0" y="320802"/>
                  </a:moveTo>
                  <a:lnTo>
                    <a:pt x="190881" y="0"/>
                  </a:lnTo>
                  <a:lnTo>
                    <a:pt x="381762" y="320802"/>
                  </a:lnTo>
                  <a:close/>
                </a:path>
              </a:pathLst>
            </a:custGeom>
            <a:solidFill>
              <a:srgbClr val="9FB8CD"/>
            </a:solidFill>
          </p:spPr>
        </p:sp>
      </p:grpSp>
      <p:grpSp>
        <p:nvGrpSpPr>
          <p:cNvPr id="9" name="Group 9"/>
          <p:cNvGrpSpPr/>
          <p:nvPr/>
        </p:nvGrpSpPr>
        <p:grpSpPr>
          <a:xfrm rot="5400000">
            <a:off x="885914" y="9671134"/>
            <a:ext cx="286274" cy="240628"/>
            <a:chOff x="0" y="0"/>
            <a:chExt cx="381699" cy="320837"/>
          </a:xfrm>
        </p:grpSpPr>
        <p:sp>
          <p:nvSpPr>
            <p:cNvPr id="10" name="Freeform 10"/>
            <p:cNvSpPr/>
            <p:nvPr/>
          </p:nvSpPr>
          <p:spPr>
            <a:xfrm>
              <a:off x="0" y="0"/>
              <a:ext cx="381762" cy="320802"/>
            </a:xfrm>
            <a:custGeom>
              <a:avLst/>
              <a:gdLst/>
              <a:ahLst/>
              <a:cxnLst/>
              <a:rect l="l" t="t" r="r" b="b"/>
              <a:pathLst>
                <a:path w="381762" h="320802">
                  <a:moveTo>
                    <a:pt x="0" y="320802"/>
                  </a:moveTo>
                  <a:lnTo>
                    <a:pt x="190881" y="0"/>
                  </a:lnTo>
                  <a:lnTo>
                    <a:pt x="381762" y="320802"/>
                  </a:lnTo>
                  <a:close/>
                </a:path>
              </a:pathLst>
            </a:custGeom>
            <a:solidFill>
              <a:srgbClr val="9FB8CD"/>
            </a:solidFill>
          </p:spPr>
        </p:sp>
      </p:grpSp>
      <p:sp>
        <p:nvSpPr>
          <p:cNvPr id="11" name="TextBox 11"/>
          <p:cNvSpPr txBox="1"/>
          <p:nvPr/>
        </p:nvSpPr>
        <p:spPr>
          <a:xfrm>
            <a:off x="853440" y="3960495"/>
            <a:ext cx="16276320" cy="1442085"/>
          </a:xfrm>
          <a:prstGeom prst="rect">
            <a:avLst/>
          </a:prstGeom>
        </p:spPr>
        <p:txBody>
          <a:bodyPr lIns="0" tIns="0" rIns="0" bIns="0" rtlCol="0" anchor="t">
            <a:spAutoFit/>
          </a:bodyPr>
          <a:lstStyle/>
          <a:p>
            <a:pPr algn="ctr">
              <a:lnSpc>
                <a:spcPts val="9503"/>
              </a:lnSpc>
            </a:pPr>
            <a:r>
              <a:rPr lang="en-US" sz="7919" b="1">
                <a:solidFill>
                  <a:srgbClr val="000000"/>
                </a:solidFill>
                <a:latin typeface="Times New Roman Bold"/>
                <a:ea typeface="Times New Roman Bold"/>
                <a:cs typeface="Times New Roman Bold"/>
                <a:sym typeface="Times New Roman Bold"/>
              </a:rPr>
              <a:t>THANK  YOU</a:t>
            </a:r>
          </a:p>
        </p:txBody>
      </p:sp>
      <p:sp>
        <p:nvSpPr>
          <p:cNvPr id="12" name="TextBox 12"/>
          <p:cNvSpPr txBox="1"/>
          <p:nvPr/>
        </p:nvSpPr>
        <p:spPr>
          <a:xfrm>
            <a:off x="1316736" y="9532621"/>
            <a:ext cx="3779520" cy="504825"/>
          </a:xfrm>
          <a:prstGeom prst="rect">
            <a:avLst/>
          </a:prstGeom>
        </p:spPr>
        <p:txBody>
          <a:bodyPr lIns="0" tIns="0" rIns="0" bIns="0" rtlCol="0" anchor="t">
            <a:spAutoFit/>
          </a:bodyPr>
          <a:lstStyle/>
          <a:p>
            <a:pPr algn="l">
              <a:lnSpc>
                <a:spcPts val="3359"/>
              </a:lnSpc>
            </a:pPr>
            <a:r>
              <a:rPr lang="en-US" sz="2799" spc="65">
                <a:solidFill>
                  <a:srgbClr val="464653"/>
                </a:solidFill>
                <a:latin typeface="TT Smalls"/>
                <a:ea typeface="TT Smalls"/>
                <a:cs typeface="TT Smalls"/>
                <a:sym typeface="TT Smalls"/>
              </a:rPr>
              <a:t>11</a:t>
            </a:r>
          </a:p>
        </p:txBody>
      </p:sp>
      <p:sp>
        <p:nvSpPr>
          <p:cNvPr id="13" name="TextBox 13"/>
          <p:cNvSpPr txBox="1"/>
          <p:nvPr/>
        </p:nvSpPr>
        <p:spPr>
          <a:xfrm>
            <a:off x="6339840" y="9532621"/>
            <a:ext cx="7894320" cy="708659"/>
          </a:xfrm>
          <a:prstGeom prst="rect">
            <a:avLst/>
          </a:prstGeom>
        </p:spPr>
        <p:txBody>
          <a:bodyPr lIns="0" tIns="0" rIns="0" bIns="0" rtlCol="0" anchor="t">
            <a:spAutoFit/>
          </a:bodyPr>
          <a:lstStyle/>
          <a:p>
            <a:pPr algn="r">
              <a:lnSpc>
                <a:spcPts val="2879"/>
              </a:lnSpc>
            </a:pPr>
            <a:r>
              <a:rPr lang="en-US" sz="2400">
                <a:solidFill>
                  <a:srgbClr val="464653"/>
                </a:solidFill>
                <a:latin typeface="Times New Roman"/>
                <a:ea typeface="Times New Roman"/>
                <a:cs typeface="Times New Roman"/>
                <a:sym typeface="Times New Roman"/>
              </a:rPr>
              <a:t>CGB1201 – JAVA PROGRAMMING –PROJECT REVIEW 2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29000"/>
            </a:blip>
            <a:stretch>
              <a:fillRect/>
            </a:stretch>
          </a:blipFill>
        </p:spPr>
      </p:sp>
      <p:grpSp>
        <p:nvGrpSpPr>
          <p:cNvPr id="3" name="Group 3"/>
          <p:cNvGrpSpPr/>
          <p:nvPr/>
        </p:nvGrpSpPr>
        <p:grpSpPr>
          <a:xfrm>
            <a:off x="904875" y="9520237"/>
            <a:ext cx="16478250" cy="19050"/>
            <a:chOff x="0" y="0"/>
            <a:chExt cx="21971000" cy="25400"/>
          </a:xfrm>
        </p:grpSpPr>
        <p:sp>
          <p:nvSpPr>
            <p:cNvPr id="4" name="Freeform 4"/>
            <p:cNvSpPr/>
            <p:nvPr/>
          </p:nvSpPr>
          <p:spPr>
            <a:xfrm>
              <a:off x="12700" y="0"/>
              <a:ext cx="21945600" cy="25400"/>
            </a:xfrm>
            <a:custGeom>
              <a:avLst/>
              <a:gdLst/>
              <a:ahLst/>
              <a:cxnLst/>
              <a:rect l="l" t="t" r="r" b="b"/>
              <a:pathLst>
                <a:path w="21945600" h="25400">
                  <a:moveTo>
                    <a:pt x="177800" y="0"/>
                  </a:moveTo>
                  <a:lnTo>
                    <a:pt x="254000" y="0"/>
                  </a:lnTo>
                  <a:lnTo>
                    <a:pt x="254000" y="25400"/>
                  </a:lnTo>
                  <a:lnTo>
                    <a:pt x="177800" y="25400"/>
                  </a:lnTo>
                  <a:close/>
                  <a:moveTo>
                    <a:pt x="355600" y="0"/>
                  </a:moveTo>
                  <a:lnTo>
                    <a:pt x="431800" y="0"/>
                  </a:lnTo>
                  <a:lnTo>
                    <a:pt x="431800" y="25400"/>
                  </a:lnTo>
                  <a:lnTo>
                    <a:pt x="355600" y="25400"/>
                  </a:lnTo>
                  <a:close/>
                  <a:moveTo>
                    <a:pt x="533400" y="0"/>
                  </a:moveTo>
                  <a:lnTo>
                    <a:pt x="609600" y="0"/>
                  </a:lnTo>
                  <a:lnTo>
                    <a:pt x="609600" y="25400"/>
                  </a:lnTo>
                  <a:lnTo>
                    <a:pt x="533400" y="25400"/>
                  </a:lnTo>
                  <a:close/>
                  <a:moveTo>
                    <a:pt x="711200" y="0"/>
                  </a:moveTo>
                  <a:lnTo>
                    <a:pt x="787400" y="0"/>
                  </a:lnTo>
                  <a:lnTo>
                    <a:pt x="787400" y="25400"/>
                  </a:lnTo>
                  <a:lnTo>
                    <a:pt x="711200" y="25400"/>
                  </a:lnTo>
                  <a:close/>
                  <a:moveTo>
                    <a:pt x="889000" y="0"/>
                  </a:moveTo>
                  <a:lnTo>
                    <a:pt x="965200" y="0"/>
                  </a:lnTo>
                  <a:lnTo>
                    <a:pt x="965200" y="25400"/>
                  </a:lnTo>
                  <a:lnTo>
                    <a:pt x="889000" y="25400"/>
                  </a:lnTo>
                  <a:close/>
                  <a:moveTo>
                    <a:pt x="1066800" y="0"/>
                  </a:moveTo>
                  <a:lnTo>
                    <a:pt x="1143000" y="0"/>
                  </a:lnTo>
                  <a:lnTo>
                    <a:pt x="1143000" y="25400"/>
                  </a:lnTo>
                  <a:lnTo>
                    <a:pt x="1066800" y="25400"/>
                  </a:lnTo>
                  <a:close/>
                  <a:moveTo>
                    <a:pt x="1244600" y="0"/>
                  </a:moveTo>
                  <a:lnTo>
                    <a:pt x="1320800" y="0"/>
                  </a:lnTo>
                  <a:lnTo>
                    <a:pt x="1320800" y="25400"/>
                  </a:lnTo>
                  <a:lnTo>
                    <a:pt x="1244600" y="25400"/>
                  </a:lnTo>
                  <a:close/>
                  <a:moveTo>
                    <a:pt x="1422400" y="25400"/>
                  </a:moveTo>
                  <a:lnTo>
                    <a:pt x="1498600" y="25400"/>
                  </a:lnTo>
                  <a:lnTo>
                    <a:pt x="1422400" y="25400"/>
                  </a:lnTo>
                  <a:close/>
                  <a:moveTo>
                    <a:pt x="1600200" y="25400"/>
                  </a:moveTo>
                  <a:lnTo>
                    <a:pt x="1676400" y="25400"/>
                  </a:lnTo>
                  <a:lnTo>
                    <a:pt x="1600200" y="25400"/>
                  </a:lnTo>
                  <a:close/>
                  <a:moveTo>
                    <a:pt x="1778000" y="25400"/>
                  </a:moveTo>
                  <a:lnTo>
                    <a:pt x="1854200" y="25400"/>
                  </a:lnTo>
                  <a:lnTo>
                    <a:pt x="1778000" y="25400"/>
                  </a:lnTo>
                  <a:close/>
                  <a:moveTo>
                    <a:pt x="1955800" y="25400"/>
                  </a:moveTo>
                  <a:lnTo>
                    <a:pt x="2032000" y="25400"/>
                  </a:lnTo>
                  <a:lnTo>
                    <a:pt x="1955800" y="25400"/>
                  </a:lnTo>
                  <a:close/>
                  <a:moveTo>
                    <a:pt x="2133600" y="25400"/>
                  </a:moveTo>
                  <a:lnTo>
                    <a:pt x="2209800" y="25400"/>
                  </a:lnTo>
                  <a:lnTo>
                    <a:pt x="2133600" y="25400"/>
                  </a:lnTo>
                  <a:close/>
                  <a:moveTo>
                    <a:pt x="2311400" y="25400"/>
                  </a:moveTo>
                  <a:lnTo>
                    <a:pt x="2387600" y="25400"/>
                  </a:lnTo>
                  <a:lnTo>
                    <a:pt x="2311400" y="25400"/>
                  </a:lnTo>
                  <a:close/>
                  <a:moveTo>
                    <a:pt x="2489200" y="25400"/>
                  </a:moveTo>
                  <a:lnTo>
                    <a:pt x="2565400" y="25400"/>
                  </a:lnTo>
                  <a:lnTo>
                    <a:pt x="2489200" y="25400"/>
                  </a:lnTo>
                  <a:close/>
                  <a:moveTo>
                    <a:pt x="2667000" y="25400"/>
                  </a:moveTo>
                  <a:lnTo>
                    <a:pt x="2743200" y="25400"/>
                  </a:lnTo>
                  <a:lnTo>
                    <a:pt x="2667000" y="25400"/>
                  </a:lnTo>
                  <a:close/>
                  <a:moveTo>
                    <a:pt x="2844800" y="25400"/>
                  </a:moveTo>
                  <a:lnTo>
                    <a:pt x="2921000" y="25400"/>
                  </a:lnTo>
                  <a:lnTo>
                    <a:pt x="2844800" y="25400"/>
                  </a:lnTo>
                  <a:close/>
                  <a:moveTo>
                    <a:pt x="3022600" y="25400"/>
                  </a:moveTo>
                  <a:lnTo>
                    <a:pt x="3098800" y="25400"/>
                  </a:lnTo>
                  <a:lnTo>
                    <a:pt x="3022600" y="25400"/>
                  </a:lnTo>
                  <a:close/>
                  <a:moveTo>
                    <a:pt x="3200400" y="25400"/>
                  </a:moveTo>
                  <a:lnTo>
                    <a:pt x="3276600" y="25400"/>
                  </a:lnTo>
                  <a:lnTo>
                    <a:pt x="3200400" y="25400"/>
                  </a:lnTo>
                  <a:close/>
                  <a:moveTo>
                    <a:pt x="3378200" y="25400"/>
                  </a:moveTo>
                  <a:lnTo>
                    <a:pt x="3454400" y="25400"/>
                  </a:lnTo>
                  <a:lnTo>
                    <a:pt x="3378200" y="25400"/>
                  </a:lnTo>
                  <a:close/>
                  <a:moveTo>
                    <a:pt x="3556000" y="25400"/>
                  </a:moveTo>
                  <a:lnTo>
                    <a:pt x="3632200" y="25400"/>
                  </a:lnTo>
                  <a:lnTo>
                    <a:pt x="3556000" y="25400"/>
                  </a:lnTo>
                  <a:close/>
                  <a:moveTo>
                    <a:pt x="3733800" y="25400"/>
                  </a:moveTo>
                  <a:lnTo>
                    <a:pt x="3810000" y="25400"/>
                  </a:lnTo>
                  <a:lnTo>
                    <a:pt x="3733800" y="25400"/>
                  </a:lnTo>
                  <a:close/>
                  <a:moveTo>
                    <a:pt x="3911600" y="25400"/>
                  </a:moveTo>
                  <a:lnTo>
                    <a:pt x="3987800" y="25400"/>
                  </a:lnTo>
                  <a:lnTo>
                    <a:pt x="3911600" y="25400"/>
                  </a:lnTo>
                  <a:close/>
                  <a:moveTo>
                    <a:pt x="4089400" y="25400"/>
                  </a:moveTo>
                  <a:lnTo>
                    <a:pt x="4165600" y="25400"/>
                  </a:lnTo>
                  <a:lnTo>
                    <a:pt x="4089400" y="25400"/>
                  </a:lnTo>
                  <a:close/>
                  <a:moveTo>
                    <a:pt x="4267200" y="25400"/>
                  </a:moveTo>
                  <a:lnTo>
                    <a:pt x="4343400" y="25400"/>
                  </a:lnTo>
                  <a:lnTo>
                    <a:pt x="4267200" y="25400"/>
                  </a:lnTo>
                  <a:close/>
                  <a:moveTo>
                    <a:pt x="4445000" y="25400"/>
                  </a:moveTo>
                  <a:lnTo>
                    <a:pt x="4521200" y="25400"/>
                  </a:lnTo>
                  <a:lnTo>
                    <a:pt x="4445000" y="25400"/>
                  </a:lnTo>
                  <a:close/>
                  <a:moveTo>
                    <a:pt x="4622800" y="25400"/>
                  </a:moveTo>
                  <a:lnTo>
                    <a:pt x="4699000" y="25400"/>
                  </a:lnTo>
                  <a:lnTo>
                    <a:pt x="4622800" y="25400"/>
                  </a:lnTo>
                  <a:close/>
                  <a:moveTo>
                    <a:pt x="4800600" y="25400"/>
                  </a:moveTo>
                  <a:lnTo>
                    <a:pt x="4876800" y="25400"/>
                  </a:lnTo>
                  <a:lnTo>
                    <a:pt x="4800600" y="25400"/>
                  </a:lnTo>
                  <a:close/>
                  <a:moveTo>
                    <a:pt x="4978400" y="25400"/>
                  </a:moveTo>
                  <a:lnTo>
                    <a:pt x="5054600" y="25400"/>
                  </a:lnTo>
                  <a:lnTo>
                    <a:pt x="4978400" y="25400"/>
                  </a:lnTo>
                  <a:close/>
                  <a:moveTo>
                    <a:pt x="5156200" y="25400"/>
                  </a:moveTo>
                  <a:lnTo>
                    <a:pt x="5232400" y="25400"/>
                  </a:lnTo>
                  <a:lnTo>
                    <a:pt x="5156200" y="25400"/>
                  </a:lnTo>
                  <a:close/>
                  <a:moveTo>
                    <a:pt x="5334000" y="25400"/>
                  </a:moveTo>
                  <a:lnTo>
                    <a:pt x="5410200" y="25400"/>
                  </a:lnTo>
                  <a:lnTo>
                    <a:pt x="5334000" y="25400"/>
                  </a:lnTo>
                  <a:close/>
                  <a:moveTo>
                    <a:pt x="5511800" y="25400"/>
                  </a:moveTo>
                  <a:lnTo>
                    <a:pt x="5588000" y="25400"/>
                  </a:lnTo>
                  <a:lnTo>
                    <a:pt x="5511800" y="25400"/>
                  </a:lnTo>
                  <a:close/>
                  <a:moveTo>
                    <a:pt x="5689600" y="25400"/>
                  </a:moveTo>
                  <a:lnTo>
                    <a:pt x="5765800" y="25400"/>
                  </a:lnTo>
                  <a:lnTo>
                    <a:pt x="5689600" y="25400"/>
                  </a:lnTo>
                  <a:close/>
                  <a:moveTo>
                    <a:pt x="5867400" y="25400"/>
                  </a:moveTo>
                  <a:lnTo>
                    <a:pt x="5943600" y="25400"/>
                  </a:lnTo>
                  <a:lnTo>
                    <a:pt x="5867400" y="25400"/>
                  </a:lnTo>
                  <a:close/>
                  <a:moveTo>
                    <a:pt x="6045200" y="25400"/>
                  </a:moveTo>
                  <a:lnTo>
                    <a:pt x="6121400" y="25400"/>
                  </a:lnTo>
                  <a:lnTo>
                    <a:pt x="6045200" y="25400"/>
                  </a:lnTo>
                  <a:close/>
                  <a:moveTo>
                    <a:pt x="6223000" y="25400"/>
                  </a:moveTo>
                  <a:lnTo>
                    <a:pt x="6299200" y="25400"/>
                  </a:lnTo>
                  <a:lnTo>
                    <a:pt x="6223000" y="25400"/>
                  </a:lnTo>
                  <a:close/>
                  <a:moveTo>
                    <a:pt x="6400800" y="25400"/>
                  </a:moveTo>
                  <a:lnTo>
                    <a:pt x="6477000" y="25400"/>
                  </a:lnTo>
                  <a:lnTo>
                    <a:pt x="6400800" y="25400"/>
                  </a:lnTo>
                  <a:close/>
                  <a:moveTo>
                    <a:pt x="6578600" y="25400"/>
                  </a:moveTo>
                  <a:lnTo>
                    <a:pt x="6654800" y="25400"/>
                  </a:lnTo>
                  <a:lnTo>
                    <a:pt x="6578600" y="25400"/>
                  </a:lnTo>
                  <a:close/>
                  <a:moveTo>
                    <a:pt x="6756400" y="25400"/>
                  </a:moveTo>
                  <a:lnTo>
                    <a:pt x="6832600" y="25400"/>
                  </a:lnTo>
                  <a:lnTo>
                    <a:pt x="6756400" y="25400"/>
                  </a:lnTo>
                  <a:close/>
                  <a:moveTo>
                    <a:pt x="6934200" y="25400"/>
                  </a:moveTo>
                  <a:lnTo>
                    <a:pt x="7010400" y="25400"/>
                  </a:lnTo>
                  <a:lnTo>
                    <a:pt x="6934200" y="25400"/>
                  </a:lnTo>
                  <a:close/>
                  <a:moveTo>
                    <a:pt x="7112000" y="25400"/>
                  </a:moveTo>
                  <a:lnTo>
                    <a:pt x="7188200" y="25400"/>
                  </a:lnTo>
                  <a:lnTo>
                    <a:pt x="7112000" y="25400"/>
                  </a:lnTo>
                  <a:close/>
                  <a:moveTo>
                    <a:pt x="7289800" y="25400"/>
                  </a:moveTo>
                  <a:lnTo>
                    <a:pt x="7366000" y="25400"/>
                  </a:lnTo>
                  <a:lnTo>
                    <a:pt x="7289800" y="25400"/>
                  </a:lnTo>
                  <a:close/>
                  <a:moveTo>
                    <a:pt x="7467600" y="25400"/>
                  </a:moveTo>
                  <a:lnTo>
                    <a:pt x="7543800" y="25400"/>
                  </a:lnTo>
                  <a:lnTo>
                    <a:pt x="7467600" y="25400"/>
                  </a:lnTo>
                  <a:close/>
                  <a:moveTo>
                    <a:pt x="7645400" y="25400"/>
                  </a:moveTo>
                  <a:lnTo>
                    <a:pt x="7721600" y="25400"/>
                  </a:lnTo>
                  <a:lnTo>
                    <a:pt x="7645400" y="25400"/>
                  </a:lnTo>
                  <a:close/>
                  <a:moveTo>
                    <a:pt x="7823200" y="25400"/>
                  </a:moveTo>
                  <a:lnTo>
                    <a:pt x="7899400" y="25400"/>
                  </a:lnTo>
                  <a:lnTo>
                    <a:pt x="7823200" y="25400"/>
                  </a:lnTo>
                  <a:close/>
                  <a:moveTo>
                    <a:pt x="8001000" y="25400"/>
                  </a:moveTo>
                  <a:lnTo>
                    <a:pt x="8077200" y="25400"/>
                  </a:lnTo>
                  <a:lnTo>
                    <a:pt x="8001000" y="25400"/>
                  </a:lnTo>
                  <a:close/>
                  <a:moveTo>
                    <a:pt x="8178800" y="25400"/>
                  </a:moveTo>
                  <a:lnTo>
                    <a:pt x="8255000" y="25400"/>
                  </a:lnTo>
                  <a:lnTo>
                    <a:pt x="8178800" y="25400"/>
                  </a:lnTo>
                  <a:close/>
                  <a:moveTo>
                    <a:pt x="8356600" y="25400"/>
                  </a:moveTo>
                  <a:lnTo>
                    <a:pt x="8432800" y="25400"/>
                  </a:lnTo>
                  <a:lnTo>
                    <a:pt x="8356600" y="25400"/>
                  </a:lnTo>
                  <a:close/>
                  <a:moveTo>
                    <a:pt x="8534400" y="25400"/>
                  </a:moveTo>
                  <a:lnTo>
                    <a:pt x="8610600" y="25400"/>
                  </a:lnTo>
                  <a:lnTo>
                    <a:pt x="8534400" y="25400"/>
                  </a:lnTo>
                  <a:close/>
                  <a:moveTo>
                    <a:pt x="8712200" y="25400"/>
                  </a:moveTo>
                  <a:lnTo>
                    <a:pt x="8788400" y="25400"/>
                  </a:lnTo>
                  <a:lnTo>
                    <a:pt x="8712200" y="25400"/>
                  </a:lnTo>
                  <a:close/>
                  <a:moveTo>
                    <a:pt x="8890000" y="25400"/>
                  </a:moveTo>
                  <a:lnTo>
                    <a:pt x="8966200" y="25400"/>
                  </a:lnTo>
                  <a:lnTo>
                    <a:pt x="8890000" y="25400"/>
                  </a:lnTo>
                  <a:close/>
                  <a:moveTo>
                    <a:pt x="9067800" y="25400"/>
                  </a:moveTo>
                  <a:lnTo>
                    <a:pt x="9144000" y="25400"/>
                  </a:lnTo>
                  <a:lnTo>
                    <a:pt x="9067800" y="25400"/>
                  </a:lnTo>
                  <a:close/>
                  <a:moveTo>
                    <a:pt x="9245600" y="25400"/>
                  </a:moveTo>
                  <a:lnTo>
                    <a:pt x="9321800" y="25400"/>
                  </a:lnTo>
                  <a:lnTo>
                    <a:pt x="9245600" y="25400"/>
                  </a:lnTo>
                  <a:close/>
                  <a:moveTo>
                    <a:pt x="9423400" y="25400"/>
                  </a:moveTo>
                  <a:lnTo>
                    <a:pt x="9499600" y="25400"/>
                  </a:lnTo>
                  <a:lnTo>
                    <a:pt x="9423400" y="25400"/>
                  </a:lnTo>
                  <a:close/>
                  <a:moveTo>
                    <a:pt x="9601200" y="25400"/>
                  </a:moveTo>
                  <a:lnTo>
                    <a:pt x="9677400" y="25400"/>
                  </a:lnTo>
                  <a:lnTo>
                    <a:pt x="9601200" y="25400"/>
                  </a:lnTo>
                  <a:close/>
                  <a:moveTo>
                    <a:pt x="9779000" y="25400"/>
                  </a:moveTo>
                  <a:lnTo>
                    <a:pt x="9855200" y="25400"/>
                  </a:lnTo>
                  <a:lnTo>
                    <a:pt x="9779000" y="25400"/>
                  </a:lnTo>
                  <a:close/>
                  <a:moveTo>
                    <a:pt x="9956800" y="25400"/>
                  </a:moveTo>
                  <a:lnTo>
                    <a:pt x="10033000" y="25400"/>
                  </a:lnTo>
                  <a:lnTo>
                    <a:pt x="9956800" y="25400"/>
                  </a:lnTo>
                  <a:close/>
                  <a:moveTo>
                    <a:pt x="10134600" y="25400"/>
                  </a:moveTo>
                  <a:lnTo>
                    <a:pt x="10210800" y="25400"/>
                  </a:lnTo>
                  <a:lnTo>
                    <a:pt x="10134600" y="25400"/>
                  </a:lnTo>
                  <a:close/>
                  <a:moveTo>
                    <a:pt x="10312400" y="25400"/>
                  </a:moveTo>
                  <a:lnTo>
                    <a:pt x="10388600" y="25400"/>
                  </a:lnTo>
                  <a:lnTo>
                    <a:pt x="10312400" y="25400"/>
                  </a:lnTo>
                  <a:close/>
                  <a:moveTo>
                    <a:pt x="10490200" y="25400"/>
                  </a:moveTo>
                  <a:lnTo>
                    <a:pt x="10566400" y="25400"/>
                  </a:lnTo>
                  <a:lnTo>
                    <a:pt x="10490200" y="25400"/>
                  </a:lnTo>
                  <a:close/>
                  <a:moveTo>
                    <a:pt x="10668000" y="25400"/>
                  </a:moveTo>
                  <a:lnTo>
                    <a:pt x="10744200" y="25400"/>
                  </a:lnTo>
                  <a:lnTo>
                    <a:pt x="10668000" y="25400"/>
                  </a:lnTo>
                  <a:close/>
                  <a:moveTo>
                    <a:pt x="10845800" y="25400"/>
                  </a:moveTo>
                  <a:lnTo>
                    <a:pt x="10922000" y="25400"/>
                  </a:lnTo>
                  <a:lnTo>
                    <a:pt x="10845800" y="25400"/>
                  </a:lnTo>
                  <a:close/>
                  <a:moveTo>
                    <a:pt x="11023600" y="25400"/>
                  </a:moveTo>
                  <a:lnTo>
                    <a:pt x="11099800" y="25400"/>
                  </a:lnTo>
                  <a:lnTo>
                    <a:pt x="11023600" y="25400"/>
                  </a:lnTo>
                  <a:close/>
                  <a:moveTo>
                    <a:pt x="11201400" y="25400"/>
                  </a:moveTo>
                  <a:lnTo>
                    <a:pt x="11277600" y="25400"/>
                  </a:lnTo>
                  <a:lnTo>
                    <a:pt x="11201400" y="25400"/>
                  </a:lnTo>
                  <a:close/>
                  <a:moveTo>
                    <a:pt x="11379200" y="25400"/>
                  </a:moveTo>
                  <a:lnTo>
                    <a:pt x="11455400" y="25400"/>
                  </a:lnTo>
                  <a:lnTo>
                    <a:pt x="11379200" y="25400"/>
                  </a:lnTo>
                  <a:close/>
                  <a:moveTo>
                    <a:pt x="11557000" y="25400"/>
                  </a:moveTo>
                  <a:lnTo>
                    <a:pt x="11633200" y="25400"/>
                  </a:lnTo>
                  <a:lnTo>
                    <a:pt x="11557000" y="25400"/>
                  </a:lnTo>
                  <a:close/>
                  <a:moveTo>
                    <a:pt x="11734800" y="25400"/>
                  </a:moveTo>
                  <a:lnTo>
                    <a:pt x="11811000" y="25400"/>
                  </a:lnTo>
                  <a:lnTo>
                    <a:pt x="11734800" y="25400"/>
                  </a:lnTo>
                  <a:close/>
                  <a:moveTo>
                    <a:pt x="11912600" y="25400"/>
                  </a:moveTo>
                  <a:lnTo>
                    <a:pt x="11988800" y="25400"/>
                  </a:lnTo>
                  <a:lnTo>
                    <a:pt x="11912600" y="25400"/>
                  </a:lnTo>
                  <a:close/>
                  <a:moveTo>
                    <a:pt x="12090400" y="25400"/>
                  </a:moveTo>
                  <a:lnTo>
                    <a:pt x="12166600" y="25400"/>
                  </a:lnTo>
                  <a:lnTo>
                    <a:pt x="12090400" y="25400"/>
                  </a:lnTo>
                  <a:close/>
                  <a:moveTo>
                    <a:pt x="12268200" y="25400"/>
                  </a:moveTo>
                  <a:lnTo>
                    <a:pt x="12344400" y="25400"/>
                  </a:lnTo>
                  <a:lnTo>
                    <a:pt x="12268200" y="25400"/>
                  </a:lnTo>
                  <a:close/>
                  <a:moveTo>
                    <a:pt x="12446000" y="25400"/>
                  </a:moveTo>
                  <a:lnTo>
                    <a:pt x="12522200" y="25400"/>
                  </a:lnTo>
                  <a:lnTo>
                    <a:pt x="12446000" y="25400"/>
                  </a:lnTo>
                  <a:close/>
                  <a:moveTo>
                    <a:pt x="12623800" y="25400"/>
                  </a:moveTo>
                  <a:lnTo>
                    <a:pt x="12700000" y="25400"/>
                  </a:lnTo>
                  <a:lnTo>
                    <a:pt x="12623800" y="25400"/>
                  </a:lnTo>
                  <a:close/>
                  <a:moveTo>
                    <a:pt x="12801600" y="25400"/>
                  </a:moveTo>
                  <a:lnTo>
                    <a:pt x="12877800" y="25400"/>
                  </a:lnTo>
                  <a:lnTo>
                    <a:pt x="12801600" y="25400"/>
                  </a:lnTo>
                  <a:close/>
                  <a:moveTo>
                    <a:pt x="12979400" y="25400"/>
                  </a:moveTo>
                  <a:lnTo>
                    <a:pt x="13055600" y="25400"/>
                  </a:lnTo>
                  <a:lnTo>
                    <a:pt x="12979400" y="25400"/>
                  </a:lnTo>
                  <a:close/>
                  <a:moveTo>
                    <a:pt x="13157200" y="25400"/>
                  </a:moveTo>
                  <a:lnTo>
                    <a:pt x="13233400" y="25400"/>
                  </a:lnTo>
                  <a:lnTo>
                    <a:pt x="13157200" y="25400"/>
                  </a:lnTo>
                  <a:close/>
                  <a:moveTo>
                    <a:pt x="13335000" y="25400"/>
                  </a:moveTo>
                  <a:lnTo>
                    <a:pt x="13411200" y="25400"/>
                  </a:lnTo>
                  <a:lnTo>
                    <a:pt x="13335000" y="25400"/>
                  </a:lnTo>
                  <a:close/>
                  <a:moveTo>
                    <a:pt x="13512800" y="25400"/>
                  </a:moveTo>
                  <a:lnTo>
                    <a:pt x="13589000" y="25400"/>
                  </a:lnTo>
                  <a:lnTo>
                    <a:pt x="13512800" y="25400"/>
                  </a:lnTo>
                  <a:close/>
                  <a:moveTo>
                    <a:pt x="13690600" y="25400"/>
                  </a:moveTo>
                  <a:lnTo>
                    <a:pt x="13766800" y="25400"/>
                  </a:lnTo>
                  <a:lnTo>
                    <a:pt x="13690600" y="25400"/>
                  </a:lnTo>
                  <a:close/>
                  <a:moveTo>
                    <a:pt x="13868400" y="25400"/>
                  </a:moveTo>
                  <a:lnTo>
                    <a:pt x="13944600" y="25400"/>
                  </a:lnTo>
                  <a:lnTo>
                    <a:pt x="13868400" y="25400"/>
                  </a:lnTo>
                  <a:close/>
                  <a:moveTo>
                    <a:pt x="14046200" y="25400"/>
                  </a:moveTo>
                  <a:lnTo>
                    <a:pt x="14122400" y="25400"/>
                  </a:lnTo>
                  <a:lnTo>
                    <a:pt x="14046200" y="25400"/>
                  </a:lnTo>
                  <a:close/>
                  <a:moveTo>
                    <a:pt x="14224000" y="25400"/>
                  </a:moveTo>
                  <a:lnTo>
                    <a:pt x="14300200" y="25400"/>
                  </a:lnTo>
                  <a:lnTo>
                    <a:pt x="14224000" y="25400"/>
                  </a:lnTo>
                  <a:close/>
                  <a:moveTo>
                    <a:pt x="14401800" y="25400"/>
                  </a:moveTo>
                  <a:lnTo>
                    <a:pt x="14478000" y="25400"/>
                  </a:lnTo>
                  <a:lnTo>
                    <a:pt x="14401800" y="25400"/>
                  </a:lnTo>
                  <a:close/>
                  <a:moveTo>
                    <a:pt x="14579600" y="25400"/>
                  </a:moveTo>
                  <a:lnTo>
                    <a:pt x="14655800" y="25400"/>
                  </a:lnTo>
                  <a:lnTo>
                    <a:pt x="14579600" y="25400"/>
                  </a:lnTo>
                  <a:close/>
                  <a:moveTo>
                    <a:pt x="14757400" y="25400"/>
                  </a:moveTo>
                  <a:lnTo>
                    <a:pt x="14833600" y="25400"/>
                  </a:lnTo>
                  <a:lnTo>
                    <a:pt x="14757400" y="25400"/>
                  </a:lnTo>
                  <a:close/>
                  <a:moveTo>
                    <a:pt x="14935200" y="25400"/>
                  </a:moveTo>
                  <a:lnTo>
                    <a:pt x="15011400" y="25400"/>
                  </a:lnTo>
                  <a:lnTo>
                    <a:pt x="14935200" y="25400"/>
                  </a:lnTo>
                  <a:close/>
                  <a:moveTo>
                    <a:pt x="15113000" y="25400"/>
                  </a:moveTo>
                  <a:lnTo>
                    <a:pt x="15189200" y="25400"/>
                  </a:lnTo>
                  <a:lnTo>
                    <a:pt x="15113000" y="25400"/>
                  </a:lnTo>
                  <a:close/>
                  <a:moveTo>
                    <a:pt x="15290800" y="25400"/>
                  </a:moveTo>
                  <a:lnTo>
                    <a:pt x="15367000" y="25400"/>
                  </a:lnTo>
                  <a:lnTo>
                    <a:pt x="15290800" y="25400"/>
                  </a:lnTo>
                  <a:close/>
                  <a:moveTo>
                    <a:pt x="15468600" y="25400"/>
                  </a:moveTo>
                  <a:lnTo>
                    <a:pt x="15544800" y="25400"/>
                  </a:lnTo>
                  <a:lnTo>
                    <a:pt x="15468600" y="25400"/>
                  </a:lnTo>
                  <a:close/>
                  <a:moveTo>
                    <a:pt x="15646400" y="25400"/>
                  </a:moveTo>
                  <a:lnTo>
                    <a:pt x="15722600" y="25400"/>
                  </a:lnTo>
                  <a:lnTo>
                    <a:pt x="15646400" y="25400"/>
                  </a:lnTo>
                  <a:close/>
                  <a:moveTo>
                    <a:pt x="15824200" y="25400"/>
                  </a:moveTo>
                  <a:lnTo>
                    <a:pt x="15900400" y="25400"/>
                  </a:lnTo>
                  <a:lnTo>
                    <a:pt x="15824200" y="25400"/>
                  </a:lnTo>
                  <a:close/>
                  <a:moveTo>
                    <a:pt x="16002000" y="25400"/>
                  </a:moveTo>
                  <a:lnTo>
                    <a:pt x="16078200" y="25400"/>
                  </a:lnTo>
                  <a:lnTo>
                    <a:pt x="16002000" y="25400"/>
                  </a:lnTo>
                  <a:close/>
                  <a:moveTo>
                    <a:pt x="16179800" y="25400"/>
                  </a:moveTo>
                  <a:lnTo>
                    <a:pt x="16256000" y="25400"/>
                  </a:lnTo>
                  <a:lnTo>
                    <a:pt x="16179800" y="25400"/>
                  </a:lnTo>
                  <a:close/>
                  <a:moveTo>
                    <a:pt x="16357600" y="25400"/>
                  </a:moveTo>
                  <a:lnTo>
                    <a:pt x="16433800" y="25400"/>
                  </a:lnTo>
                  <a:lnTo>
                    <a:pt x="16357600" y="25400"/>
                  </a:lnTo>
                  <a:close/>
                  <a:moveTo>
                    <a:pt x="16535400" y="25400"/>
                  </a:moveTo>
                  <a:lnTo>
                    <a:pt x="16611600" y="25400"/>
                  </a:lnTo>
                  <a:lnTo>
                    <a:pt x="16535400" y="25400"/>
                  </a:lnTo>
                  <a:close/>
                  <a:moveTo>
                    <a:pt x="16713200" y="25400"/>
                  </a:moveTo>
                  <a:lnTo>
                    <a:pt x="16789400" y="25400"/>
                  </a:lnTo>
                  <a:lnTo>
                    <a:pt x="16713200" y="25400"/>
                  </a:lnTo>
                  <a:close/>
                  <a:moveTo>
                    <a:pt x="16891000" y="25400"/>
                  </a:moveTo>
                  <a:lnTo>
                    <a:pt x="16967200" y="25400"/>
                  </a:lnTo>
                  <a:lnTo>
                    <a:pt x="16891000" y="25400"/>
                  </a:lnTo>
                  <a:close/>
                  <a:moveTo>
                    <a:pt x="17068800" y="25400"/>
                  </a:moveTo>
                  <a:lnTo>
                    <a:pt x="17145000" y="25400"/>
                  </a:lnTo>
                  <a:lnTo>
                    <a:pt x="17068800" y="25400"/>
                  </a:lnTo>
                  <a:close/>
                  <a:moveTo>
                    <a:pt x="17246600" y="25400"/>
                  </a:moveTo>
                  <a:lnTo>
                    <a:pt x="17322800" y="25400"/>
                  </a:lnTo>
                  <a:lnTo>
                    <a:pt x="17246600" y="25400"/>
                  </a:lnTo>
                  <a:close/>
                  <a:moveTo>
                    <a:pt x="17424400" y="25400"/>
                  </a:moveTo>
                  <a:lnTo>
                    <a:pt x="17500600" y="25400"/>
                  </a:lnTo>
                  <a:lnTo>
                    <a:pt x="17424400" y="25400"/>
                  </a:lnTo>
                  <a:close/>
                  <a:moveTo>
                    <a:pt x="17602200" y="25400"/>
                  </a:moveTo>
                  <a:lnTo>
                    <a:pt x="17678400" y="25400"/>
                  </a:lnTo>
                  <a:lnTo>
                    <a:pt x="17602200" y="25400"/>
                  </a:lnTo>
                  <a:close/>
                  <a:moveTo>
                    <a:pt x="17780000" y="25400"/>
                  </a:moveTo>
                  <a:lnTo>
                    <a:pt x="17856200" y="25400"/>
                  </a:lnTo>
                  <a:lnTo>
                    <a:pt x="17780000" y="25400"/>
                  </a:lnTo>
                  <a:close/>
                  <a:moveTo>
                    <a:pt x="17957800" y="25400"/>
                  </a:moveTo>
                  <a:lnTo>
                    <a:pt x="18034000" y="25400"/>
                  </a:lnTo>
                  <a:lnTo>
                    <a:pt x="17957800" y="25400"/>
                  </a:lnTo>
                  <a:close/>
                  <a:moveTo>
                    <a:pt x="18135600" y="25400"/>
                  </a:moveTo>
                  <a:lnTo>
                    <a:pt x="18211800" y="25400"/>
                  </a:lnTo>
                  <a:lnTo>
                    <a:pt x="18135600" y="25400"/>
                  </a:lnTo>
                  <a:close/>
                  <a:moveTo>
                    <a:pt x="18313400" y="25400"/>
                  </a:moveTo>
                  <a:lnTo>
                    <a:pt x="18389600" y="25400"/>
                  </a:lnTo>
                  <a:lnTo>
                    <a:pt x="18313400" y="25400"/>
                  </a:lnTo>
                  <a:close/>
                  <a:moveTo>
                    <a:pt x="18491200" y="25400"/>
                  </a:moveTo>
                  <a:lnTo>
                    <a:pt x="18567400" y="25400"/>
                  </a:lnTo>
                  <a:lnTo>
                    <a:pt x="18491200" y="25400"/>
                  </a:lnTo>
                  <a:close/>
                  <a:moveTo>
                    <a:pt x="18669000" y="25400"/>
                  </a:moveTo>
                  <a:lnTo>
                    <a:pt x="18745200" y="25400"/>
                  </a:lnTo>
                  <a:lnTo>
                    <a:pt x="18669000" y="25400"/>
                  </a:lnTo>
                  <a:close/>
                  <a:moveTo>
                    <a:pt x="18846800" y="25400"/>
                  </a:moveTo>
                  <a:lnTo>
                    <a:pt x="18923000" y="25400"/>
                  </a:lnTo>
                  <a:lnTo>
                    <a:pt x="18846800" y="25400"/>
                  </a:lnTo>
                  <a:close/>
                  <a:moveTo>
                    <a:pt x="19024600" y="25400"/>
                  </a:moveTo>
                  <a:lnTo>
                    <a:pt x="19100800" y="25400"/>
                  </a:lnTo>
                  <a:lnTo>
                    <a:pt x="19024600" y="25400"/>
                  </a:lnTo>
                  <a:close/>
                  <a:moveTo>
                    <a:pt x="19202400" y="25400"/>
                  </a:moveTo>
                  <a:lnTo>
                    <a:pt x="19278600" y="25400"/>
                  </a:lnTo>
                  <a:lnTo>
                    <a:pt x="19202400" y="25400"/>
                  </a:lnTo>
                  <a:close/>
                  <a:moveTo>
                    <a:pt x="19380200" y="25400"/>
                  </a:moveTo>
                  <a:lnTo>
                    <a:pt x="19456400" y="25400"/>
                  </a:lnTo>
                  <a:lnTo>
                    <a:pt x="19380200" y="25400"/>
                  </a:lnTo>
                  <a:close/>
                  <a:moveTo>
                    <a:pt x="19558000" y="25400"/>
                  </a:moveTo>
                  <a:lnTo>
                    <a:pt x="19634200" y="25400"/>
                  </a:lnTo>
                  <a:lnTo>
                    <a:pt x="19558000" y="25400"/>
                  </a:lnTo>
                  <a:close/>
                  <a:moveTo>
                    <a:pt x="19735800" y="25400"/>
                  </a:moveTo>
                  <a:lnTo>
                    <a:pt x="19812000" y="25400"/>
                  </a:lnTo>
                  <a:lnTo>
                    <a:pt x="19735800" y="25400"/>
                  </a:lnTo>
                  <a:close/>
                  <a:moveTo>
                    <a:pt x="19913600" y="25400"/>
                  </a:moveTo>
                  <a:lnTo>
                    <a:pt x="19989800" y="25400"/>
                  </a:lnTo>
                  <a:lnTo>
                    <a:pt x="19913600" y="25400"/>
                  </a:lnTo>
                  <a:close/>
                  <a:moveTo>
                    <a:pt x="20091400" y="25400"/>
                  </a:moveTo>
                  <a:lnTo>
                    <a:pt x="20167600" y="25400"/>
                  </a:lnTo>
                  <a:lnTo>
                    <a:pt x="20091400" y="25400"/>
                  </a:lnTo>
                  <a:close/>
                  <a:moveTo>
                    <a:pt x="20269200" y="25400"/>
                  </a:moveTo>
                  <a:lnTo>
                    <a:pt x="20345400" y="25400"/>
                  </a:lnTo>
                  <a:lnTo>
                    <a:pt x="20269200" y="25400"/>
                  </a:lnTo>
                  <a:close/>
                  <a:moveTo>
                    <a:pt x="20447000" y="25400"/>
                  </a:moveTo>
                  <a:lnTo>
                    <a:pt x="20523200" y="25400"/>
                  </a:lnTo>
                  <a:lnTo>
                    <a:pt x="20447000" y="25400"/>
                  </a:lnTo>
                  <a:close/>
                  <a:moveTo>
                    <a:pt x="20624800" y="25400"/>
                  </a:moveTo>
                  <a:lnTo>
                    <a:pt x="20701000" y="25400"/>
                  </a:lnTo>
                  <a:lnTo>
                    <a:pt x="20624800" y="25400"/>
                  </a:lnTo>
                  <a:close/>
                  <a:moveTo>
                    <a:pt x="20802600" y="25400"/>
                  </a:moveTo>
                  <a:lnTo>
                    <a:pt x="20878800" y="25400"/>
                  </a:lnTo>
                  <a:lnTo>
                    <a:pt x="20802600" y="25400"/>
                  </a:lnTo>
                  <a:close/>
                  <a:moveTo>
                    <a:pt x="20980400" y="25400"/>
                  </a:moveTo>
                  <a:lnTo>
                    <a:pt x="21056600" y="25400"/>
                  </a:lnTo>
                  <a:lnTo>
                    <a:pt x="20980400" y="25400"/>
                  </a:lnTo>
                  <a:close/>
                  <a:moveTo>
                    <a:pt x="21158200" y="25400"/>
                  </a:moveTo>
                  <a:lnTo>
                    <a:pt x="21234400" y="25400"/>
                  </a:lnTo>
                  <a:lnTo>
                    <a:pt x="21158200" y="25400"/>
                  </a:lnTo>
                  <a:close/>
                  <a:moveTo>
                    <a:pt x="21336000" y="25400"/>
                  </a:moveTo>
                  <a:lnTo>
                    <a:pt x="21412200" y="25400"/>
                  </a:lnTo>
                  <a:lnTo>
                    <a:pt x="21336000" y="25400"/>
                  </a:lnTo>
                  <a:close/>
                  <a:moveTo>
                    <a:pt x="21513800" y="25400"/>
                  </a:moveTo>
                  <a:lnTo>
                    <a:pt x="21590000" y="25400"/>
                  </a:lnTo>
                  <a:lnTo>
                    <a:pt x="21513800" y="25400"/>
                  </a:lnTo>
                  <a:close/>
                  <a:moveTo>
                    <a:pt x="21691600" y="25400"/>
                  </a:moveTo>
                  <a:lnTo>
                    <a:pt x="21767800" y="25400"/>
                  </a:lnTo>
                  <a:lnTo>
                    <a:pt x="21691600" y="25400"/>
                  </a:lnTo>
                  <a:close/>
                  <a:moveTo>
                    <a:pt x="21869400" y="25400"/>
                  </a:moveTo>
                  <a:lnTo>
                    <a:pt x="21945600" y="25400"/>
                  </a:lnTo>
                  <a:lnTo>
                    <a:pt x="21869400" y="25400"/>
                  </a:lnTo>
                  <a:close/>
                  <a:moveTo>
                    <a:pt x="0" y="0"/>
                  </a:moveTo>
                  <a:lnTo>
                    <a:pt x="76200" y="0"/>
                  </a:lnTo>
                  <a:lnTo>
                    <a:pt x="76200" y="25400"/>
                  </a:lnTo>
                  <a:lnTo>
                    <a:pt x="0" y="25400"/>
                  </a:lnTo>
                  <a:close/>
                </a:path>
              </a:pathLst>
            </a:custGeom>
            <a:solidFill>
              <a:srgbClr val="9FB8CD"/>
            </a:solidFill>
          </p:spPr>
        </p:sp>
      </p:grpSp>
      <p:grpSp>
        <p:nvGrpSpPr>
          <p:cNvPr id="5" name="Group 5"/>
          <p:cNvGrpSpPr/>
          <p:nvPr/>
        </p:nvGrpSpPr>
        <p:grpSpPr>
          <a:xfrm>
            <a:off x="904875" y="1704975"/>
            <a:ext cx="16478250" cy="19050"/>
            <a:chOff x="0" y="0"/>
            <a:chExt cx="21971000" cy="25400"/>
          </a:xfrm>
        </p:grpSpPr>
        <p:sp>
          <p:nvSpPr>
            <p:cNvPr id="6" name="Freeform 6"/>
            <p:cNvSpPr/>
            <p:nvPr/>
          </p:nvSpPr>
          <p:spPr>
            <a:xfrm>
              <a:off x="12700" y="0"/>
              <a:ext cx="21945600" cy="25400"/>
            </a:xfrm>
            <a:custGeom>
              <a:avLst/>
              <a:gdLst/>
              <a:ahLst/>
              <a:cxnLst/>
              <a:rect l="l" t="t" r="r" b="b"/>
              <a:pathLst>
                <a:path w="21945600" h="25400">
                  <a:moveTo>
                    <a:pt x="177800" y="0"/>
                  </a:moveTo>
                  <a:lnTo>
                    <a:pt x="254000" y="0"/>
                  </a:lnTo>
                  <a:lnTo>
                    <a:pt x="254000" y="25400"/>
                  </a:lnTo>
                  <a:lnTo>
                    <a:pt x="177800" y="25400"/>
                  </a:lnTo>
                  <a:close/>
                  <a:moveTo>
                    <a:pt x="355600" y="0"/>
                  </a:moveTo>
                  <a:lnTo>
                    <a:pt x="431800" y="0"/>
                  </a:lnTo>
                  <a:lnTo>
                    <a:pt x="431800" y="25400"/>
                  </a:lnTo>
                  <a:lnTo>
                    <a:pt x="355600" y="25400"/>
                  </a:lnTo>
                  <a:close/>
                  <a:moveTo>
                    <a:pt x="533400" y="0"/>
                  </a:moveTo>
                  <a:lnTo>
                    <a:pt x="609600" y="0"/>
                  </a:lnTo>
                  <a:lnTo>
                    <a:pt x="609600" y="25400"/>
                  </a:lnTo>
                  <a:lnTo>
                    <a:pt x="533400" y="25400"/>
                  </a:lnTo>
                  <a:close/>
                  <a:moveTo>
                    <a:pt x="711200" y="0"/>
                  </a:moveTo>
                  <a:lnTo>
                    <a:pt x="787400" y="0"/>
                  </a:lnTo>
                  <a:lnTo>
                    <a:pt x="787400" y="25400"/>
                  </a:lnTo>
                  <a:lnTo>
                    <a:pt x="711200" y="25400"/>
                  </a:lnTo>
                  <a:close/>
                  <a:moveTo>
                    <a:pt x="889000" y="0"/>
                  </a:moveTo>
                  <a:lnTo>
                    <a:pt x="965200" y="0"/>
                  </a:lnTo>
                  <a:lnTo>
                    <a:pt x="965200" y="25400"/>
                  </a:lnTo>
                  <a:lnTo>
                    <a:pt x="889000" y="25400"/>
                  </a:lnTo>
                  <a:close/>
                  <a:moveTo>
                    <a:pt x="1066800" y="0"/>
                  </a:moveTo>
                  <a:lnTo>
                    <a:pt x="1143000" y="0"/>
                  </a:lnTo>
                  <a:lnTo>
                    <a:pt x="1143000" y="25400"/>
                  </a:lnTo>
                  <a:lnTo>
                    <a:pt x="1066800" y="25400"/>
                  </a:lnTo>
                  <a:close/>
                  <a:moveTo>
                    <a:pt x="1244600" y="0"/>
                  </a:moveTo>
                  <a:lnTo>
                    <a:pt x="1320800" y="0"/>
                  </a:lnTo>
                  <a:lnTo>
                    <a:pt x="1320800" y="25400"/>
                  </a:lnTo>
                  <a:lnTo>
                    <a:pt x="1244600" y="25400"/>
                  </a:lnTo>
                  <a:close/>
                  <a:moveTo>
                    <a:pt x="1422400" y="25400"/>
                  </a:moveTo>
                  <a:lnTo>
                    <a:pt x="1498600" y="25400"/>
                  </a:lnTo>
                  <a:lnTo>
                    <a:pt x="1422400" y="25400"/>
                  </a:lnTo>
                  <a:close/>
                  <a:moveTo>
                    <a:pt x="1600200" y="25400"/>
                  </a:moveTo>
                  <a:lnTo>
                    <a:pt x="1676400" y="25400"/>
                  </a:lnTo>
                  <a:lnTo>
                    <a:pt x="1600200" y="25400"/>
                  </a:lnTo>
                  <a:close/>
                  <a:moveTo>
                    <a:pt x="1778000" y="25400"/>
                  </a:moveTo>
                  <a:lnTo>
                    <a:pt x="1854200" y="25400"/>
                  </a:lnTo>
                  <a:lnTo>
                    <a:pt x="1778000" y="25400"/>
                  </a:lnTo>
                  <a:close/>
                  <a:moveTo>
                    <a:pt x="1955800" y="25400"/>
                  </a:moveTo>
                  <a:lnTo>
                    <a:pt x="2032000" y="25400"/>
                  </a:lnTo>
                  <a:lnTo>
                    <a:pt x="1955800" y="25400"/>
                  </a:lnTo>
                  <a:close/>
                  <a:moveTo>
                    <a:pt x="2133600" y="25400"/>
                  </a:moveTo>
                  <a:lnTo>
                    <a:pt x="2209800" y="25400"/>
                  </a:lnTo>
                  <a:lnTo>
                    <a:pt x="2133600" y="25400"/>
                  </a:lnTo>
                  <a:close/>
                  <a:moveTo>
                    <a:pt x="2311400" y="25400"/>
                  </a:moveTo>
                  <a:lnTo>
                    <a:pt x="2387600" y="25400"/>
                  </a:lnTo>
                  <a:lnTo>
                    <a:pt x="2311400" y="25400"/>
                  </a:lnTo>
                  <a:close/>
                  <a:moveTo>
                    <a:pt x="2489200" y="25400"/>
                  </a:moveTo>
                  <a:lnTo>
                    <a:pt x="2565400" y="25400"/>
                  </a:lnTo>
                  <a:lnTo>
                    <a:pt x="2489200" y="25400"/>
                  </a:lnTo>
                  <a:close/>
                  <a:moveTo>
                    <a:pt x="2667000" y="25400"/>
                  </a:moveTo>
                  <a:lnTo>
                    <a:pt x="2743200" y="25400"/>
                  </a:lnTo>
                  <a:lnTo>
                    <a:pt x="2667000" y="25400"/>
                  </a:lnTo>
                  <a:close/>
                  <a:moveTo>
                    <a:pt x="2844800" y="25400"/>
                  </a:moveTo>
                  <a:lnTo>
                    <a:pt x="2921000" y="25400"/>
                  </a:lnTo>
                  <a:lnTo>
                    <a:pt x="2844800" y="25400"/>
                  </a:lnTo>
                  <a:close/>
                  <a:moveTo>
                    <a:pt x="3022600" y="25400"/>
                  </a:moveTo>
                  <a:lnTo>
                    <a:pt x="3098800" y="25400"/>
                  </a:lnTo>
                  <a:lnTo>
                    <a:pt x="3022600" y="25400"/>
                  </a:lnTo>
                  <a:close/>
                  <a:moveTo>
                    <a:pt x="3200400" y="25400"/>
                  </a:moveTo>
                  <a:lnTo>
                    <a:pt x="3276600" y="25400"/>
                  </a:lnTo>
                  <a:lnTo>
                    <a:pt x="3200400" y="25400"/>
                  </a:lnTo>
                  <a:close/>
                  <a:moveTo>
                    <a:pt x="3378200" y="25400"/>
                  </a:moveTo>
                  <a:lnTo>
                    <a:pt x="3454400" y="25400"/>
                  </a:lnTo>
                  <a:lnTo>
                    <a:pt x="3378200" y="25400"/>
                  </a:lnTo>
                  <a:close/>
                  <a:moveTo>
                    <a:pt x="3556000" y="25400"/>
                  </a:moveTo>
                  <a:lnTo>
                    <a:pt x="3632200" y="25400"/>
                  </a:lnTo>
                  <a:lnTo>
                    <a:pt x="3556000" y="25400"/>
                  </a:lnTo>
                  <a:close/>
                  <a:moveTo>
                    <a:pt x="3733800" y="25400"/>
                  </a:moveTo>
                  <a:lnTo>
                    <a:pt x="3810000" y="25400"/>
                  </a:lnTo>
                  <a:lnTo>
                    <a:pt x="3733800" y="25400"/>
                  </a:lnTo>
                  <a:close/>
                  <a:moveTo>
                    <a:pt x="3911600" y="25400"/>
                  </a:moveTo>
                  <a:lnTo>
                    <a:pt x="3987800" y="25400"/>
                  </a:lnTo>
                  <a:lnTo>
                    <a:pt x="3911600" y="25400"/>
                  </a:lnTo>
                  <a:close/>
                  <a:moveTo>
                    <a:pt x="4089400" y="25400"/>
                  </a:moveTo>
                  <a:lnTo>
                    <a:pt x="4165600" y="25400"/>
                  </a:lnTo>
                  <a:lnTo>
                    <a:pt x="4089400" y="25400"/>
                  </a:lnTo>
                  <a:close/>
                  <a:moveTo>
                    <a:pt x="4267200" y="25400"/>
                  </a:moveTo>
                  <a:lnTo>
                    <a:pt x="4343400" y="25400"/>
                  </a:lnTo>
                  <a:lnTo>
                    <a:pt x="4267200" y="25400"/>
                  </a:lnTo>
                  <a:close/>
                  <a:moveTo>
                    <a:pt x="4445000" y="25400"/>
                  </a:moveTo>
                  <a:lnTo>
                    <a:pt x="4521200" y="25400"/>
                  </a:lnTo>
                  <a:lnTo>
                    <a:pt x="4445000" y="25400"/>
                  </a:lnTo>
                  <a:close/>
                  <a:moveTo>
                    <a:pt x="4622800" y="25400"/>
                  </a:moveTo>
                  <a:lnTo>
                    <a:pt x="4699000" y="25400"/>
                  </a:lnTo>
                  <a:lnTo>
                    <a:pt x="4622800" y="25400"/>
                  </a:lnTo>
                  <a:close/>
                  <a:moveTo>
                    <a:pt x="4800600" y="25400"/>
                  </a:moveTo>
                  <a:lnTo>
                    <a:pt x="4876800" y="25400"/>
                  </a:lnTo>
                  <a:lnTo>
                    <a:pt x="4800600" y="25400"/>
                  </a:lnTo>
                  <a:close/>
                  <a:moveTo>
                    <a:pt x="4978400" y="25400"/>
                  </a:moveTo>
                  <a:lnTo>
                    <a:pt x="5054600" y="25400"/>
                  </a:lnTo>
                  <a:lnTo>
                    <a:pt x="4978400" y="25400"/>
                  </a:lnTo>
                  <a:close/>
                  <a:moveTo>
                    <a:pt x="5156200" y="25400"/>
                  </a:moveTo>
                  <a:lnTo>
                    <a:pt x="5232400" y="25400"/>
                  </a:lnTo>
                  <a:lnTo>
                    <a:pt x="5156200" y="25400"/>
                  </a:lnTo>
                  <a:close/>
                  <a:moveTo>
                    <a:pt x="5334000" y="25400"/>
                  </a:moveTo>
                  <a:lnTo>
                    <a:pt x="5410200" y="25400"/>
                  </a:lnTo>
                  <a:lnTo>
                    <a:pt x="5334000" y="25400"/>
                  </a:lnTo>
                  <a:close/>
                  <a:moveTo>
                    <a:pt x="5511800" y="25400"/>
                  </a:moveTo>
                  <a:lnTo>
                    <a:pt x="5588000" y="25400"/>
                  </a:lnTo>
                  <a:lnTo>
                    <a:pt x="5511800" y="25400"/>
                  </a:lnTo>
                  <a:close/>
                  <a:moveTo>
                    <a:pt x="5689600" y="25400"/>
                  </a:moveTo>
                  <a:lnTo>
                    <a:pt x="5765800" y="25400"/>
                  </a:lnTo>
                  <a:lnTo>
                    <a:pt x="5689600" y="25400"/>
                  </a:lnTo>
                  <a:close/>
                  <a:moveTo>
                    <a:pt x="5867400" y="25400"/>
                  </a:moveTo>
                  <a:lnTo>
                    <a:pt x="5943600" y="25400"/>
                  </a:lnTo>
                  <a:lnTo>
                    <a:pt x="5867400" y="25400"/>
                  </a:lnTo>
                  <a:close/>
                  <a:moveTo>
                    <a:pt x="6045200" y="25400"/>
                  </a:moveTo>
                  <a:lnTo>
                    <a:pt x="6121400" y="25400"/>
                  </a:lnTo>
                  <a:lnTo>
                    <a:pt x="6045200" y="25400"/>
                  </a:lnTo>
                  <a:close/>
                  <a:moveTo>
                    <a:pt x="6223000" y="25400"/>
                  </a:moveTo>
                  <a:lnTo>
                    <a:pt x="6299200" y="25400"/>
                  </a:lnTo>
                  <a:lnTo>
                    <a:pt x="6223000" y="25400"/>
                  </a:lnTo>
                  <a:close/>
                  <a:moveTo>
                    <a:pt x="6400800" y="25400"/>
                  </a:moveTo>
                  <a:lnTo>
                    <a:pt x="6477000" y="25400"/>
                  </a:lnTo>
                  <a:lnTo>
                    <a:pt x="6400800" y="25400"/>
                  </a:lnTo>
                  <a:close/>
                  <a:moveTo>
                    <a:pt x="6578600" y="25400"/>
                  </a:moveTo>
                  <a:lnTo>
                    <a:pt x="6654800" y="25400"/>
                  </a:lnTo>
                  <a:lnTo>
                    <a:pt x="6578600" y="25400"/>
                  </a:lnTo>
                  <a:close/>
                  <a:moveTo>
                    <a:pt x="6756400" y="25400"/>
                  </a:moveTo>
                  <a:lnTo>
                    <a:pt x="6832600" y="25400"/>
                  </a:lnTo>
                  <a:lnTo>
                    <a:pt x="6756400" y="25400"/>
                  </a:lnTo>
                  <a:close/>
                  <a:moveTo>
                    <a:pt x="6934200" y="25400"/>
                  </a:moveTo>
                  <a:lnTo>
                    <a:pt x="7010400" y="25400"/>
                  </a:lnTo>
                  <a:lnTo>
                    <a:pt x="6934200" y="25400"/>
                  </a:lnTo>
                  <a:close/>
                  <a:moveTo>
                    <a:pt x="7112000" y="25400"/>
                  </a:moveTo>
                  <a:lnTo>
                    <a:pt x="7188200" y="25400"/>
                  </a:lnTo>
                  <a:lnTo>
                    <a:pt x="7112000" y="25400"/>
                  </a:lnTo>
                  <a:close/>
                  <a:moveTo>
                    <a:pt x="7289800" y="25400"/>
                  </a:moveTo>
                  <a:lnTo>
                    <a:pt x="7366000" y="25400"/>
                  </a:lnTo>
                  <a:lnTo>
                    <a:pt x="7289800" y="25400"/>
                  </a:lnTo>
                  <a:close/>
                  <a:moveTo>
                    <a:pt x="7467600" y="25400"/>
                  </a:moveTo>
                  <a:lnTo>
                    <a:pt x="7543800" y="25400"/>
                  </a:lnTo>
                  <a:lnTo>
                    <a:pt x="7467600" y="25400"/>
                  </a:lnTo>
                  <a:close/>
                  <a:moveTo>
                    <a:pt x="7645400" y="25400"/>
                  </a:moveTo>
                  <a:lnTo>
                    <a:pt x="7721600" y="25400"/>
                  </a:lnTo>
                  <a:lnTo>
                    <a:pt x="7645400" y="25400"/>
                  </a:lnTo>
                  <a:close/>
                  <a:moveTo>
                    <a:pt x="7823200" y="25400"/>
                  </a:moveTo>
                  <a:lnTo>
                    <a:pt x="7899400" y="25400"/>
                  </a:lnTo>
                  <a:lnTo>
                    <a:pt x="7823200" y="25400"/>
                  </a:lnTo>
                  <a:close/>
                  <a:moveTo>
                    <a:pt x="8001000" y="25400"/>
                  </a:moveTo>
                  <a:lnTo>
                    <a:pt x="8077200" y="25400"/>
                  </a:lnTo>
                  <a:lnTo>
                    <a:pt x="8001000" y="25400"/>
                  </a:lnTo>
                  <a:close/>
                  <a:moveTo>
                    <a:pt x="8178800" y="25400"/>
                  </a:moveTo>
                  <a:lnTo>
                    <a:pt x="8255000" y="25400"/>
                  </a:lnTo>
                  <a:lnTo>
                    <a:pt x="8178800" y="25400"/>
                  </a:lnTo>
                  <a:close/>
                  <a:moveTo>
                    <a:pt x="8356600" y="25400"/>
                  </a:moveTo>
                  <a:lnTo>
                    <a:pt x="8432800" y="25400"/>
                  </a:lnTo>
                  <a:lnTo>
                    <a:pt x="8356600" y="25400"/>
                  </a:lnTo>
                  <a:close/>
                  <a:moveTo>
                    <a:pt x="8534400" y="25400"/>
                  </a:moveTo>
                  <a:lnTo>
                    <a:pt x="8610600" y="25400"/>
                  </a:lnTo>
                  <a:lnTo>
                    <a:pt x="8534400" y="25400"/>
                  </a:lnTo>
                  <a:close/>
                  <a:moveTo>
                    <a:pt x="8712200" y="25400"/>
                  </a:moveTo>
                  <a:lnTo>
                    <a:pt x="8788400" y="25400"/>
                  </a:lnTo>
                  <a:lnTo>
                    <a:pt x="8712200" y="25400"/>
                  </a:lnTo>
                  <a:close/>
                  <a:moveTo>
                    <a:pt x="8890000" y="25400"/>
                  </a:moveTo>
                  <a:lnTo>
                    <a:pt x="8966200" y="25400"/>
                  </a:lnTo>
                  <a:lnTo>
                    <a:pt x="8890000" y="25400"/>
                  </a:lnTo>
                  <a:close/>
                  <a:moveTo>
                    <a:pt x="9067800" y="25400"/>
                  </a:moveTo>
                  <a:lnTo>
                    <a:pt x="9144000" y="25400"/>
                  </a:lnTo>
                  <a:lnTo>
                    <a:pt x="9067800" y="25400"/>
                  </a:lnTo>
                  <a:close/>
                  <a:moveTo>
                    <a:pt x="9245600" y="25400"/>
                  </a:moveTo>
                  <a:lnTo>
                    <a:pt x="9321800" y="25400"/>
                  </a:lnTo>
                  <a:lnTo>
                    <a:pt x="9245600" y="25400"/>
                  </a:lnTo>
                  <a:close/>
                  <a:moveTo>
                    <a:pt x="9423400" y="25400"/>
                  </a:moveTo>
                  <a:lnTo>
                    <a:pt x="9499600" y="25400"/>
                  </a:lnTo>
                  <a:lnTo>
                    <a:pt x="9423400" y="25400"/>
                  </a:lnTo>
                  <a:close/>
                  <a:moveTo>
                    <a:pt x="9601200" y="25400"/>
                  </a:moveTo>
                  <a:lnTo>
                    <a:pt x="9677400" y="25400"/>
                  </a:lnTo>
                  <a:lnTo>
                    <a:pt x="9601200" y="25400"/>
                  </a:lnTo>
                  <a:close/>
                  <a:moveTo>
                    <a:pt x="9779000" y="25400"/>
                  </a:moveTo>
                  <a:lnTo>
                    <a:pt x="9855200" y="25400"/>
                  </a:lnTo>
                  <a:lnTo>
                    <a:pt x="9779000" y="25400"/>
                  </a:lnTo>
                  <a:close/>
                  <a:moveTo>
                    <a:pt x="9956800" y="25400"/>
                  </a:moveTo>
                  <a:lnTo>
                    <a:pt x="10033000" y="25400"/>
                  </a:lnTo>
                  <a:lnTo>
                    <a:pt x="9956800" y="25400"/>
                  </a:lnTo>
                  <a:close/>
                  <a:moveTo>
                    <a:pt x="10134600" y="25400"/>
                  </a:moveTo>
                  <a:lnTo>
                    <a:pt x="10210800" y="25400"/>
                  </a:lnTo>
                  <a:lnTo>
                    <a:pt x="10134600" y="25400"/>
                  </a:lnTo>
                  <a:close/>
                  <a:moveTo>
                    <a:pt x="10312400" y="25400"/>
                  </a:moveTo>
                  <a:lnTo>
                    <a:pt x="10388600" y="25400"/>
                  </a:lnTo>
                  <a:lnTo>
                    <a:pt x="10312400" y="25400"/>
                  </a:lnTo>
                  <a:close/>
                  <a:moveTo>
                    <a:pt x="10490200" y="25400"/>
                  </a:moveTo>
                  <a:lnTo>
                    <a:pt x="10566400" y="25400"/>
                  </a:lnTo>
                  <a:lnTo>
                    <a:pt x="10490200" y="25400"/>
                  </a:lnTo>
                  <a:close/>
                  <a:moveTo>
                    <a:pt x="10668000" y="25400"/>
                  </a:moveTo>
                  <a:lnTo>
                    <a:pt x="10744200" y="25400"/>
                  </a:lnTo>
                  <a:lnTo>
                    <a:pt x="10668000" y="25400"/>
                  </a:lnTo>
                  <a:close/>
                  <a:moveTo>
                    <a:pt x="10845800" y="25400"/>
                  </a:moveTo>
                  <a:lnTo>
                    <a:pt x="10922000" y="25400"/>
                  </a:lnTo>
                  <a:lnTo>
                    <a:pt x="10845800" y="25400"/>
                  </a:lnTo>
                  <a:close/>
                  <a:moveTo>
                    <a:pt x="11023600" y="25400"/>
                  </a:moveTo>
                  <a:lnTo>
                    <a:pt x="11099800" y="25400"/>
                  </a:lnTo>
                  <a:lnTo>
                    <a:pt x="11023600" y="25400"/>
                  </a:lnTo>
                  <a:close/>
                  <a:moveTo>
                    <a:pt x="11201400" y="25400"/>
                  </a:moveTo>
                  <a:lnTo>
                    <a:pt x="11277600" y="25400"/>
                  </a:lnTo>
                  <a:lnTo>
                    <a:pt x="11201400" y="25400"/>
                  </a:lnTo>
                  <a:close/>
                  <a:moveTo>
                    <a:pt x="11379200" y="25400"/>
                  </a:moveTo>
                  <a:lnTo>
                    <a:pt x="11455400" y="25400"/>
                  </a:lnTo>
                  <a:lnTo>
                    <a:pt x="11379200" y="25400"/>
                  </a:lnTo>
                  <a:close/>
                  <a:moveTo>
                    <a:pt x="11557000" y="25400"/>
                  </a:moveTo>
                  <a:lnTo>
                    <a:pt x="11633200" y="25400"/>
                  </a:lnTo>
                  <a:lnTo>
                    <a:pt x="11557000" y="25400"/>
                  </a:lnTo>
                  <a:close/>
                  <a:moveTo>
                    <a:pt x="11734800" y="25400"/>
                  </a:moveTo>
                  <a:lnTo>
                    <a:pt x="11811000" y="25400"/>
                  </a:lnTo>
                  <a:lnTo>
                    <a:pt x="11734800" y="25400"/>
                  </a:lnTo>
                  <a:close/>
                  <a:moveTo>
                    <a:pt x="11912600" y="25400"/>
                  </a:moveTo>
                  <a:lnTo>
                    <a:pt x="11988800" y="25400"/>
                  </a:lnTo>
                  <a:lnTo>
                    <a:pt x="11912600" y="25400"/>
                  </a:lnTo>
                  <a:close/>
                  <a:moveTo>
                    <a:pt x="12090400" y="25400"/>
                  </a:moveTo>
                  <a:lnTo>
                    <a:pt x="12166600" y="25400"/>
                  </a:lnTo>
                  <a:lnTo>
                    <a:pt x="12090400" y="25400"/>
                  </a:lnTo>
                  <a:close/>
                  <a:moveTo>
                    <a:pt x="12268200" y="25400"/>
                  </a:moveTo>
                  <a:lnTo>
                    <a:pt x="12344400" y="25400"/>
                  </a:lnTo>
                  <a:lnTo>
                    <a:pt x="12268200" y="25400"/>
                  </a:lnTo>
                  <a:close/>
                  <a:moveTo>
                    <a:pt x="12446000" y="25400"/>
                  </a:moveTo>
                  <a:lnTo>
                    <a:pt x="12522200" y="25400"/>
                  </a:lnTo>
                  <a:lnTo>
                    <a:pt x="12446000" y="25400"/>
                  </a:lnTo>
                  <a:close/>
                  <a:moveTo>
                    <a:pt x="12623800" y="25400"/>
                  </a:moveTo>
                  <a:lnTo>
                    <a:pt x="12700000" y="25400"/>
                  </a:lnTo>
                  <a:lnTo>
                    <a:pt x="12623800" y="25400"/>
                  </a:lnTo>
                  <a:close/>
                  <a:moveTo>
                    <a:pt x="12801600" y="25400"/>
                  </a:moveTo>
                  <a:lnTo>
                    <a:pt x="12877800" y="25400"/>
                  </a:lnTo>
                  <a:lnTo>
                    <a:pt x="12801600" y="25400"/>
                  </a:lnTo>
                  <a:close/>
                  <a:moveTo>
                    <a:pt x="12979400" y="25400"/>
                  </a:moveTo>
                  <a:lnTo>
                    <a:pt x="13055600" y="25400"/>
                  </a:lnTo>
                  <a:lnTo>
                    <a:pt x="12979400" y="25400"/>
                  </a:lnTo>
                  <a:close/>
                  <a:moveTo>
                    <a:pt x="13157200" y="25400"/>
                  </a:moveTo>
                  <a:lnTo>
                    <a:pt x="13233400" y="25400"/>
                  </a:lnTo>
                  <a:lnTo>
                    <a:pt x="13157200" y="25400"/>
                  </a:lnTo>
                  <a:close/>
                  <a:moveTo>
                    <a:pt x="13335000" y="25400"/>
                  </a:moveTo>
                  <a:lnTo>
                    <a:pt x="13411200" y="25400"/>
                  </a:lnTo>
                  <a:lnTo>
                    <a:pt x="13335000" y="25400"/>
                  </a:lnTo>
                  <a:close/>
                  <a:moveTo>
                    <a:pt x="13512800" y="25400"/>
                  </a:moveTo>
                  <a:lnTo>
                    <a:pt x="13589000" y="25400"/>
                  </a:lnTo>
                  <a:lnTo>
                    <a:pt x="13512800" y="25400"/>
                  </a:lnTo>
                  <a:close/>
                  <a:moveTo>
                    <a:pt x="13690600" y="25400"/>
                  </a:moveTo>
                  <a:lnTo>
                    <a:pt x="13766800" y="25400"/>
                  </a:lnTo>
                  <a:lnTo>
                    <a:pt x="13690600" y="25400"/>
                  </a:lnTo>
                  <a:close/>
                  <a:moveTo>
                    <a:pt x="13868400" y="25400"/>
                  </a:moveTo>
                  <a:lnTo>
                    <a:pt x="13944600" y="25400"/>
                  </a:lnTo>
                  <a:lnTo>
                    <a:pt x="13868400" y="25400"/>
                  </a:lnTo>
                  <a:close/>
                  <a:moveTo>
                    <a:pt x="14046200" y="25400"/>
                  </a:moveTo>
                  <a:lnTo>
                    <a:pt x="14122400" y="25400"/>
                  </a:lnTo>
                  <a:lnTo>
                    <a:pt x="14046200" y="25400"/>
                  </a:lnTo>
                  <a:close/>
                  <a:moveTo>
                    <a:pt x="14224000" y="25400"/>
                  </a:moveTo>
                  <a:lnTo>
                    <a:pt x="14300200" y="25400"/>
                  </a:lnTo>
                  <a:lnTo>
                    <a:pt x="14224000" y="25400"/>
                  </a:lnTo>
                  <a:close/>
                  <a:moveTo>
                    <a:pt x="14401800" y="25400"/>
                  </a:moveTo>
                  <a:lnTo>
                    <a:pt x="14478000" y="25400"/>
                  </a:lnTo>
                  <a:lnTo>
                    <a:pt x="14401800" y="25400"/>
                  </a:lnTo>
                  <a:close/>
                  <a:moveTo>
                    <a:pt x="14579600" y="25400"/>
                  </a:moveTo>
                  <a:lnTo>
                    <a:pt x="14655800" y="25400"/>
                  </a:lnTo>
                  <a:lnTo>
                    <a:pt x="14579600" y="25400"/>
                  </a:lnTo>
                  <a:close/>
                  <a:moveTo>
                    <a:pt x="14757400" y="25400"/>
                  </a:moveTo>
                  <a:lnTo>
                    <a:pt x="14833600" y="25400"/>
                  </a:lnTo>
                  <a:lnTo>
                    <a:pt x="14757400" y="25400"/>
                  </a:lnTo>
                  <a:close/>
                  <a:moveTo>
                    <a:pt x="14935200" y="25400"/>
                  </a:moveTo>
                  <a:lnTo>
                    <a:pt x="15011400" y="25400"/>
                  </a:lnTo>
                  <a:lnTo>
                    <a:pt x="14935200" y="25400"/>
                  </a:lnTo>
                  <a:close/>
                  <a:moveTo>
                    <a:pt x="15113000" y="25400"/>
                  </a:moveTo>
                  <a:lnTo>
                    <a:pt x="15189200" y="25400"/>
                  </a:lnTo>
                  <a:lnTo>
                    <a:pt x="15113000" y="25400"/>
                  </a:lnTo>
                  <a:close/>
                  <a:moveTo>
                    <a:pt x="15290800" y="25400"/>
                  </a:moveTo>
                  <a:lnTo>
                    <a:pt x="15367000" y="25400"/>
                  </a:lnTo>
                  <a:lnTo>
                    <a:pt x="15290800" y="25400"/>
                  </a:lnTo>
                  <a:close/>
                  <a:moveTo>
                    <a:pt x="15468600" y="25400"/>
                  </a:moveTo>
                  <a:lnTo>
                    <a:pt x="15544800" y="25400"/>
                  </a:lnTo>
                  <a:lnTo>
                    <a:pt x="15468600" y="25400"/>
                  </a:lnTo>
                  <a:close/>
                  <a:moveTo>
                    <a:pt x="15646400" y="25400"/>
                  </a:moveTo>
                  <a:lnTo>
                    <a:pt x="15722600" y="25400"/>
                  </a:lnTo>
                  <a:lnTo>
                    <a:pt x="15646400" y="25400"/>
                  </a:lnTo>
                  <a:close/>
                  <a:moveTo>
                    <a:pt x="15824200" y="25400"/>
                  </a:moveTo>
                  <a:lnTo>
                    <a:pt x="15900400" y="25400"/>
                  </a:lnTo>
                  <a:lnTo>
                    <a:pt x="15824200" y="25400"/>
                  </a:lnTo>
                  <a:close/>
                  <a:moveTo>
                    <a:pt x="16002000" y="25400"/>
                  </a:moveTo>
                  <a:lnTo>
                    <a:pt x="16078200" y="25400"/>
                  </a:lnTo>
                  <a:lnTo>
                    <a:pt x="16002000" y="25400"/>
                  </a:lnTo>
                  <a:close/>
                  <a:moveTo>
                    <a:pt x="16179800" y="25400"/>
                  </a:moveTo>
                  <a:lnTo>
                    <a:pt x="16256000" y="25400"/>
                  </a:lnTo>
                  <a:lnTo>
                    <a:pt x="16179800" y="25400"/>
                  </a:lnTo>
                  <a:close/>
                  <a:moveTo>
                    <a:pt x="16357600" y="25400"/>
                  </a:moveTo>
                  <a:lnTo>
                    <a:pt x="16433800" y="25400"/>
                  </a:lnTo>
                  <a:lnTo>
                    <a:pt x="16357600" y="25400"/>
                  </a:lnTo>
                  <a:close/>
                  <a:moveTo>
                    <a:pt x="16535400" y="25400"/>
                  </a:moveTo>
                  <a:lnTo>
                    <a:pt x="16611600" y="25400"/>
                  </a:lnTo>
                  <a:lnTo>
                    <a:pt x="16535400" y="25400"/>
                  </a:lnTo>
                  <a:close/>
                  <a:moveTo>
                    <a:pt x="16713200" y="25400"/>
                  </a:moveTo>
                  <a:lnTo>
                    <a:pt x="16789400" y="25400"/>
                  </a:lnTo>
                  <a:lnTo>
                    <a:pt x="16713200" y="25400"/>
                  </a:lnTo>
                  <a:close/>
                  <a:moveTo>
                    <a:pt x="16891000" y="25400"/>
                  </a:moveTo>
                  <a:lnTo>
                    <a:pt x="16967200" y="25400"/>
                  </a:lnTo>
                  <a:lnTo>
                    <a:pt x="16891000" y="25400"/>
                  </a:lnTo>
                  <a:close/>
                  <a:moveTo>
                    <a:pt x="17068800" y="25400"/>
                  </a:moveTo>
                  <a:lnTo>
                    <a:pt x="17145000" y="25400"/>
                  </a:lnTo>
                  <a:lnTo>
                    <a:pt x="17068800" y="25400"/>
                  </a:lnTo>
                  <a:close/>
                  <a:moveTo>
                    <a:pt x="17246600" y="25400"/>
                  </a:moveTo>
                  <a:lnTo>
                    <a:pt x="17322800" y="25400"/>
                  </a:lnTo>
                  <a:lnTo>
                    <a:pt x="17246600" y="25400"/>
                  </a:lnTo>
                  <a:close/>
                  <a:moveTo>
                    <a:pt x="17424400" y="25400"/>
                  </a:moveTo>
                  <a:lnTo>
                    <a:pt x="17500600" y="25400"/>
                  </a:lnTo>
                  <a:lnTo>
                    <a:pt x="17424400" y="25400"/>
                  </a:lnTo>
                  <a:close/>
                  <a:moveTo>
                    <a:pt x="17602200" y="25400"/>
                  </a:moveTo>
                  <a:lnTo>
                    <a:pt x="17678400" y="25400"/>
                  </a:lnTo>
                  <a:lnTo>
                    <a:pt x="17602200" y="25400"/>
                  </a:lnTo>
                  <a:close/>
                  <a:moveTo>
                    <a:pt x="17780000" y="25400"/>
                  </a:moveTo>
                  <a:lnTo>
                    <a:pt x="17856200" y="25400"/>
                  </a:lnTo>
                  <a:lnTo>
                    <a:pt x="17780000" y="25400"/>
                  </a:lnTo>
                  <a:close/>
                  <a:moveTo>
                    <a:pt x="17957800" y="25400"/>
                  </a:moveTo>
                  <a:lnTo>
                    <a:pt x="18034000" y="25400"/>
                  </a:lnTo>
                  <a:lnTo>
                    <a:pt x="17957800" y="25400"/>
                  </a:lnTo>
                  <a:close/>
                  <a:moveTo>
                    <a:pt x="18135600" y="25400"/>
                  </a:moveTo>
                  <a:lnTo>
                    <a:pt x="18211800" y="25400"/>
                  </a:lnTo>
                  <a:lnTo>
                    <a:pt x="18135600" y="25400"/>
                  </a:lnTo>
                  <a:close/>
                  <a:moveTo>
                    <a:pt x="18313400" y="25400"/>
                  </a:moveTo>
                  <a:lnTo>
                    <a:pt x="18389600" y="25400"/>
                  </a:lnTo>
                  <a:lnTo>
                    <a:pt x="18313400" y="25400"/>
                  </a:lnTo>
                  <a:close/>
                  <a:moveTo>
                    <a:pt x="18491200" y="25400"/>
                  </a:moveTo>
                  <a:lnTo>
                    <a:pt x="18567400" y="25400"/>
                  </a:lnTo>
                  <a:lnTo>
                    <a:pt x="18491200" y="25400"/>
                  </a:lnTo>
                  <a:close/>
                  <a:moveTo>
                    <a:pt x="18669000" y="25400"/>
                  </a:moveTo>
                  <a:lnTo>
                    <a:pt x="18745200" y="25400"/>
                  </a:lnTo>
                  <a:lnTo>
                    <a:pt x="18669000" y="25400"/>
                  </a:lnTo>
                  <a:close/>
                  <a:moveTo>
                    <a:pt x="18846800" y="25400"/>
                  </a:moveTo>
                  <a:lnTo>
                    <a:pt x="18923000" y="25400"/>
                  </a:lnTo>
                  <a:lnTo>
                    <a:pt x="18846800" y="25400"/>
                  </a:lnTo>
                  <a:close/>
                  <a:moveTo>
                    <a:pt x="19024600" y="25400"/>
                  </a:moveTo>
                  <a:lnTo>
                    <a:pt x="19100800" y="25400"/>
                  </a:lnTo>
                  <a:lnTo>
                    <a:pt x="19024600" y="25400"/>
                  </a:lnTo>
                  <a:close/>
                  <a:moveTo>
                    <a:pt x="19202400" y="25400"/>
                  </a:moveTo>
                  <a:lnTo>
                    <a:pt x="19278600" y="25400"/>
                  </a:lnTo>
                  <a:lnTo>
                    <a:pt x="19202400" y="25400"/>
                  </a:lnTo>
                  <a:close/>
                  <a:moveTo>
                    <a:pt x="19380200" y="25400"/>
                  </a:moveTo>
                  <a:lnTo>
                    <a:pt x="19456400" y="25400"/>
                  </a:lnTo>
                  <a:lnTo>
                    <a:pt x="19380200" y="25400"/>
                  </a:lnTo>
                  <a:close/>
                  <a:moveTo>
                    <a:pt x="19558000" y="25400"/>
                  </a:moveTo>
                  <a:lnTo>
                    <a:pt x="19634200" y="25400"/>
                  </a:lnTo>
                  <a:lnTo>
                    <a:pt x="19558000" y="25400"/>
                  </a:lnTo>
                  <a:close/>
                  <a:moveTo>
                    <a:pt x="19735800" y="25400"/>
                  </a:moveTo>
                  <a:lnTo>
                    <a:pt x="19812000" y="25400"/>
                  </a:lnTo>
                  <a:lnTo>
                    <a:pt x="19735800" y="25400"/>
                  </a:lnTo>
                  <a:close/>
                  <a:moveTo>
                    <a:pt x="19913600" y="25400"/>
                  </a:moveTo>
                  <a:lnTo>
                    <a:pt x="19989800" y="25400"/>
                  </a:lnTo>
                  <a:lnTo>
                    <a:pt x="19913600" y="25400"/>
                  </a:lnTo>
                  <a:close/>
                  <a:moveTo>
                    <a:pt x="20091400" y="25400"/>
                  </a:moveTo>
                  <a:lnTo>
                    <a:pt x="20167600" y="25400"/>
                  </a:lnTo>
                  <a:lnTo>
                    <a:pt x="20091400" y="25400"/>
                  </a:lnTo>
                  <a:close/>
                  <a:moveTo>
                    <a:pt x="20269200" y="25400"/>
                  </a:moveTo>
                  <a:lnTo>
                    <a:pt x="20345400" y="25400"/>
                  </a:lnTo>
                  <a:lnTo>
                    <a:pt x="20269200" y="25400"/>
                  </a:lnTo>
                  <a:close/>
                  <a:moveTo>
                    <a:pt x="20447000" y="25400"/>
                  </a:moveTo>
                  <a:lnTo>
                    <a:pt x="20523200" y="25400"/>
                  </a:lnTo>
                  <a:lnTo>
                    <a:pt x="20447000" y="25400"/>
                  </a:lnTo>
                  <a:close/>
                  <a:moveTo>
                    <a:pt x="20624800" y="25400"/>
                  </a:moveTo>
                  <a:lnTo>
                    <a:pt x="20701000" y="25400"/>
                  </a:lnTo>
                  <a:lnTo>
                    <a:pt x="20624800" y="25400"/>
                  </a:lnTo>
                  <a:close/>
                  <a:moveTo>
                    <a:pt x="20802600" y="25400"/>
                  </a:moveTo>
                  <a:lnTo>
                    <a:pt x="20878800" y="25400"/>
                  </a:lnTo>
                  <a:lnTo>
                    <a:pt x="20802600" y="25400"/>
                  </a:lnTo>
                  <a:close/>
                  <a:moveTo>
                    <a:pt x="20980400" y="25400"/>
                  </a:moveTo>
                  <a:lnTo>
                    <a:pt x="21056600" y="25400"/>
                  </a:lnTo>
                  <a:lnTo>
                    <a:pt x="20980400" y="25400"/>
                  </a:lnTo>
                  <a:close/>
                  <a:moveTo>
                    <a:pt x="21158200" y="25400"/>
                  </a:moveTo>
                  <a:lnTo>
                    <a:pt x="21234400" y="25400"/>
                  </a:lnTo>
                  <a:lnTo>
                    <a:pt x="21158200" y="25400"/>
                  </a:lnTo>
                  <a:close/>
                  <a:moveTo>
                    <a:pt x="21336000" y="25400"/>
                  </a:moveTo>
                  <a:lnTo>
                    <a:pt x="21412200" y="25400"/>
                  </a:lnTo>
                  <a:lnTo>
                    <a:pt x="21336000" y="25400"/>
                  </a:lnTo>
                  <a:close/>
                  <a:moveTo>
                    <a:pt x="21513800" y="25400"/>
                  </a:moveTo>
                  <a:lnTo>
                    <a:pt x="21590000" y="25400"/>
                  </a:lnTo>
                  <a:lnTo>
                    <a:pt x="21513800" y="25400"/>
                  </a:lnTo>
                  <a:close/>
                  <a:moveTo>
                    <a:pt x="21691600" y="25400"/>
                  </a:moveTo>
                  <a:lnTo>
                    <a:pt x="21767800" y="25400"/>
                  </a:lnTo>
                  <a:lnTo>
                    <a:pt x="21691600" y="25400"/>
                  </a:lnTo>
                  <a:close/>
                  <a:moveTo>
                    <a:pt x="21869400" y="25400"/>
                  </a:moveTo>
                  <a:lnTo>
                    <a:pt x="21945600" y="25400"/>
                  </a:lnTo>
                  <a:lnTo>
                    <a:pt x="21869400" y="25400"/>
                  </a:lnTo>
                  <a:close/>
                  <a:moveTo>
                    <a:pt x="0" y="0"/>
                  </a:moveTo>
                  <a:lnTo>
                    <a:pt x="76200" y="0"/>
                  </a:lnTo>
                  <a:lnTo>
                    <a:pt x="76200" y="25400"/>
                  </a:lnTo>
                  <a:lnTo>
                    <a:pt x="0" y="25400"/>
                  </a:lnTo>
                  <a:close/>
                </a:path>
              </a:pathLst>
            </a:custGeom>
            <a:solidFill>
              <a:srgbClr val="9FB8CD"/>
            </a:solidFill>
          </p:spPr>
        </p:sp>
      </p:grpSp>
      <p:grpSp>
        <p:nvGrpSpPr>
          <p:cNvPr id="7" name="Group 7"/>
          <p:cNvGrpSpPr/>
          <p:nvPr/>
        </p:nvGrpSpPr>
        <p:grpSpPr>
          <a:xfrm rot="5400000">
            <a:off x="885914" y="9671134"/>
            <a:ext cx="286274" cy="240628"/>
            <a:chOff x="0" y="0"/>
            <a:chExt cx="381699" cy="320837"/>
          </a:xfrm>
        </p:grpSpPr>
        <p:sp>
          <p:nvSpPr>
            <p:cNvPr id="8" name="Freeform 8"/>
            <p:cNvSpPr/>
            <p:nvPr/>
          </p:nvSpPr>
          <p:spPr>
            <a:xfrm>
              <a:off x="0" y="0"/>
              <a:ext cx="381762" cy="320802"/>
            </a:xfrm>
            <a:custGeom>
              <a:avLst/>
              <a:gdLst/>
              <a:ahLst/>
              <a:cxnLst/>
              <a:rect l="l" t="t" r="r" b="b"/>
              <a:pathLst>
                <a:path w="381762" h="320802">
                  <a:moveTo>
                    <a:pt x="0" y="320802"/>
                  </a:moveTo>
                  <a:lnTo>
                    <a:pt x="190881" y="0"/>
                  </a:lnTo>
                  <a:lnTo>
                    <a:pt x="381762" y="320802"/>
                  </a:lnTo>
                  <a:close/>
                </a:path>
              </a:pathLst>
            </a:custGeom>
            <a:solidFill>
              <a:srgbClr val="9FB8CD"/>
            </a:solidFill>
          </p:spPr>
        </p:sp>
      </p:grpSp>
      <p:sp>
        <p:nvSpPr>
          <p:cNvPr id="9" name="TextBox 9"/>
          <p:cNvSpPr txBox="1"/>
          <p:nvPr/>
        </p:nvSpPr>
        <p:spPr>
          <a:xfrm>
            <a:off x="1005840" y="264795"/>
            <a:ext cx="16276320" cy="1403985"/>
          </a:xfrm>
          <a:prstGeom prst="rect">
            <a:avLst/>
          </a:prstGeom>
        </p:spPr>
        <p:txBody>
          <a:bodyPr lIns="0" tIns="0" rIns="0" bIns="0" rtlCol="0" anchor="t">
            <a:spAutoFit/>
          </a:bodyPr>
          <a:lstStyle/>
          <a:p>
            <a:pPr algn="ctr">
              <a:lnSpc>
                <a:spcPts val="7680"/>
              </a:lnSpc>
            </a:pPr>
            <a:r>
              <a:rPr lang="en-US" sz="6400" b="1">
                <a:solidFill>
                  <a:srgbClr val="000000"/>
                </a:solidFill>
                <a:latin typeface="Times New Roman Bold"/>
                <a:ea typeface="Times New Roman Bold"/>
                <a:cs typeface="Times New Roman Bold"/>
                <a:sym typeface="Times New Roman Bold"/>
              </a:rPr>
              <a:t>TITLE OF THE PROJECT</a:t>
            </a:r>
          </a:p>
        </p:txBody>
      </p:sp>
      <p:sp>
        <p:nvSpPr>
          <p:cNvPr id="10" name="TextBox 10"/>
          <p:cNvSpPr txBox="1"/>
          <p:nvPr/>
        </p:nvSpPr>
        <p:spPr>
          <a:xfrm>
            <a:off x="4968240" y="9532621"/>
            <a:ext cx="8497824" cy="708659"/>
          </a:xfrm>
          <a:prstGeom prst="rect">
            <a:avLst/>
          </a:prstGeom>
        </p:spPr>
        <p:txBody>
          <a:bodyPr lIns="0" tIns="0" rIns="0" bIns="0" rtlCol="0" anchor="t">
            <a:spAutoFit/>
          </a:bodyPr>
          <a:lstStyle/>
          <a:p>
            <a:pPr algn="r">
              <a:lnSpc>
                <a:spcPts val="2879"/>
              </a:lnSpc>
            </a:pPr>
            <a:r>
              <a:rPr lang="en-US" sz="2400">
                <a:solidFill>
                  <a:srgbClr val="464653"/>
                </a:solidFill>
                <a:latin typeface="Times New Roman"/>
                <a:ea typeface="Times New Roman"/>
                <a:cs typeface="Times New Roman"/>
                <a:sym typeface="Times New Roman"/>
              </a:rPr>
              <a:t>CGB1201 – JAVA PROGRAMMING –PROJECT REVIEW 2 </a:t>
            </a:r>
          </a:p>
        </p:txBody>
      </p:sp>
      <p:sp>
        <p:nvSpPr>
          <p:cNvPr id="11" name="TextBox 11"/>
          <p:cNvSpPr txBox="1"/>
          <p:nvPr/>
        </p:nvSpPr>
        <p:spPr>
          <a:xfrm>
            <a:off x="1316736" y="9532621"/>
            <a:ext cx="3779520" cy="504825"/>
          </a:xfrm>
          <a:prstGeom prst="rect">
            <a:avLst/>
          </a:prstGeom>
        </p:spPr>
        <p:txBody>
          <a:bodyPr lIns="0" tIns="0" rIns="0" bIns="0" rtlCol="0" anchor="t">
            <a:spAutoFit/>
          </a:bodyPr>
          <a:lstStyle/>
          <a:p>
            <a:pPr algn="l">
              <a:lnSpc>
                <a:spcPts val="3359"/>
              </a:lnSpc>
            </a:pPr>
            <a:r>
              <a:rPr lang="en-US" sz="2799" spc="65">
                <a:solidFill>
                  <a:srgbClr val="464653"/>
                </a:solidFill>
                <a:latin typeface="TT Smalls"/>
                <a:ea typeface="TT Smalls"/>
                <a:cs typeface="TT Smalls"/>
                <a:sym typeface="TT Smalls"/>
              </a:rPr>
              <a:t>2</a:t>
            </a:r>
          </a:p>
        </p:txBody>
      </p:sp>
      <p:sp>
        <p:nvSpPr>
          <p:cNvPr id="12" name="TextBox 12"/>
          <p:cNvSpPr txBox="1"/>
          <p:nvPr/>
        </p:nvSpPr>
        <p:spPr>
          <a:xfrm>
            <a:off x="1106805" y="1876425"/>
            <a:ext cx="16276320" cy="3267075"/>
          </a:xfrm>
          <a:prstGeom prst="rect">
            <a:avLst/>
          </a:prstGeom>
        </p:spPr>
        <p:txBody>
          <a:bodyPr lIns="0" tIns="0" rIns="0" bIns="0" rtlCol="0" anchor="t">
            <a:spAutoFit/>
          </a:bodyPr>
          <a:lstStyle/>
          <a:p>
            <a:pPr algn="l">
              <a:lnSpc>
                <a:spcPts val="6240"/>
              </a:lnSpc>
            </a:pPr>
            <a:endParaRPr/>
          </a:p>
          <a:p>
            <a:pPr algn="l">
              <a:lnSpc>
                <a:spcPts val="6240"/>
              </a:lnSpc>
            </a:pPr>
            <a:endParaRPr/>
          </a:p>
          <a:p>
            <a:pPr algn="l">
              <a:lnSpc>
                <a:spcPts val="6240"/>
              </a:lnSpc>
            </a:pPr>
            <a:endParaRPr/>
          </a:p>
          <a:p>
            <a:pPr marL="1254760" lvl="1" indent="-627380" algn="l">
              <a:lnSpc>
                <a:spcPts val="6240"/>
              </a:lnSpc>
              <a:buFont typeface="Arial"/>
              <a:buChar char="•"/>
            </a:pPr>
            <a:r>
              <a:rPr lang="en-US" sz="5200" b="1">
                <a:solidFill>
                  <a:srgbClr val="000000"/>
                </a:solidFill>
                <a:latin typeface="Times New Roman Bold"/>
                <a:ea typeface="Times New Roman Bold"/>
                <a:cs typeface="Times New Roman Bold"/>
                <a:sym typeface="Times New Roman Bold"/>
              </a:rPr>
              <a:t>              NUMBER GUESSING GAME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29000"/>
            </a:blip>
            <a:stretch>
              <a:fillRect/>
            </a:stretch>
          </a:blipFill>
        </p:spPr>
      </p:sp>
      <p:grpSp>
        <p:nvGrpSpPr>
          <p:cNvPr id="3" name="Group 3"/>
          <p:cNvGrpSpPr/>
          <p:nvPr/>
        </p:nvGrpSpPr>
        <p:grpSpPr>
          <a:xfrm>
            <a:off x="904875" y="9520237"/>
            <a:ext cx="16478250" cy="19050"/>
            <a:chOff x="0" y="0"/>
            <a:chExt cx="21971000" cy="25400"/>
          </a:xfrm>
        </p:grpSpPr>
        <p:sp>
          <p:nvSpPr>
            <p:cNvPr id="4" name="Freeform 4"/>
            <p:cNvSpPr/>
            <p:nvPr/>
          </p:nvSpPr>
          <p:spPr>
            <a:xfrm>
              <a:off x="12700" y="0"/>
              <a:ext cx="21945600" cy="25400"/>
            </a:xfrm>
            <a:custGeom>
              <a:avLst/>
              <a:gdLst/>
              <a:ahLst/>
              <a:cxnLst/>
              <a:rect l="l" t="t" r="r" b="b"/>
              <a:pathLst>
                <a:path w="21945600" h="25400">
                  <a:moveTo>
                    <a:pt x="177800" y="0"/>
                  </a:moveTo>
                  <a:lnTo>
                    <a:pt x="254000" y="0"/>
                  </a:lnTo>
                  <a:lnTo>
                    <a:pt x="254000" y="25400"/>
                  </a:lnTo>
                  <a:lnTo>
                    <a:pt x="177800" y="25400"/>
                  </a:lnTo>
                  <a:close/>
                  <a:moveTo>
                    <a:pt x="355600" y="0"/>
                  </a:moveTo>
                  <a:lnTo>
                    <a:pt x="431800" y="0"/>
                  </a:lnTo>
                  <a:lnTo>
                    <a:pt x="431800" y="25400"/>
                  </a:lnTo>
                  <a:lnTo>
                    <a:pt x="355600" y="25400"/>
                  </a:lnTo>
                  <a:close/>
                  <a:moveTo>
                    <a:pt x="533400" y="0"/>
                  </a:moveTo>
                  <a:lnTo>
                    <a:pt x="609600" y="0"/>
                  </a:lnTo>
                  <a:lnTo>
                    <a:pt x="609600" y="25400"/>
                  </a:lnTo>
                  <a:lnTo>
                    <a:pt x="533400" y="25400"/>
                  </a:lnTo>
                  <a:close/>
                  <a:moveTo>
                    <a:pt x="711200" y="0"/>
                  </a:moveTo>
                  <a:lnTo>
                    <a:pt x="787400" y="0"/>
                  </a:lnTo>
                  <a:lnTo>
                    <a:pt x="787400" y="25400"/>
                  </a:lnTo>
                  <a:lnTo>
                    <a:pt x="711200" y="25400"/>
                  </a:lnTo>
                  <a:close/>
                  <a:moveTo>
                    <a:pt x="889000" y="0"/>
                  </a:moveTo>
                  <a:lnTo>
                    <a:pt x="965200" y="0"/>
                  </a:lnTo>
                  <a:lnTo>
                    <a:pt x="965200" y="25400"/>
                  </a:lnTo>
                  <a:lnTo>
                    <a:pt x="889000" y="25400"/>
                  </a:lnTo>
                  <a:close/>
                  <a:moveTo>
                    <a:pt x="1066800" y="0"/>
                  </a:moveTo>
                  <a:lnTo>
                    <a:pt x="1143000" y="0"/>
                  </a:lnTo>
                  <a:lnTo>
                    <a:pt x="1143000" y="25400"/>
                  </a:lnTo>
                  <a:lnTo>
                    <a:pt x="1066800" y="25400"/>
                  </a:lnTo>
                  <a:close/>
                  <a:moveTo>
                    <a:pt x="1244600" y="0"/>
                  </a:moveTo>
                  <a:lnTo>
                    <a:pt x="1320800" y="0"/>
                  </a:lnTo>
                  <a:lnTo>
                    <a:pt x="1320800" y="25400"/>
                  </a:lnTo>
                  <a:lnTo>
                    <a:pt x="1244600" y="25400"/>
                  </a:lnTo>
                  <a:close/>
                  <a:moveTo>
                    <a:pt x="1422400" y="25400"/>
                  </a:moveTo>
                  <a:lnTo>
                    <a:pt x="1498600" y="25400"/>
                  </a:lnTo>
                  <a:lnTo>
                    <a:pt x="1422400" y="25400"/>
                  </a:lnTo>
                  <a:close/>
                  <a:moveTo>
                    <a:pt x="1600200" y="25400"/>
                  </a:moveTo>
                  <a:lnTo>
                    <a:pt x="1676400" y="25400"/>
                  </a:lnTo>
                  <a:lnTo>
                    <a:pt x="1600200" y="25400"/>
                  </a:lnTo>
                  <a:close/>
                  <a:moveTo>
                    <a:pt x="1778000" y="25400"/>
                  </a:moveTo>
                  <a:lnTo>
                    <a:pt x="1854200" y="25400"/>
                  </a:lnTo>
                  <a:lnTo>
                    <a:pt x="1778000" y="25400"/>
                  </a:lnTo>
                  <a:close/>
                  <a:moveTo>
                    <a:pt x="1955800" y="25400"/>
                  </a:moveTo>
                  <a:lnTo>
                    <a:pt x="2032000" y="25400"/>
                  </a:lnTo>
                  <a:lnTo>
                    <a:pt x="1955800" y="25400"/>
                  </a:lnTo>
                  <a:close/>
                  <a:moveTo>
                    <a:pt x="2133600" y="25400"/>
                  </a:moveTo>
                  <a:lnTo>
                    <a:pt x="2209800" y="25400"/>
                  </a:lnTo>
                  <a:lnTo>
                    <a:pt x="2133600" y="25400"/>
                  </a:lnTo>
                  <a:close/>
                  <a:moveTo>
                    <a:pt x="2311400" y="25400"/>
                  </a:moveTo>
                  <a:lnTo>
                    <a:pt x="2387600" y="25400"/>
                  </a:lnTo>
                  <a:lnTo>
                    <a:pt x="2311400" y="25400"/>
                  </a:lnTo>
                  <a:close/>
                  <a:moveTo>
                    <a:pt x="2489200" y="25400"/>
                  </a:moveTo>
                  <a:lnTo>
                    <a:pt x="2565400" y="25400"/>
                  </a:lnTo>
                  <a:lnTo>
                    <a:pt x="2489200" y="25400"/>
                  </a:lnTo>
                  <a:close/>
                  <a:moveTo>
                    <a:pt x="2667000" y="25400"/>
                  </a:moveTo>
                  <a:lnTo>
                    <a:pt x="2743200" y="25400"/>
                  </a:lnTo>
                  <a:lnTo>
                    <a:pt x="2667000" y="25400"/>
                  </a:lnTo>
                  <a:close/>
                  <a:moveTo>
                    <a:pt x="2844800" y="25400"/>
                  </a:moveTo>
                  <a:lnTo>
                    <a:pt x="2921000" y="25400"/>
                  </a:lnTo>
                  <a:lnTo>
                    <a:pt x="2844800" y="25400"/>
                  </a:lnTo>
                  <a:close/>
                  <a:moveTo>
                    <a:pt x="3022600" y="25400"/>
                  </a:moveTo>
                  <a:lnTo>
                    <a:pt x="3098800" y="25400"/>
                  </a:lnTo>
                  <a:lnTo>
                    <a:pt x="3022600" y="25400"/>
                  </a:lnTo>
                  <a:close/>
                  <a:moveTo>
                    <a:pt x="3200400" y="25400"/>
                  </a:moveTo>
                  <a:lnTo>
                    <a:pt x="3276600" y="25400"/>
                  </a:lnTo>
                  <a:lnTo>
                    <a:pt x="3200400" y="25400"/>
                  </a:lnTo>
                  <a:close/>
                  <a:moveTo>
                    <a:pt x="3378200" y="25400"/>
                  </a:moveTo>
                  <a:lnTo>
                    <a:pt x="3454400" y="25400"/>
                  </a:lnTo>
                  <a:lnTo>
                    <a:pt x="3378200" y="25400"/>
                  </a:lnTo>
                  <a:close/>
                  <a:moveTo>
                    <a:pt x="3556000" y="25400"/>
                  </a:moveTo>
                  <a:lnTo>
                    <a:pt x="3632200" y="25400"/>
                  </a:lnTo>
                  <a:lnTo>
                    <a:pt x="3556000" y="25400"/>
                  </a:lnTo>
                  <a:close/>
                  <a:moveTo>
                    <a:pt x="3733800" y="25400"/>
                  </a:moveTo>
                  <a:lnTo>
                    <a:pt x="3810000" y="25400"/>
                  </a:lnTo>
                  <a:lnTo>
                    <a:pt x="3733800" y="25400"/>
                  </a:lnTo>
                  <a:close/>
                  <a:moveTo>
                    <a:pt x="3911600" y="25400"/>
                  </a:moveTo>
                  <a:lnTo>
                    <a:pt x="3987800" y="25400"/>
                  </a:lnTo>
                  <a:lnTo>
                    <a:pt x="3911600" y="25400"/>
                  </a:lnTo>
                  <a:close/>
                  <a:moveTo>
                    <a:pt x="4089400" y="25400"/>
                  </a:moveTo>
                  <a:lnTo>
                    <a:pt x="4165600" y="25400"/>
                  </a:lnTo>
                  <a:lnTo>
                    <a:pt x="4089400" y="25400"/>
                  </a:lnTo>
                  <a:close/>
                  <a:moveTo>
                    <a:pt x="4267200" y="25400"/>
                  </a:moveTo>
                  <a:lnTo>
                    <a:pt x="4343400" y="25400"/>
                  </a:lnTo>
                  <a:lnTo>
                    <a:pt x="4267200" y="25400"/>
                  </a:lnTo>
                  <a:close/>
                  <a:moveTo>
                    <a:pt x="4445000" y="25400"/>
                  </a:moveTo>
                  <a:lnTo>
                    <a:pt x="4521200" y="25400"/>
                  </a:lnTo>
                  <a:lnTo>
                    <a:pt x="4445000" y="25400"/>
                  </a:lnTo>
                  <a:close/>
                  <a:moveTo>
                    <a:pt x="4622800" y="25400"/>
                  </a:moveTo>
                  <a:lnTo>
                    <a:pt x="4699000" y="25400"/>
                  </a:lnTo>
                  <a:lnTo>
                    <a:pt x="4622800" y="25400"/>
                  </a:lnTo>
                  <a:close/>
                  <a:moveTo>
                    <a:pt x="4800600" y="25400"/>
                  </a:moveTo>
                  <a:lnTo>
                    <a:pt x="4876800" y="25400"/>
                  </a:lnTo>
                  <a:lnTo>
                    <a:pt x="4800600" y="25400"/>
                  </a:lnTo>
                  <a:close/>
                  <a:moveTo>
                    <a:pt x="4978400" y="25400"/>
                  </a:moveTo>
                  <a:lnTo>
                    <a:pt x="5054600" y="25400"/>
                  </a:lnTo>
                  <a:lnTo>
                    <a:pt x="4978400" y="25400"/>
                  </a:lnTo>
                  <a:close/>
                  <a:moveTo>
                    <a:pt x="5156200" y="25400"/>
                  </a:moveTo>
                  <a:lnTo>
                    <a:pt x="5232400" y="25400"/>
                  </a:lnTo>
                  <a:lnTo>
                    <a:pt x="5156200" y="25400"/>
                  </a:lnTo>
                  <a:close/>
                  <a:moveTo>
                    <a:pt x="5334000" y="25400"/>
                  </a:moveTo>
                  <a:lnTo>
                    <a:pt x="5410200" y="25400"/>
                  </a:lnTo>
                  <a:lnTo>
                    <a:pt x="5334000" y="25400"/>
                  </a:lnTo>
                  <a:close/>
                  <a:moveTo>
                    <a:pt x="5511800" y="25400"/>
                  </a:moveTo>
                  <a:lnTo>
                    <a:pt x="5588000" y="25400"/>
                  </a:lnTo>
                  <a:lnTo>
                    <a:pt x="5511800" y="25400"/>
                  </a:lnTo>
                  <a:close/>
                  <a:moveTo>
                    <a:pt x="5689600" y="25400"/>
                  </a:moveTo>
                  <a:lnTo>
                    <a:pt x="5765800" y="25400"/>
                  </a:lnTo>
                  <a:lnTo>
                    <a:pt x="5689600" y="25400"/>
                  </a:lnTo>
                  <a:close/>
                  <a:moveTo>
                    <a:pt x="5867400" y="25400"/>
                  </a:moveTo>
                  <a:lnTo>
                    <a:pt x="5943600" y="25400"/>
                  </a:lnTo>
                  <a:lnTo>
                    <a:pt x="5867400" y="25400"/>
                  </a:lnTo>
                  <a:close/>
                  <a:moveTo>
                    <a:pt x="6045200" y="25400"/>
                  </a:moveTo>
                  <a:lnTo>
                    <a:pt x="6121400" y="25400"/>
                  </a:lnTo>
                  <a:lnTo>
                    <a:pt x="6045200" y="25400"/>
                  </a:lnTo>
                  <a:close/>
                  <a:moveTo>
                    <a:pt x="6223000" y="25400"/>
                  </a:moveTo>
                  <a:lnTo>
                    <a:pt x="6299200" y="25400"/>
                  </a:lnTo>
                  <a:lnTo>
                    <a:pt x="6223000" y="25400"/>
                  </a:lnTo>
                  <a:close/>
                  <a:moveTo>
                    <a:pt x="6400800" y="25400"/>
                  </a:moveTo>
                  <a:lnTo>
                    <a:pt x="6477000" y="25400"/>
                  </a:lnTo>
                  <a:lnTo>
                    <a:pt x="6400800" y="25400"/>
                  </a:lnTo>
                  <a:close/>
                  <a:moveTo>
                    <a:pt x="6578600" y="25400"/>
                  </a:moveTo>
                  <a:lnTo>
                    <a:pt x="6654800" y="25400"/>
                  </a:lnTo>
                  <a:lnTo>
                    <a:pt x="6578600" y="25400"/>
                  </a:lnTo>
                  <a:close/>
                  <a:moveTo>
                    <a:pt x="6756400" y="25400"/>
                  </a:moveTo>
                  <a:lnTo>
                    <a:pt x="6832600" y="25400"/>
                  </a:lnTo>
                  <a:lnTo>
                    <a:pt x="6756400" y="25400"/>
                  </a:lnTo>
                  <a:close/>
                  <a:moveTo>
                    <a:pt x="6934200" y="25400"/>
                  </a:moveTo>
                  <a:lnTo>
                    <a:pt x="7010400" y="25400"/>
                  </a:lnTo>
                  <a:lnTo>
                    <a:pt x="6934200" y="25400"/>
                  </a:lnTo>
                  <a:close/>
                  <a:moveTo>
                    <a:pt x="7112000" y="25400"/>
                  </a:moveTo>
                  <a:lnTo>
                    <a:pt x="7188200" y="25400"/>
                  </a:lnTo>
                  <a:lnTo>
                    <a:pt x="7112000" y="25400"/>
                  </a:lnTo>
                  <a:close/>
                  <a:moveTo>
                    <a:pt x="7289800" y="25400"/>
                  </a:moveTo>
                  <a:lnTo>
                    <a:pt x="7366000" y="25400"/>
                  </a:lnTo>
                  <a:lnTo>
                    <a:pt x="7289800" y="25400"/>
                  </a:lnTo>
                  <a:close/>
                  <a:moveTo>
                    <a:pt x="7467600" y="25400"/>
                  </a:moveTo>
                  <a:lnTo>
                    <a:pt x="7543800" y="25400"/>
                  </a:lnTo>
                  <a:lnTo>
                    <a:pt x="7467600" y="25400"/>
                  </a:lnTo>
                  <a:close/>
                  <a:moveTo>
                    <a:pt x="7645400" y="25400"/>
                  </a:moveTo>
                  <a:lnTo>
                    <a:pt x="7721600" y="25400"/>
                  </a:lnTo>
                  <a:lnTo>
                    <a:pt x="7645400" y="25400"/>
                  </a:lnTo>
                  <a:close/>
                  <a:moveTo>
                    <a:pt x="7823200" y="25400"/>
                  </a:moveTo>
                  <a:lnTo>
                    <a:pt x="7899400" y="25400"/>
                  </a:lnTo>
                  <a:lnTo>
                    <a:pt x="7823200" y="25400"/>
                  </a:lnTo>
                  <a:close/>
                  <a:moveTo>
                    <a:pt x="8001000" y="25400"/>
                  </a:moveTo>
                  <a:lnTo>
                    <a:pt x="8077200" y="25400"/>
                  </a:lnTo>
                  <a:lnTo>
                    <a:pt x="8001000" y="25400"/>
                  </a:lnTo>
                  <a:close/>
                  <a:moveTo>
                    <a:pt x="8178800" y="25400"/>
                  </a:moveTo>
                  <a:lnTo>
                    <a:pt x="8255000" y="25400"/>
                  </a:lnTo>
                  <a:lnTo>
                    <a:pt x="8178800" y="25400"/>
                  </a:lnTo>
                  <a:close/>
                  <a:moveTo>
                    <a:pt x="8356600" y="25400"/>
                  </a:moveTo>
                  <a:lnTo>
                    <a:pt x="8432800" y="25400"/>
                  </a:lnTo>
                  <a:lnTo>
                    <a:pt x="8356600" y="25400"/>
                  </a:lnTo>
                  <a:close/>
                  <a:moveTo>
                    <a:pt x="8534400" y="25400"/>
                  </a:moveTo>
                  <a:lnTo>
                    <a:pt x="8610600" y="25400"/>
                  </a:lnTo>
                  <a:lnTo>
                    <a:pt x="8534400" y="25400"/>
                  </a:lnTo>
                  <a:close/>
                  <a:moveTo>
                    <a:pt x="8712200" y="25400"/>
                  </a:moveTo>
                  <a:lnTo>
                    <a:pt x="8788400" y="25400"/>
                  </a:lnTo>
                  <a:lnTo>
                    <a:pt x="8712200" y="25400"/>
                  </a:lnTo>
                  <a:close/>
                  <a:moveTo>
                    <a:pt x="8890000" y="25400"/>
                  </a:moveTo>
                  <a:lnTo>
                    <a:pt x="8966200" y="25400"/>
                  </a:lnTo>
                  <a:lnTo>
                    <a:pt x="8890000" y="25400"/>
                  </a:lnTo>
                  <a:close/>
                  <a:moveTo>
                    <a:pt x="9067800" y="25400"/>
                  </a:moveTo>
                  <a:lnTo>
                    <a:pt x="9144000" y="25400"/>
                  </a:lnTo>
                  <a:lnTo>
                    <a:pt x="9067800" y="25400"/>
                  </a:lnTo>
                  <a:close/>
                  <a:moveTo>
                    <a:pt x="9245600" y="25400"/>
                  </a:moveTo>
                  <a:lnTo>
                    <a:pt x="9321800" y="25400"/>
                  </a:lnTo>
                  <a:lnTo>
                    <a:pt x="9245600" y="25400"/>
                  </a:lnTo>
                  <a:close/>
                  <a:moveTo>
                    <a:pt x="9423400" y="25400"/>
                  </a:moveTo>
                  <a:lnTo>
                    <a:pt x="9499600" y="25400"/>
                  </a:lnTo>
                  <a:lnTo>
                    <a:pt x="9423400" y="25400"/>
                  </a:lnTo>
                  <a:close/>
                  <a:moveTo>
                    <a:pt x="9601200" y="25400"/>
                  </a:moveTo>
                  <a:lnTo>
                    <a:pt x="9677400" y="25400"/>
                  </a:lnTo>
                  <a:lnTo>
                    <a:pt x="9601200" y="25400"/>
                  </a:lnTo>
                  <a:close/>
                  <a:moveTo>
                    <a:pt x="9779000" y="25400"/>
                  </a:moveTo>
                  <a:lnTo>
                    <a:pt x="9855200" y="25400"/>
                  </a:lnTo>
                  <a:lnTo>
                    <a:pt x="9779000" y="25400"/>
                  </a:lnTo>
                  <a:close/>
                  <a:moveTo>
                    <a:pt x="9956800" y="25400"/>
                  </a:moveTo>
                  <a:lnTo>
                    <a:pt x="10033000" y="25400"/>
                  </a:lnTo>
                  <a:lnTo>
                    <a:pt x="9956800" y="25400"/>
                  </a:lnTo>
                  <a:close/>
                  <a:moveTo>
                    <a:pt x="10134600" y="25400"/>
                  </a:moveTo>
                  <a:lnTo>
                    <a:pt x="10210800" y="25400"/>
                  </a:lnTo>
                  <a:lnTo>
                    <a:pt x="10134600" y="25400"/>
                  </a:lnTo>
                  <a:close/>
                  <a:moveTo>
                    <a:pt x="10312400" y="25400"/>
                  </a:moveTo>
                  <a:lnTo>
                    <a:pt x="10388600" y="25400"/>
                  </a:lnTo>
                  <a:lnTo>
                    <a:pt x="10312400" y="25400"/>
                  </a:lnTo>
                  <a:close/>
                  <a:moveTo>
                    <a:pt x="10490200" y="25400"/>
                  </a:moveTo>
                  <a:lnTo>
                    <a:pt x="10566400" y="25400"/>
                  </a:lnTo>
                  <a:lnTo>
                    <a:pt x="10490200" y="25400"/>
                  </a:lnTo>
                  <a:close/>
                  <a:moveTo>
                    <a:pt x="10668000" y="25400"/>
                  </a:moveTo>
                  <a:lnTo>
                    <a:pt x="10744200" y="25400"/>
                  </a:lnTo>
                  <a:lnTo>
                    <a:pt x="10668000" y="25400"/>
                  </a:lnTo>
                  <a:close/>
                  <a:moveTo>
                    <a:pt x="10845800" y="25400"/>
                  </a:moveTo>
                  <a:lnTo>
                    <a:pt x="10922000" y="25400"/>
                  </a:lnTo>
                  <a:lnTo>
                    <a:pt x="10845800" y="25400"/>
                  </a:lnTo>
                  <a:close/>
                  <a:moveTo>
                    <a:pt x="11023600" y="25400"/>
                  </a:moveTo>
                  <a:lnTo>
                    <a:pt x="11099800" y="25400"/>
                  </a:lnTo>
                  <a:lnTo>
                    <a:pt x="11023600" y="25400"/>
                  </a:lnTo>
                  <a:close/>
                  <a:moveTo>
                    <a:pt x="11201400" y="25400"/>
                  </a:moveTo>
                  <a:lnTo>
                    <a:pt x="11277600" y="25400"/>
                  </a:lnTo>
                  <a:lnTo>
                    <a:pt x="11201400" y="25400"/>
                  </a:lnTo>
                  <a:close/>
                  <a:moveTo>
                    <a:pt x="11379200" y="25400"/>
                  </a:moveTo>
                  <a:lnTo>
                    <a:pt x="11455400" y="25400"/>
                  </a:lnTo>
                  <a:lnTo>
                    <a:pt x="11379200" y="25400"/>
                  </a:lnTo>
                  <a:close/>
                  <a:moveTo>
                    <a:pt x="11557000" y="25400"/>
                  </a:moveTo>
                  <a:lnTo>
                    <a:pt x="11633200" y="25400"/>
                  </a:lnTo>
                  <a:lnTo>
                    <a:pt x="11557000" y="25400"/>
                  </a:lnTo>
                  <a:close/>
                  <a:moveTo>
                    <a:pt x="11734800" y="25400"/>
                  </a:moveTo>
                  <a:lnTo>
                    <a:pt x="11811000" y="25400"/>
                  </a:lnTo>
                  <a:lnTo>
                    <a:pt x="11734800" y="25400"/>
                  </a:lnTo>
                  <a:close/>
                  <a:moveTo>
                    <a:pt x="11912600" y="25400"/>
                  </a:moveTo>
                  <a:lnTo>
                    <a:pt x="11988800" y="25400"/>
                  </a:lnTo>
                  <a:lnTo>
                    <a:pt x="11912600" y="25400"/>
                  </a:lnTo>
                  <a:close/>
                  <a:moveTo>
                    <a:pt x="12090400" y="25400"/>
                  </a:moveTo>
                  <a:lnTo>
                    <a:pt x="12166600" y="25400"/>
                  </a:lnTo>
                  <a:lnTo>
                    <a:pt x="12090400" y="25400"/>
                  </a:lnTo>
                  <a:close/>
                  <a:moveTo>
                    <a:pt x="12268200" y="25400"/>
                  </a:moveTo>
                  <a:lnTo>
                    <a:pt x="12344400" y="25400"/>
                  </a:lnTo>
                  <a:lnTo>
                    <a:pt x="12268200" y="25400"/>
                  </a:lnTo>
                  <a:close/>
                  <a:moveTo>
                    <a:pt x="12446000" y="25400"/>
                  </a:moveTo>
                  <a:lnTo>
                    <a:pt x="12522200" y="25400"/>
                  </a:lnTo>
                  <a:lnTo>
                    <a:pt x="12446000" y="25400"/>
                  </a:lnTo>
                  <a:close/>
                  <a:moveTo>
                    <a:pt x="12623800" y="25400"/>
                  </a:moveTo>
                  <a:lnTo>
                    <a:pt x="12700000" y="25400"/>
                  </a:lnTo>
                  <a:lnTo>
                    <a:pt x="12623800" y="25400"/>
                  </a:lnTo>
                  <a:close/>
                  <a:moveTo>
                    <a:pt x="12801600" y="25400"/>
                  </a:moveTo>
                  <a:lnTo>
                    <a:pt x="12877800" y="25400"/>
                  </a:lnTo>
                  <a:lnTo>
                    <a:pt x="12801600" y="25400"/>
                  </a:lnTo>
                  <a:close/>
                  <a:moveTo>
                    <a:pt x="12979400" y="25400"/>
                  </a:moveTo>
                  <a:lnTo>
                    <a:pt x="13055600" y="25400"/>
                  </a:lnTo>
                  <a:lnTo>
                    <a:pt x="12979400" y="25400"/>
                  </a:lnTo>
                  <a:close/>
                  <a:moveTo>
                    <a:pt x="13157200" y="25400"/>
                  </a:moveTo>
                  <a:lnTo>
                    <a:pt x="13233400" y="25400"/>
                  </a:lnTo>
                  <a:lnTo>
                    <a:pt x="13157200" y="25400"/>
                  </a:lnTo>
                  <a:close/>
                  <a:moveTo>
                    <a:pt x="13335000" y="25400"/>
                  </a:moveTo>
                  <a:lnTo>
                    <a:pt x="13411200" y="25400"/>
                  </a:lnTo>
                  <a:lnTo>
                    <a:pt x="13335000" y="25400"/>
                  </a:lnTo>
                  <a:close/>
                  <a:moveTo>
                    <a:pt x="13512800" y="25400"/>
                  </a:moveTo>
                  <a:lnTo>
                    <a:pt x="13589000" y="25400"/>
                  </a:lnTo>
                  <a:lnTo>
                    <a:pt x="13512800" y="25400"/>
                  </a:lnTo>
                  <a:close/>
                  <a:moveTo>
                    <a:pt x="13690600" y="25400"/>
                  </a:moveTo>
                  <a:lnTo>
                    <a:pt x="13766800" y="25400"/>
                  </a:lnTo>
                  <a:lnTo>
                    <a:pt x="13690600" y="25400"/>
                  </a:lnTo>
                  <a:close/>
                  <a:moveTo>
                    <a:pt x="13868400" y="25400"/>
                  </a:moveTo>
                  <a:lnTo>
                    <a:pt x="13944600" y="25400"/>
                  </a:lnTo>
                  <a:lnTo>
                    <a:pt x="13868400" y="25400"/>
                  </a:lnTo>
                  <a:close/>
                  <a:moveTo>
                    <a:pt x="14046200" y="25400"/>
                  </a:moveTo>
                  <a:lnTo>
                    <a:pt x="14122400" y="25400"/>
                  </a:lnTo>
                  <a:lnTo>
                    <a:pt x="14046200" y="25400"/>
                  </a:lnTo>
                  <a:close/>
                  <a:moveTo>
                    <a:pt x="14224000" y="25400"/>
                  </a:moveTo>
                  <a:lnTo>
                    <a:pt x="14300200" y="25400"/>
                  </a:lnTo>
                  <a:lnTo>
                    <a:pt x="14224000" y="25400"/>
                  </a:lnTo>
                  <a:close/>
                  <a:moveTo>
                    <a:pt x="14401800" y="25400"/>
                  </a:moveTo>
                  <a:lnTo>
                    <a:pt x="14478000" y="25400"/>
                  </a:lnTo>
                  <a:lnTo>
                    <a:pt x="14401800" y="25400"/>
                  </a:lnTo>
                  <a:close/>
                  <a:moveTo>
                    <a:pt x="14579600" y="25400"/>
                  </a:moveTo>
                  <a:lnTo>
                    <a:pt x="14655800" y="25400"/>
                  </a:lnTo>
                  <a:lnTo>
                    <a:pt x="14579600" y="25400"/>
                  </a:lnTo>
                  <a:close/>
                  <a:moveTo>
                    <a:pt x="14757400" y="25400"/>
                  </a:moveTo>
                  <a:lnTo>
                    <a:pt x="14833600" y="25400"/>
                  </a:lnTo>
                  <a:lnTo>
                    <a:pt x="14757400" y="25400"/>
                  </a:lnTo>
                  <a:close/>
                  <a:moveTo>
                    <a:pt x="14935200" y="25400"/>
                  </a:moveTo>
                  <a:lnTo>
                    <a:pt x="15011400" y="25400"/>
                  </a:lnTo>
                  <a:lnTo>
                    <a:pt x="14935200" y="25400"/>
                  </a:lnTo>
                  <a:close/>
                  <a:moveTo>
                    <a:pt x="15113000" y="25400"/>
                  </a:moveTo>
                  <a:lnTo>
                    <a:pt x="15189200" y="25400"/>
                  </a:lnTo>
                  <a:lnTo>
                    <a:pt x="15113000" y="25400"/>
                  </a:lnTo>
                  <a:close/>
                  <a:moveTo>
                    <a:pt x="15290800" y="25400"/>
                  </a:moveTo>
                  <a:lnTo>
                    <a:pt x="15367000" y="25400"/>
                  </a:lnTo>
                  <a:lnTo>
                    <a:pt x="15290800" y="25400"/>
                  </a:lnTo>
                  <a:close/>
                  <a:moveTo>
                    <a:pt x="15468600" y="25400"/>
                  </a:moveTo>
                  <a:lnTo>
                    <a:pt x="15544800" y="25400"/>
                  </a:lnTo>
                  <a:lnTo>
                    <a:pt x="15468600" y="25400"/>
                  </a:lnTo>
                  <a:close/>
                  <a:moveTo>
                    <a:pt x="15646400" y="25400"/>
                  </a:moveTo>
                  <a:lnTo>
                    <a:pt x="15722600" y="25400"/>
                  </a:lnTo>
                  <a:lnTo>
                    <a:pt x="15646400" y="25400"/>
                  </a:lnTo>
                  <a:close/>
                  <a:moveTo>
                    <a:pt x="15824200" y="25400"/>
                  </a:moveTo>
                  <a:lnTo>
                    <a:pt x="15900400" y="25400"/>
                  </a:lnTo>
                  <a:lnTo>
                    <a:pt x="15824200" y="25400"/>
                  </a:lnTo>
                  <a:close/>
                  <a:moveTo>
                    <a:pt x="16002000" y="25400"/>
                  </a:moveTo>
                  <a:lnTo>
                    <a:pt x="16078200" y="25400"/>
                  </a:lnTo>
                  <a:lnTo>
                    <a:pt x="16002000" y="25400"/>
                  </a:lnTo>
                  <a:close/>
                  <a:moveTo>
                    <a:pt x="16179800" y="25400"/>
                  </a:moveTo>
                  <a:lnTo>
                    <a:pt x="16256000" y="25400"/>
                  </a:lnTo>
                  <a:lnTo>
                    <a:pt x="16179800" y="25400"/>
                  </a:lnTo>
                  <a:close/>
                  <a:moveTo>
                    <a:pt x="16357600" y="25400"/>
                  </a:moveTo>
                  <a:lnTo>
                    <a:pt x="16433800" y="25400"/>
                  </a:lnTo>
                  <a:lnTo>
                    <a:pt x="16357600" y="25400"/>
                  </a:lnTo>
                  <a:close/>
                  <a:moveTo>
                    <a:pt x="16535400" y="25400"/>
                  </a:moveTo>
                  <a:lnTo>
                    <a:pt x="16611600" y="25400"/>
                  </a:lnTo>
                  <a:lnTo>
                    <a:pt x="16535400" y="25400"/>
                  </a:lnTo>
                  <a:close/>
                  <a:moveTo>
                    <a:pt x="16713200" y="25400"/>
                  </a:moveTo>
                  <a:lnTo>
                    <a:pt x="16789400" y="25400"/>
                  </a:lnTo>
                  <a:lnTo>
                    <a:pt x="16713200" y="25400"/>
                  </a:lnTo>
                  <a:close/>
                  <a:moveTo>
                    <a:pt x="16891000" y="25400"/>
                  </a:moveTo>
                  <a:lnTo>
                    <a:pt x="16967200" y="25400"/>
                  </a:lnTo>
                  <a:lnTo>
                    <a:pt x="16891000" y="25400"/>
                  </a:lnTo>
                  <a:close/>
                  <a:moveTo>
                    <a:pt x="17068800" y="25400"/>
                  </a:moveTo>
                  <a:lnTo>
                    <a:pt x="17145000" y="25400"/>
                  </a:lnTo>
                  <a:lnTo>
                    <a:pt x="17068800" y="25400"/>
                  </a:lnTo>
                  <a:close/>
                  <a:moveTo>
                    <a:pt x="17246600" y="25400"/>
                  </a:moveTo>
                  <a:lnTo>
                    <a:pt x="17322800" y="25400"/>
                  </a:lnTo>
                  <a:lnTo>
                    <a:pt x="17246600" y="25400"/>
                  </a:lnTo>
                  <a:close/>
                  <a:moveTo>
                    <a:pt x="17424400" y="25400"/>
                  </a:moveTo>
                  <a:lnTo>
                    <a:pt x="17500600" y="25400"/>
                  </a:lnTo>
                  <a:lnTo>
                    <a:pt x="17424400" y="25400"/>
                  </a:lnTo>
                  <a:close/>
                  <a:moveTo>
                    <a:pt x="17602200" y="25400"/>
                  </a:moveTo>
                  <a:lnTo>
                    <a:pt x="17678400" y="25400"/>
                  </a:lnTo>
                  <a:lnTo>
                    <a:pt x="17602200" y="25400"/>
                  </a:lnTo>
                  <a:close/>
                  <a:moveTo>
                    <a:pt x="17780000" y="25400"/>
                  </a:moveTo>
                  <a:lnTo>
                    <a:pt x="17856200" y="25400"/>
                  </a:lnTo>
                  <a:lnTo>
                    <a:pt x="17780000" y="25400"/>
                  </a:lnTo>
                  <a:close/>
                  <a:moveTo>
                    <a:pt x="17957800" y="25400"/>
                  </a:moveTo>
                  <a:lnTo>
                    <a:pt x="18034000" y="25400"/>
                  </a:lnTo>
                  <a:lnTo>
                    <a:pt x="17957800" y="25400"/>
                  </a:lnTo>
                  <a:close/>
                  <a:moveTo>
                    <a:pt x="18135600" y="25400"/>
                  </a:moveTo>
                  <a:lnTo>
                    <a:pt x="18211800" y="25400"/>
                  </a:lnTo>
                  <a:lnTo>
                    <a:pt x="18135600" y="25400"/>
                  </a:lnTo>
                  <a:close/>
                  <a:moveTo>
                    <a:pt x="18313400" y="25400"/>
                  </a:moveTo>
                  <a:lnTo>
                    <a:pt x="18389600" y="25400"/>
                  </a:lnTo>
                  <a:lnTo>
                    <a:pt x="18313400" y="25400"/>
                  </a:lnTo>
                  <a:close/>
                  <a:moveTo>
                    <a:pt x="18491200" y="25400"/>
                  </a:moveTo>
                  <a:lnTo>
                    <a:pt x="18567400" y="25400"/>
                  </a:lnTo>
                  <a:lnTo>
                    <a:pt x="18491200" y="25400"/>
                  </a:lnTo>
                  <a:close/>
                  <a:moveTo>
                    <a:pt x="18669000" y="25400"/>
                  </a:moveTo>
                  <a:lnTo>
                    <a:pt x="18745200" y="25400"/>
                  </a:lnTo>
                  <a:lnTo>
                    <a:pt x="18669000" y="25400"/>
                  </a:lnTo>
                  <a:close/>
                  <a:moveTo>
                    <a:pt x="18846800" y="25400"/>
                  </a:moveTo>
                  <a:lnTo>
                    <a:pt x="18923000" y="25400"/>
                  </a:lnTo>
                  <a:lnTo>
                    <a:pt x="18846800" y="25400"/>
                  </a:lnTo>
                  <a:close/>
                  <a:moveTo>
                    <a:pt x="19024600" y="25400"/>
                  </a:moveTo>
                  <a:lnTo>
                    <a:pt x="19100800" y="25400"/>
                  </a:lnTo>
                  <a:lnTo>
                    <a:pt x="19024600" y="25400"/>
                  </a:lnTo>
                  <a:close/>
                  <a:moveTo>
                    <a:pt x="19202400" y="25400"/>
                  </a:moveTo>
                  <a:lnTo>
                    <a:pt x="19278600" y="25400"/>
                  </a:lnTo>
                  <a:lnTo>
                    <a:pt x="19202400" y="25400"/>
                  </a:lnTo>
                  <a:close/>
                  <a:moveTo>
                    <a:pt x="19380200" y="25400"/>
                  </a:moveTo>
                  <a:lnTo>
                    <a:pt x="19456400" y="25400"/>
                  </a:lnTo>
                  <a:lnTo>
                    <a:pt x="19380200" y="25400"/>
                  </a:lnTo>
                  <a:close/>
                  <a:moveTo>
                    <a:pt x="19558000" y="25400"/>
                  </a:moveTo>
                  <a:lnTo>
                    <a:pt x="19634200" y="25400"/>
                  </a:lnTo>
                  <a:lnTo>
                    <a:pt x="19558000" y="25400"/>
                  </a:lnTo>
                  <a:close/>
                  <a:moveTo>
                    <a:pt x="19735800" y="25400"/>
                  </a:moveTo>
                  <a:lnTo>
                    <a:pt x="19812000" y="25400"/>
                  </a:lnTo>
                  <a:lnTo>
                    <a:pt x="19735800" y="25400"/>
                  </a:lnTo>
                  <a:close/>
                  <a:moveTo>
                    <a:pt x="19913600" y="25400"/>
                  </a:moveTo>
                  <a:lnTo>
                    <a:pt x="19989800" y="25400"/>
                  </a:lnTo>
                  <a:lnTo>
                    <a:pt x="19913600" y="25400"/>
                  </a:lnTo>
                  <a:close/>
                  <a:moveTo>
                    <a:pt x="20091400" y="25400"/>
                  </a:moveTo>
                  <a:lnTo>
                    <a:pt x="20167600" y="25400"/>
                  </a:lnTo>
                  <a:lnTo>
                    <a:pt x="20091400" y="25400"/>
                  </a:lnTo>
                  <a:close/>
                  <a:moveTo>
                    <a:pt x="20269200" y="25400"/>
                  </a:moveTo>
                  <a:lnTo>
                    <a:pt x="20345400" y="25400"/>
                  </a:lnTo>
                  <a:lnTo>
                    <a:pt x="20269200" y="25400"/>
                  </a:lnTo>
                  <a:close/>
                  <a:moveTo>
                    <a:pt x="20447000" y="25400"/>
                  </a:moveTo>
                  <a:lnTo>
                    <a:pt x="20523200" y="25400"/>
                  </a:lnTo>
                  <a:lnTo>
                    <a:pt x="20447000" y="25400"/>
                  </a:lnTo>
                  <a:close/>
                  <a:moveTo>
                    <a:pt x="20624800" y="25400"/>
                  </a:moveTo>
                  <a:lnTo>
                    <a:pt x="20701000" y="25400"/>
                  </a:lnTo>
                  <a:lnTo>
                    <a:pt x="20624800" y="25400"/>
                  </a:lnTo>
                  <a:close/>
                  <a:moveTo>
                    <a:pt x="20802600" y="25400"/>
                  </a:moveTo>
                  <a:lnTo>
                    <a:pt x="20878800" y="25400"/>
                  </a:lnTo>
                  <a:lnTo>
                    <a:pt x="20802600" y="25400"/>
                  </a:lnTo>
                  <a:close/>
                  <a:moveTo>
                    <a:pt x="20980400" y="25400"/>
                  </a:moveTo>
                  <a:lnTo>
                    <a:pt x="21056600" y="25400"/>
                  </a:lnTo>
                  <a:lnTo>
                    <a:pt x="20980400" y="25400"/>
                  </a:lnTo>
                  <a:close/>
                  <a:moveTo>
                    <a:pt x="21158200" y="25400"/>
                  </a:moveTo>
                  <a:lnTo>
                    <a:pt x="21234400" y="25400"/>
                  </a:lnTo>
                  <a:lnTo>
                    <a:pt x="21158200" y="25400"/>
                  </a:lnTo>
                  <a:close/>
                  <a:moveTo>
                    <a:pt x="21336000" y="25400"/>
                  </a:moveTo>
                  <a:lnTo>
                    <a:pt x="21412200" y="25400"/>
                  </a:lnTo>
                  <a:lnTo>
                    <a:pt x="21336000" y="25400"/>
                  </a:lnTo>
                  <a:close/>
                  <a:moveTo>
                    <a:pt x="21513800" y="25400"/>
                  </a:moveTo>
                  <a:lnTo>
                    <a:pt x="21590000" y="25400"/>
                  </a:lnTo>
                  <a:lnTo>
                    <a:pt x="21513800" y="25400"/>
                  </a:lnTo>
                  <a:close/>
                  <a:moveTo>
                    <a:pt x="21691600" y="25400"/>
                  </a:moveTo>
                  <a:lnTo>
                    <a:pt x="21767800" y="25400"/>
                  </a:lnTo>
                  <a:lnTo>
                    <a:pt x="21691600" y="25400"/>
                  </a:lnTo>
                  <a:close/>
                  <a:moveTo>
                    <a:pt x="21869400" y="25400"/>
                  </a:moveTo>
                  <a:lnTo>
                    <a:pt x="21945600" y="25400"/>
                  </a:lnTo>
                  <a:lnTo>
                    <a:pt x="21869400" y="25400"/>
                  </a:lnTo>
                  <a:close/>
                  <a:moveTo>
                    <a:pt x="0" y="0"/>
                  </a:moveTo>
                  <a:lnTo>
                    <a:pt x="76200" y="0"/>
                  </a:lnTo>
                  <a:lnTo>
                    <a:pt x="76200" y="25400"/>
                  </a:lnTo>
                  <a:lnTo>
                    <a:pt x="0" y="25400"/>
                  </a:lnTo>
                  <a:close/>
                </a:path>
              </a:pathLst>
            </a:custGeom>
            <a:solidFill>
              <a:srgbClr val="9FB8CD"/>
            </a:solidFill>
          </p:spPr>
        </p:sp>
      </p:grpSp>
      <p:grpSp>
        <p:nvGrpSpPr>
          <p:cNvPr id="5" name="Group 5"/>
          <p:cNvGrpSpPr/>
          <p:nvPr/>
        </p:nvGrpSpPr>
        <p:grpSpPr>
          <a:xfrm>
            <a:off x="904875" y="1704975"/>
            <a:ext cx="16478250" cy="19050"/>
            <a:chOff x="0" y="0"/>
            <a:chExt cx="21971000" cy="25400"/>
          </a:xfrm>
        </p:grpSpPr>
        <p:sp>
          <p:nvSpPr>
            <p:cNvPr id="6" name="Freeform 6"/>
            <p:cNvSpPr/>
            <p:nvPr/>
          </p:nvSpPr>
          <p:spPr>
            <a:xfrm>
              <a:off x="12700" y="0"/>
              <a:ext cx="21945600" cy="25400"/>
            </a:xfrm>
            <a:custGeom>
              <a:avLst/>
              <a:gdLst/>
              <a:ahLst/>
              <a:cxnLst/>
              <a:rect l="l" t="t" r="r" b="b"/>
              <a:pathLst>
                <a:path w="21945600" h="25400">
                  <a:moveTo>
                    <a:pt x="177800" y="0"/>
                  </a:moveTo>
                  <a:lnTo>
                    <a:pt x="254000" y="0"/>
                  </a:lnTo>
                  <a:lnTo>
                    <a:pt x="254000" y="25400"/>
                  </a:lnTo>
                  <a:lnTo>
                    <a:pt x="177800" y="25400"/>
                  </a:lnTo>
                  <a:close/>
                  <a:moveTo>
                    <a:pt x="355600" y="0"/>
                  </a:moveTo>
                  <a:lnTo>
                    <a:pt x="431800" y="0"/>
                  </a:lnTo>
                  <a:lnTo>
                    <a:pt x="431800" y="25400"/>
                  </a:lnTo>
                  <a:lnTo>
                    <a:pt x="355600" y="25400"/>
                  </a:lnTo>
                  <a:close/>
                  <a:moveTo>
                    <a:pt x="533400" y="0"/>
                  </a:moveTo>
                  <a:lnTo>
                    <a:pt x="609600" y="0"/>
                  </a:lnTo>
                  <a:lnTo>
                    <a:pt x="609600" y="25400"/>
                  </a:lnTo>
                  <a:lnTo>
                    <a:pt x="533400" y="25400"/>
                  </a:lnTo>
                  <a:close/>
                  <a:moveTo>
                    <a:pt x="711200" y="0"/>
                  </a:moveTo>
                  <a:lnTo>
                    <a:pt x="787400" y="0"/>
                  </a:lnTo>
                  <a:lnTo>
                    <a:pt x="787400" y="25400"/>
                  </a:lnTo>
                  <a:lnTo>
                    <a:pt x="711200" y="25400"/>
                  </a:lnTo>
                  <a:close/>
                  <a:moveTo>
                    <a:pt x="889000" y="0"/>
                  </a:moveTo>
                  <a:lnTo>
                    <a:pt x="965200" y="0"/>
                  </a:lnTo>
                  <a:lnTo>
                    <a:pt x="965200" y="25400"/>
                  </a:lnTo>
                  <a:lnTo>
                    <a:pt x="889000" y="25400"/>
                  </a:lnTo>
                  <a:close/>
                  <a:moveTo>
                    <a:pt x="1066800" y="0"/>
                  </a:moveTo>
                  <a:lnTo>
                    <a:pt x="1143000" y="0"/>
                  </a:lnTo>
                  <a:lnTo>
                    <a:pt x="1143000" y="25400"/>
                  </a:lnTo>
                  <a:lnTo>
                    <a:pt x="1066800" y="25400"/>
                  </a:lnTo>
                  <a:close/>
                  <a:moveTo>
                    <a:pt x="1244600" y="0"/>
                  </a:moveTo>
                  <a:lnTo>
                    <a:pt x="1320800" y="0"/>
                  </a:lnTo>
                  <a:lnTo>
                    <a:pt x="1320800" y="25400"/>
                  </a:lnTo>
                  <a:lnTo>
                    <a:pt x="1244600" y="25400"/>
                  </a:lnTo>
                  <a:close/>
                  <a:moveTo>
                    <a:pt x="1422400" y="25400"/>
                  </a:moveTo>
                  <a:lnTo>
                    <a:pt x="1498600" y="25400"/>
                  </a:lnTo>
                  <a:lnTo>
                    <a:pt x="1422400" y="25400"/>
                  </a:lnTo>
                  <a:close/>
                  <a:moveTo>
                    <a:pt x="1600200" y="25400"/>
                  </a:moveTo>
                  <a:lnTo>
                    <a:pt x="1676400" y="25400"/>
                  </a:lnTo>
                  <a:lnTo>
                    <a:pt x="1600200" y="25400"/>
                  </a:lnTo>
                  <a:close/>
                  <a:moveTo>
                    <a:pt x="1778000" y="25400"/>
                  </a:moveTo>
                  <a:lnTo>
                    <a:pt x="1854200" y="25400"/>
                  </a:lnTo>
                  <a:lnTo>
                    <a:pt x="1778000" y="25400"/>
                  </a:lnTo>
                  <a:close/>
                  <a:moveTo>
                    <a:pt x="1955800" y="25400"/>
                  </a:moveTo>
                  <a:lnTo>
                    <a:pt x="2032000" y="25400"/>
                  </a:lnTo>
                  <a:lnTo>
                    <a:pt x="1955800" y="25400"/>
                  </a:lnTo>
                  <a:close/>
                  <a:moveTo>
                    <a:pt x="2133600" y="25400"/>
                  </a:moveTo>
                  <a:lnTo>
                    <a:pt x="2209800" y="25400"/>
                  </a:lnTo>
                  <a:lnTo>
                    <a:pt x="2133600" y="25400"/>
                  </a:lnTo>
                  <a:close/>
                  <a:moveTo>
                    <a:pt x="2311400" y="25400"/>
                  </a:moveTo>
                  <a:lnTo>
                    <a:pt x="2387600" y="25400"/>
                  </a:lnTo>
                  <a:lnTo>
                    <a:pt x="2311400" y="25400"/>
                  </a:lnTo>
                  <a:close/>
                  <a:moveTo>
                    <a:pt x="2489200" y="25400"/>
                  </a:moveTo>
                  <a:lnTo>
                    <a:pt x="2565400" y="25400"/>
                  </a:lnTo>
                  <a:lnTo>
                    <a:pt x="2489200" y="25400"/>
                  </a:lnTo>
                  <a:close/>
                  <a:moveTo>
                    <a:pt x="2667000" y="25400"/>
                  </a:moveTo>
                  <a:lnTo>
                    <a:pt x="2743200" y="25400"/>
                  </a:lnTo>
                  <a:lnTo>
                    <a:pt x="2667000" y="25400"/>
                  </a:lnTo>
                  <a:close/>
                  <a:moveTo>
                    <a:pt x="2844800" y="25400"/>
                  </a:moveTo>
                  <a:lnTo>
                    <a:pt x="2921000" y="25400"/>
                  </a:lnTo>
                  <a:lnTo>
                    <a:pt x="2844800" y="25400"/>
                  </a:lnTo>
                  <a:close/>
                  <a:moveTo>
                    <a:pt x="3022600" y="25400"/>
                  </a:moveTo>
                  <a:lnTo>
                    <a:pt x="3098800" y="25400"/>
                  </a:lnTo>
                  <a:lnTo>
                    <a:pt x="3022600" y="25400"/>
                  </a:lnTo>
                  <a:close/>
                  <a:moveTo>
                    <a:pt x="3200400" y="25400"/>
                  </a:moveTo>
                  <a:lnTo>
                    <a:pt x="3276600" y="25400"/>
                  </a:lnTo>
                  <a:lnTo>
                    <a:pt x="3200400" y="25400"/>
                  </a:lnTo>
                  <a:close/>
                  <a:moveTo>
                    <a:pt x="3378200" y="25400"/>
                  </a:moveTo>
                  <a:lnTo>
                    <a:pt x="3454400" y="25400"/>
                  </a:lnTo>
                  <a:lnTo>
                    <a:pt x="3378200" y="25400"/>
                  </a:lnTo>
                  <a:close/>
                  <a:moveTo>
                    <a:pt x="3556000" y="25400"/>
                  </a:moveTo>
                  <a:lnTo>
                    <a:pt x="3632200" y="25400"/>
                  </a:lnTo>
                  <a:lnTo>
                    <a:pt x="3556000" y="25400"/>
                  </a:lnTo>
                  <a:close/>
                  <a:moveTo>
                    <a:pt x="3733800" y="25400"/>
                  </a:moveTo>
                  <a:lnTo>
                    <a:pt x="3810000" y="25400"/>
                  </a:lnTo>
                  <a:lnTo>
                    <a:pt x="3733800" y="25400"/>
                  </a:lnTo>
                  <a:close/>
                  <a:moveTo>
                    <a:pt x="3911600" y="25400"/>
                  </a:moveTo>
                  <a:lnTo>
                    <a:pt x="3987800" y="25400"/>
                  </a:lnTo>
                  <a:lnTo>
                    <a:pt x="3911600" y="25400"/>
                  </a:lnTo>
                  <a:close/>
                  <a:moveTo>
                    <a:pt x="4089400" y="25400"/>
                  </a:moveTo>
                  <a:lnTo>
                    <a:pt x="4165600" y="25400"/>
                  </a:lnTo>
                  <a:lnTo>
                    <a:pt x="4089400" y="25400"/>
                  </a:lnTo>
                  <a:close/>
                  <a:moveTo>
                    <a:pt x="4267200" y="25400"/>
                  </a:moveTo>
                  <a:lnTo>
                    <a:pt x="4343400" y="25400"/>
                  </a:lnTo>
                  <a:lnTo>
                    <a:pt x="4267200" y="25400"/>
                  </a:lnTo>
                  <a:close/>
                  <a:moveTo>
                    <a:pt x="4445000" y="25400"/>
                  </a:moveTo>
                  <a:lnTo>
                    <a:pt x="4521200" y="25400"/>
                  </a:lnTo>
                  <a:lnTo>
                    <a:pt x="4445000" y="25400"/>
                  </a:lnTo>
                  <a:close/>
                  <a:moveTo>
                    <a:pt x="4622800" y="25400"/>
                  </a:moveTo>
                  <a:lnTo>
                    <a:pt x="4699000" y="25400"/>
                  </a:lnTo>
                  <a:lnTo>
                    <a:pt x="4622800" y="25400"/>
                  </a:lnTo>
                  <a:close/>
                  <a:moveTo>
                    <a:pt x="4800600" y="25400"/>
                  </a:moveTo>
                  <a:lnTo>
                    <a:pt x="4876800" y="25400"/>
                  </a:lnTo>
                  <a:lnTo>
                    <a:pt x="4800600" y="25400"/>
                  </a:lnTo>
                  <a:close/>
                  <a:moveTo>
                    <a:pt x="4978400" y="25400"/>
                  </a:moveTo>
                  <a:lnTo>
                    <a:pt x="5054600" y="25400"/>
                  </a:lnTo>
                  <a:lnTo>
                    <a:pt x="4978400" y="25400"/>
                  </a:lnTo>
                  <a:close/>
                  <a:moveTo>
                    <a:pt x="5156200" y="25400"/>
                  </a:moveTo>
                  <a:lnTo>
                    <a:pt x="5232400" y="25400"/>
                  </a:lnTo>
                  <a:lnTo>
                    <a:pt x="5156200" y="25400"/>
                  </a:lnTo>
                  <a:close/>
                  <a:moveTo>
                    <a:pt x="5334000" y="25400"/>
                  </a:moveTo>
                  <a:lnTo>
                    <a:pt x="5410200" y="25400"/>
                  </a:lnTo>
                  <a:lnTo>
                    <a:pt x="5334000" y="25400"/>
                  </a:lnTo>
                  <a:close/>
                  <a:moveTo>
                    <a:pt x="5511800" y="25400"/>
                  </a:moveTo>
                  <a:lnTo>
                    <a:pt x="5588000" y="25400"/>
                  </a:lnTo>
                  <a:lnTo>
                    <a:pt x="5511800" y="25400"/>
                  </a:lnTo>
                  <a:close/>
                  <a:moveTo>
                    <a:pt x="5689600" y="25400"/>
                  </a:moveTo>
                  <a:lnTo>
                    <a:pt x="5765800" y="25400"/>
                  </a:lnTo>
                  <a:lnTo>
                    <a:pt x="5689600" y="25400"/>
                  </a:lnTo>
                  <a:close/>
                  <a:moveTo>
                    <a:pt x="5867400" y="25400"/>
                  </a:moveTo>
                  <a:lnTo>
                    <a:pt x="5943600" y="25400"/>
                  </a:lnTo>
                  <a:lnTo>
                    <a:pt x="5867400" y="25400"/>
                  </a:lnTo>
                  <a:close/>
                  <a:moveTo>
                    <a:pt x="6045200" y="25400"/>
                  </a:moveTo>
                  <a:lnTo>
                    <a:pt x="6121400" y="25400"/>
                  </a:lnTo>
                  <a:lnTo>
                    <a:pt x="6045200" y="25400"/>
                  </a:lnTo>
                  <a:close/>
                  <a:moveTo>
                    <a:pt x="6223000" y="25400"/>
                  </a:moveTo>
                  <a:lnTo>
                    <a:pt x="6299200" y="25400"/>
                  </a:lnTo>
                  <a:lnTo>
                    <a:pt x="6223000" y="25400"/>
                  </a:lnTo>
                  <a:close/>
                  <a:moveTo>
                    <a:pt x="6400800" y="25400"/>
                  </a:moveTo>
                  <a:lnTo>
                    <a:pt x="6477000" y="25400"/>
                  </a:lnTo>
                  <a:lnTo>
                    <a:pt x="6400800" y="25400"/>
                  </a:lnTo>
                  <a:close/>
                  <a:moveTo>
                    <a:pt x="6578600" y="25400"/>
                  </a:moveTo>
                  <a:lnTo>
                    <a:pt x="6654800" y="25400"/>
                  </a:lnTo>
                  <a:lnTo>
                    <a:pt x="6578600" y="25400"/>
                  </a:lnTo>
                  <a:close/>
                  <a:moveTo>
                    <a:pt x="6756400" y="25400"/>
                  </a:moveTo>
                  <a:lnTo>
                    <a:pt x="6832600" y="25400"/>
                  </a:lnTo>
                  <a:lnTo>
                    <a:pt x="6756400" y="25400"/>
                  </a:lnTo>
                  <a:close/>
                  <a:moveTo>
                    <a:pt x="6934200" y="25400"/>
                  </a:moveTo>
                  <a:lnTo>
                    <a:pt x="7010400" y="25400"/>
                  </a:lnTo>
                  <a:lnTo>
                    <a:pt x="6934200" y="25400"/>
                  </a:lnTo>
                  <a:close/>
                  <a:moveTo>
                    <a:pt x="7112000" y="25400"/>
                  </a:moveTo>
                  <a:lnTo>
                    <a:pt x="7188200" y="25400"/>
                  </a:lnTo>
                  <a:lnTo>
                    <a:pt x="7112000" y="25400"/>
                  </a:lnTo>
                  <a:close/>
                  <a:moveTo>
                    <a:pt x="7289800" y="25400"/>
                  </a:moveTo>
                  <a:lnTo>
                    <a:pt x="7366000" y="25400"/>
                  </a:lnTo>
                  <a:lnTo>
                    <a:pt x="7289800" y="25400"/>
                  </a:lnTo>
                  <a:close/>
                  <a:moveTo>
                    <a:pt x="7467600" y="25400"/>
                  </a:moveTo>
                  <a:lnTo>
                    <a:pt x="7543800" y="25400"/>
                  </a:lnTo>
                  <a:lnTo>
                    <a:pt x="7467600" y="25400"/>
                  </a:lnTo>
                  <a:close/>
                  <a:moveTo>
                    <a:pt x="7645400" y="25400"/>
                  </a:moveTo>
                  <a:lnTo>
                    <a:pt x="7721600" y="25400"/>
                  </a:lnTo>
                  <a:lnTo>
                    <a:pt x="7645400" y="25400"/>
                  </a:lnTo>
                  <a:close/>
                  <a:moveTo>
                    <a:pt x="7823200" y="25400"/>
                  </a:moveTo>
                  <a:lnTo>
                    <a:pt x="7899400" y="25400"/>
                  </a:lnTo>
                  <a:lnTo>
                    <a:pt x="7823200" y="25400"/>
                  </a:lnTo>
                  <a:close/>
                  <a:moveTo>
                    <a:pt x="8001000" y="25400"/>
                  </a:moveTo>
                  <a:lnTo>
                    <a:pt x="8077200" y="25400"/>
                  </a:lnTo>
                  <a:lnTo>
                    <a:pt x="8001000" y="25400"/>
                  </a:lnTo>
                  <a:close/>
                  <a:moveTo>
                    <a:pt x="8178800" y="25400"/>
                  </a:moveTo>
                  <a:lnTo>
                    <a:pt x="8255000" y="25400"/>
                  </a:lnTo>
                  <a:lnTo>
                    <a:pt x="8178800" y="25400"/>
                  </a:lnTo>
                  <a:close/>
                  <a:moveTo>
                    <a:pt x="8356600" y="25400"/>
                  </a:moveTo>
                  <a:lnTo>
                    <a:pt x="8432800" y="25400"/>
                  </a:lnTo>
                  <a:lnTo>
                    <a:pt x="8356600" y="25400"/>
                  </a:lnTo>
                  <a:close/>
                  <a:moveTo>
                    <a:pt x="8534400" y="25400"/>
                  </a:moveTo>
                  <a:lnTo>
                    <a:pt x="8610600" y="25400"/>
                  </a:lnTo>
                  <a:lnTo>
                    <a:pt x="8534400" y="25400"/>
                  </a:lnTo>
                  <a:close/>
                  <a:moveTo>
                    <a:pt x="8712200" y="25400"/>
                  </a:moveTo>
                  <a:lnTo>
                    <a:pt x="8788400" y="25400"/>
                  </a:lnTo>
                  <a:lnTo>
                    <a:pt x="8712200" y="25400"/>
                  </a:lnTo>
                  <a:close/>
                  <a:moveTo>
                    <a:pt x="8890000" y="25400"/>
                  </a:moveTo>
                  <a:lnTo>
                    <a:pt x="8966200" y="25400"/>
                  </a:lnTo>
                  <a:lnTo>
                    <a:pt x="8890000" y="25400"/>
                  </a:lnTo>
                  <a:close/>
                  <a:moveTo>
                    <a:pt x="9067800" y="25400"/>
                  </a:moveTo>
                  <a:lnTo>
                    <a:pt x="9144000" y="25400"/>
                  </a:lnTo>
                  <a:lnTo>
                    <a:pt x="9067800" y="25400"/>
                  </a:lnTo>
                  <a:close/>
                  <a:moveTo>
                    <a:pt x="9245600" y="25400"/>
                  </a:moveTo>
                  <a:lnTo>
                    <a:pt x="9321800" y="25400"/>
                  </a:lnTo>
                  <a:lnTo>
                    <a:pt x="9245600" y="25400"/>
                  </a:lnTo>
                  <a:close/>
                  <a:moveTo>
                    <a:pt x="9423400" y="25400"/>
                  </a:moveTo>
                  <a:lnTo>
                    <a:pt x="9499600" y="25400"/>
                  </a:lnTo>
                  <a:lnTo>
                    <a:pt x="9423400" y="25400"/>
                  </a:lnTo>
                  <a:close/>
                  <a:moveTo>
                    <a:pt x="9601200" y="25400"/>
                  </a:moveTo>
                  <a:lnTo>
                    <a:pt x="9677400" y="25400"/>
                  </a:lnTo>
                  <a:lnTo>
                    <a:pt x="9601200" y="25400"/>
                  </a:lnTo>
                  <a:close/>
                  <a:moveTo>
                    <a:pt x="9779000" y="25400"/>
                  </a:moveTo>
                  <a:lnTo>
                    <a:pt x="9855200" y="25400"/>
                  </a:lnTo>
                  <a:lnTo>
                    <a:pt x="9779000" y="25400"/>
                  </a:lnTo>
                  <a:close/>
                  <a:moveTo>
                    <a:pt x="9956800" y="25400"/>
                  </a:moveTo>
                  <a:lnTo>
                    <a:pt x="10033000" y="25400"/>
                  </a:lnTo>
                  <a:lnTo>
                    <a:pt x="9956800" y="25400"/>
                  </a:lnTo>
                  <a:close/>
                  <a:moveTo>
                    <a:pt x="10134600" y="25400"/>
                  </a:moveTo>
                  <a:lnTo>
                    <a:pt x="10210800" y="25400"/>
                  </a:lnTo>
                  <a:lnTo>
                    <a:pt x="10134600" y="25400"/>
                  </a:lnTo>
                  <a:close/>
                  <a:moveTo>
                    <a:pt x="10312400" y="25400"/>
                  </a:moveTo>
                  <a:lnTo>
                    <a:pt x="10388600" y="25400"/>
                  </a:lnTo>
                  <a:lnTo>
                    <a:pt x="10312400" y="25400"/>
                  </a:lnTo>
                  <a:close/>
                  <a:moveTo>
                    <a:pt x="10490200" y="25400"/>
                  </a:moveTo>
                  <a:lnTo>
                    <a:pt x="10566400" y="25400"/>
                  </a:lnTo>
                  <a:lnTo>
                    <a:pt x="10490200" y="25400"/>
                  </a:lnTo>
                  <a:close/>
                  <a:moveTo>
                    <a:pt x="10668000" y="25400"/>
                  </a:moveTo>
                  <a:lnTo>
                    <a:pt x="10744200" y="25400"/>
                  </a:lnTo>
                  <a:lnTo>
                    <a:pt x="10668000" y="25400"/>
                  </a:lnTo>
                  <a:close/>
                  <a:moveTo>
                    <a:pt x="10845800" y="25400"/>
                  </a:moveTo>
                  <a:lnTo>
                    <a:pt x="10922000" y="25400"/>
                  </a:lnTo>
                  <a:lnTo>
                    <a:pt x="10845800" y="25400"/>
                  </a:lnTo>
                  <a:close/>
                  <a:moveTo>
                    <a:pt x="11023600" y="25400"/>
                  </a:moveTo>
                  <a:lnTo>
                    <a:pt x="11099800" y="25400"/>
                  </a:lnTo>
                  <a:lnTo>
                    <a:pt x="11023600" y="25400"/>
                  </a:lnTo>
                  <a:close/>
                  <a:moveTo>
                    <a:pt x="11201400" y="25400"/>
                  </a:moveTo>
                  <a:lnTo>
                    <a:pt x="11277600" y="25400"/>
                  </a:lnTo>
                  <a:lnTo>
                    <a:pt x="11201400" y="25400"/>
                  </a:lnTo>
                  <a:close/>
                  <a:moveTo>
                    <a:pt x="11379200" y="25400"/>
                  </a:moveTo>
                  <a:lnTo>
                    <a:pt x="11455400" y="25400"/>
                  </a:lnTo>
                  <a:lnTo>
                    <a:pt x="11379200" y="25400"/>
                  </a:lnTo>
                  <a:close/>
                  <a:moveTo>
                    <a:pt x="11557000" y="25400"/>
                  </a:moveTo>
                  <a:lnTo>
                    <a:pt x="11633200" y="25400"/>
                  </a:lnTo>
                  <a:lnTo>
                    <a:pt x="11557000" y="25400"/>
                  </a:lnTo>
                  <a:close/>
                  <a:moveTo>
                    <a:pt x="11734800" y="25400"/>
                  </a:moveTo>
                  <a:lnTo>
                    <a:pt x="11811000" y="25400"/>
                  </a:lnTo>
                  <a:lnTo>
                    <a:pt x="11734800" y="25400"/>
                  </a:lnTo>
                  <a:close/>
                  <a:moveTo>
                    <a:pt x="11912600" y="25400"/>
                  </a:moveTo>
                  <a:lnTo>
                    <a:pt x="11988800" y="25400"/>
                  </a:lnTo>
                  <a:lnTo>
                    <a:pt x="11912600" y="25400"/>
                  </a:lnTo>
                  <a:close/>
                  <a:moveTo>
                    <a:pt x="12090400" y="25400"/>
                  </a:moveTo>
                  <a:lnTo>
                    <a:pt x="12166600" y="25400"/>
                  </a:lnTo>
                  <a:lnTo>
                    <a:pt x="12090400" y="25400"/>
                  </a:lnTo>
                  <a:close/>
                  <a:moveTo>
                    <a:pt x="12268200" y="25400"/>
                  </a:moveTo>
                  <a:lnTo>
                    <a:pt x="12344400" y="25400"/>
                  </a:lnTo>
                  <a:lnTo>
                    <a:pt x="12268200" y="25400"/>
                  </a:lnTo>
                  <a:close/>
                  <a:moveTo>
                    <a:pt x="12446000" y="25400"/>
                  </a:moveTo>
                  <a:lnTo>
                    <a:pt x="12522200" y="25400"/>
                  </a:lnTo>
                  <a:lnTo>
                    <a:pt x="12446000" y="25400"/>
                  </a:lnTo>
                  <a:close/>
                  <a:moveTo>
                    <a:pt x="12623800" y="25400"/>
                  </a:moveTo>
                  <a:lnTo>
                    <a:pt x="12700000" y="25400"/>
                  </a:lnTo>
                  <a:lnTo>
                    <a:pt x="12623800" y="25400"/>
                  </a:lnTo>
                  <a:close/>
                  <a:moveTo>
                    <a:pt x="12801600" y="25400"/>
                  </a:moveTo>
                  <a:lnTo>
                    <a:pt x="12877800" y="25400"/>
                  </a:lnTo>
                  <a:lnTo>
                    <a:pt x="12801600" y="25400"/>
                  </a:lnTo>
                  <a:close/>
                  <a:moveTo>
                    <a:pt x="12979400" y="25400"/>
                  </a:moveTo>
                  <a:lnTo>
                    <a:pt x="13055600" y="25400"/>
                  </a:lnTo>
                  <a:lnTo>
                    <a:pt x="12979400" y="25400"/>
                  </a:lnTo>
                  <a:close/>
                  <a:moveTo>
                    <a:pt x="13157200" y="25400"/>
                  </a:moveTo>
                  <a:lnTo>
                    <a:pt x="13233400" y="25400"/>
                  </a:lnTo>
                  <a:lnTo>
                    <a:pt x="13157200" y="25400"/>
                  </a:lnTo>
                  <a:close/>
                  <a:moveTo>
                    <a:pt x="13335000" y="25400"/>
                  </a:moveTo>
                  <a:lnTo>
                    <a:pt x="13411200" y="25400"/>
                  </a:lnTo>
                  <a:lnTo>
                    <a:pt x="13335000" y="25400"/>
                  </a:lnTo>
                  <a:close/>
                  <a:moveTo>
                    <a:pt x="13512800" y="25400"/>
                  </a:moveTo>
                  <a:lnTo>
                    <a:pt x="13589000" y="25400"/>
                  </a:lnTo>
                  <a:lnTo>
                    <a:pt x="13512800" y="25400"/>
                  </a:lnTo>
                  <a:close/>
                  <a:moveTo>
                    <a:pt x="13690600" y="25400"/>
                  </a:moveTo>
                  <a:lnTo>
                    <a:pt x="13766800" y="25400"/>
                  </a:lnTo>
                  <a:lnTo>
                    <a:pt x="13690600" y="25400"/>
                  </a:lnTo>
                  <a:close/>
                  <a:moveTo>
                    <a:pt x="13868400" y="25400"/>
                  </a:moveTo>
                  <a:lnTo>
                    <a:pt x="13944600" y="25400"/>
                  </a:lnTo>
                  <a:lnTo>
                    <a:pt x="13868400" y="25400"/>
                  </a:lnTo>
                  <a:close/>
                  <a:moveTo>
                    <a:pt x="14046200" y="25400"/>
                  </a:moveTo>
                  <a:lnTo>
                    <a:pt x="14122400" y="25400"/>
                  </a:lnTo>
                  <a:lnTo>
                    <a:pt x="14046200" y="25400"/>
                  </a:lnTo>
                  <a:close/>
                  <a:moveTo>
                    <a:pt x="14224000" y="25400"/>
                  </a:moveTo>
                  <a:lnTo>
                    <a:pt x="14300200" y="25400"/>
                  </a:lnTo>
                  <a:lnTo>
                    <a:pt x="14224000" y="25400"/>
                  </a:lnTo>
                  <a:close/>
                  <a:moveTo>
                    <a:pt x="14401800" y="25400"/>
                  </a:moveTo>
                  <a:lnTo>
                    <a:pt x="14478000" y="25400"/>
                  </a:lnTo>
                  <a:lnTo>
                    <a:pt x="14401800" y="25400"/>
                  </a:lnTo>
                  <a:close/>
                  <a:moveTo>
                    <a:pt x="14579600" y="25400"/>
                  </a:moveTo>
                  <a:lnTo>
                    <a:pt x="14655800" y="25400"/>
                  </a:lnTo>
                  <a:lnTo>
                    <a:pt x="14579600" y="25400"/>
                  </a:lnTo>
                  <a:close/>
                  <a:moveTo>
                    <a:pt x="14757400" y="25400"/>
                  </a:moveTo>
                  <a:lnTo>
                    <a:pt x="14833600" y="25400"/>
                  </a:lnTo>
                  <a:lnTo>
                    <a:pt x="14757400" y="25400"/>
                  </a:lnTo>
                  <a:close/>
                  <a:moveTo>
                    <a:pt x="14935200" y="25400"/>
                  </a:moveTo>
                  <a:lnTo>
                    <a:pt x="15011400" y="25400"/>
                  </a:lnTo>
                  <a:lnTo>
                    <a:pt x="14935200" y="25400"/>
                  </a:lnTo>
                  <a:close/>
                  <a:moveTo>
                    <a:pt x="15113000" y="25400"/>
                  </a:moveTo>
                  <a:lnTo>
                    <a:pt x="15189200" y="25400"/>
                  </a:lnTo>
                  <a:lnTo>
                    <a:pt x="15113000" y="25400"/>
                  </a:lnTo>
                  <a:close/>
                  <a:moveTo>
                    <a:pt x="15290800" y="25400"/>
                  </a:moveTo>
                  <a:lnTo>
                    <a:pt x="15367000" y="25400"/>
                  </a:lnTo>
                  <a:lnTo>
                    <a:pt x="15290800" y="25400"/>
                  </a:lnTo>
                  <a:close/>
                  <a:moveTo>
                    <a:pt x="15468600" y="25400"/>
                  </a:moveTo>
                  <a:lnTo>
                    <a:pt x="15544800" y="25400"/>
                  </a:lnTo>
                  <a:lnTo>
                    <a:pt x="15468600" y="25400"/>
                  </a:lnTo>
                  <a:close/>
                  <a:moveTo>
                    <a:pt x="15646400" y="25400"/>
                  </a:moveTo>
                  <a:lnTo>
                    <a:pt x="15722600" y="25400"/>
                  </a:lnTo>
                  <a:lnTo>
                    <a:pt x="15646400" y="25400"/>
                  </a:lnTo>
                  <a:close/>
                  <a:moveTo>
                    <a:pt x="15824200" y="25400"/>
                  </a:moveTo>
                  <a:lnTo>
                    <a:pt x="15900400" y="25400"/>
                  </a:lnTo>
                  <a:lnTo>
                    <a:pt x="15824200" y="25400"/>
                  </a:lnTo>
                  <a:close/>
                  <a:moveTo>
                    <a:pt x="16002000" y="25400"/>
                  </a:moveTo>
                  <a:lnTo>
                    <a:pt x="16078200" y="25400"/>
                  </a:lnTo>
                  <a:lnTo>
                    <a:pt x="16002000" y="25400"/>
                  </a:lnTo>
                  <a:close/>
                  <a:moveTo>
                    <a:pt x="16179800" y="25400"/>
                  </a:moveTo>
                  <a:lnTo>
                    <a:pt x="16256000" y="25400"/>
                  </a:lnTo>
                  <a:lnTo>
                    <a:pt x="16179800" y="25400"/>
                  </a:lnTo>
                  <a:close/>
                  <a:moveTo>
                    <a:pt x="16357600" y="25400"/>
                  </a:moveTo>
                  <a:lnTo>
                    <a:pt x="16433800" y="25400"/>
                  </a:lnTo>
                  <a:lnTo>
                    <a:pt x="16357600" y="25400"/>
                  </a:lnTo>
                  <a:close/>
                  <a:moveTo>
                    <a:pt x="16535400" y="25400"/>
                  </a:moveTo>
                  <a:lnTo>
                    <a:pt x="16611600" y="25400"/>
                  </a:lnTo>
                  <a:lnTo>
                    <a:pt x="16535400" y="25400"/>
                  </a:lnTo>
                  <a:close/>
                  <a:moveTo>
                    <a:pt x="16713200" y="25400"/>
                  </a:moveTo>
                  <a:lnTo>
                    <a:pt x="16789400" y="25400"/>
                  </a:lnTo>
                  <a:lnTo>
                    <a:pt x="16713200" y="25400"/>
                  </a:lnTo>
                  <a:close/>
                  <a:moveTo>
                    <a:pt x="16891000" y="25400"/>
                  </a:moveTo>
                  <a:lnTo>
                    <a:pt x="16967200" y="25400"/>
                  </a:lnTo>
                  <a:lnTo>
                    <a:pt x="16891000" y="25400"/>
                  </a:lnTo>
                  <a:close/>
                  <a:moveTo>
                    <a:pt x="17068800" y="25400"/>
                  </a:moveTo>
                  <a:lnTo>
                    <a:pt x="17145000" y="25400"/>
                  </a:lnTo>
                  <a:lnTo>
                    <a:pt x="17068800" y="25400"/>
                  </a:lnTo>
                  <a:close/>
                  <a:moveTo>
                    <a:pt x="17246600" y="25400"/>
                  </a:moveTo>
                  <a:lnTo>
                    <a:pt x="17322800" y="25400"/>
                  </a:lnTo>
                  <a:lnTo>
                    <a:pt x="17246600" y="25400"/>
                  </a:lnTo>
                  <a:close/>
                  <a:moveTo>
                    <a:pt x="17424400" y="25400"/>
                  </a:moveTo>
                  <a:lnTo>
                    <a:pt x="17500600" y="25400"/>
                  </a:lnTo>
                  <a:lnTo>
                    <a:pt x="17424400" y="25400"/>
                  </a:lnTo>
                  <a:close/>
                  <a:moveTo>
                    <a:pt x="17602200" y="25400"/>
                  </a:moveTo>
                  <a:lnTo>
                    <a:pt x="17678400" y="25400"/>
                  </a:lnTo>
                  <a:lnTo>
                    <a:pt x="17602200" y="25400"/>
                  </a:lnTo>
                  <a:close/>
                  <a:moveTo>
                    <a:pt x="17780000" y="25400"/>
                  </a:moveTo>
                  <a:lnTo>
                    <a:pt x="17856200" y="25400"/>
                  </a:lnTo>
                  <a:lnTo>
                    <a:pt x="17780000" y="25400"/>
                  </a:lnTo>
                  <a:close/>
                  <a:moveTo>
                    <a:pt x="17957800" y="25400"/>
                  </a:moveTo>
                  <a:lnTo>
                    <a:pt x="18034000" y="25400"/>
                  </a:lnTo>
                  <a:lnTo>
                    <a:pt x="17957800" y="25400"/>
                  </a:lnTo>
                  <a:close/>
                  <a:moveTo>
                    <a:pt x="18135600" y="25400"/>
                  </a:moveTo>
                  <a:lnTo>
                    <a:pt x="18211800" y="25400"/>
                  </a:lnTo>
                  <a:lnTo>
                    <a:pt x="18135600" y="25400"/>
                  </a:lnTo>
                  <a:close/>
                  <a:moveTo>
                    <a:pt x="18313400" y="25400"/>
                  </a:moveTo>
                  <a:lnTo>
                    <a:pt x="18389600" y="25400"/>
                  </a:lnTo>
                  <a:lnTo>
                    <a:pt x="18313400" y="25400"/>
                  </a:lnTo>
                  <a:close/>
                  <a:moveTo>
                    <a:pt x="18491200" y="25400"/>
                  </a:moveTo>
                  <a:lnTo>
                    <a:pt x="18567400" y="25400"/>
                  </a:lnTo>
                  <a:lnTo>
                    <a:pt x="18491200" y="25400"/>
                  </a:lnTo>
                  <a:close/>
                  <a:moveTo>
                    <a:pt x="18669000" y="25400"/>
                  </a:moveTo>
                  <a:lnTo>
                    <a:pt x="18745200" y="25400"/>
                  </a:lnTo>
                  <a:lnTo>
                    <a:pt x="18669000" y="25400"/>
                  </a:lnTo>
                  <a:close/>
                  <a:moveTo>
                    <a:pt x="18846800" y="25400"/>
                  </a:moveTo>
                  <a:lnTo>
                    <a:pt x="18923000" y="25400"/>
                  </a:lnTo>
                  <a:lnTo>
                    <a:pt x="18846800" y="25400"/>
                  </a:lnTo>
                  <a:close/>
                  <a:moveTo>
                    <a:pt x="19024600" y="25400"/>
                  </a:moveTo>
                  <a:lnTo>
                    <a:pt x="19100800" y="25400"/>
                  </a:lnTo>
                  <a:lnTo>
                    <a:pt x="19024600" y="25400"/>
                  </a:lnTo>
                  <a:close/>
                  <a:moveTo>
                    <a:pt x="19202400" y="25400"/>
                  </a:moveTo>
                  <a:lnTo>
                    <a:pt x="19278600" y="25400"/>
                  </a:lnTo>
                  <a:lnTo>
                    <a:pt x="19202400" y="25400"/>
                  </a:lnTo>
                  <a:close/>
                  <a:moveTo>
                    <a:pt x="19380200" y="25400"/>
                  </a:moveTo>
                  <a:lnTo>
                    <a:pt x="19456400" y="25400"/>
                  </a:lnTo>
                  <a:lnTo>
                    <a:pt x="19380200" y="25400"/>
                  </a:lnTo>
                  <a:close/>
                  <a:moveTo>
                    <a:pt x="19558000" y="25400"/>
                  </a:moveTo>
                  <a:lnTo>
                    <a:pt x="19634200" y="25400"/>
                  </a:lnTo>
                  <a:lnTo>
                    <a:pt x="19558000" y="25400"/>
                  </a:lnTo>
                  <a:close/>
                  <a:moveTo>
                    <a:pt x="19735800" y="25400"/>
                  </a:moveTo>
                  <a:lnTo>
                    <a:pt x="19812000" y="25400"/>
                  </a:lnTo>
                  <a:lnTo>
                    <a:pt x="19735800" y="25400"/>
                  </a:lnTo>
                  <a:close/>
                  <a:moveTo>
                    <a:pt x="19913600" y="25400"/>
                  </a:moveTo>
                  <a:lnTo>
                    <a:pt x="19989800" y="25400"/>
                  </a:lnTo>
                  <a:lnTo>
                    <a:pt x="19913600" y="25400"/>
                  </a:lnTo>
                  <a:close/>
                  <a:moveTo>
                    <a:pt x="20091400" y="25400"/>
                  </a:moveTo>
                  <a:lnTo>
                    <a:pt x="20167600" y="25400"/>
                  </a:lnTo>
                  <a:lnTo>
                    <a:pt x="20091400" y="25400"/>
                  </a:lnTo>
                  <a:close/>
                  <a:moveTo>
                    <a:pt x="20269200" y="25400"/>
                  </a:moveTo>
                  <a:lnTo>
                    <a:pt x="20345400" y="25400"/>
                  </a:lnTo>
                  <a:lnTo>
                    <a:pt x="20269200" y="25400"/>
                  </a:lnTo>
                  <a:close/>
                  <a:moveTo>
                    <a:pt x="20447000" y="25400"/>
                  </a:moveTo>
                  <a:lnTo>
                    <a:pt x="20523200" y="25400"/>
                  </a:lnTo>
                  <a:lnTo>
                    <a:pt x="20447000" y="25400"/>
                  </a:lnTo>
                  <a:close/>
                  <a:moveTo>
                    <a:pt x="20624800" y="25400"/>
                  </a:moveTo>
                  <a:lnTo>
                    <a:pt x="20701000" y="25400"/>
                  </a:lnTo>
                  <a:lnTo>
                    <a:pt x="20624800" y="25400"/>
                  </a:lnTo>
                  <a:close/>
                  <a:moveTo>
                    <a:pt x="20802600" y="25400"/>
                  </a:moveTo>
                  <a:lnTo>
                    <a:pt x="20878800" y="25400"/>
                  </a:lnTo>
                  <a:lnTo>
                    <a:pt x="20802600" y="25400"/>
                  </a:lnTo>
                  <a:close/>
                  <a:moveTo>
                    <a:pt x="20980400" y="25400"/>
                  </a:moveTo>
                  <a:lnTo>
                    <a:pt x="21056600" y="25400"/>
                  </a:lnTo>
                  <a:lnTo>
                    <a:pt x="20980400" y="25400"/>
                  </a:lnTo>
                  <a:close/>
                  <a:moveTo>
                    <a:pt x="21158200" y="25400"/>
                  </a:moveTo>
                  <a:lnTo>
                    <a:pt x="21234400" y="25400"/>
                  </a:lnTo>
                  <a:lnTo>
                    <a:pt x="21158200" y="25400"/>
                  </a:lnTo>
                  <a:close/>
                  <a:moveTo>
                    <a:pt x="21336000" y="25400"/>
                  </a:moveTo>
                  <a:lnTo>
                    <a:pt x="21412200" y="25400"/>
                  </a:lnTo>
                  <a:lnTo>
                    <a:pt x="21336000" y="25400"/>
                  </a:lnTo>
                  <a:close/>
                  <a:moveTo>
                    <a:pt x="21513800" y="25400"/>
                  </a:moveTo>
                  <a:lnTo>
                    <a:pt x="21590000" y="25400"/>
                  </a:lnTo>
                  <a:lnTo>
                    <a:pt x="21513800" y="25400"/>
                  </a:lnTo>
                  <a:close/>
                  <a:moveTo>
                    <a:pt x="21691600" y="25400"/>
                  </a:moveTo>
                  <a:lnTo>
                    <a:pt x="21767800" y="25400"/>
                  </a:lnTo>
                  <a:lnTo>
                    <a:pt x="21691600" y="25400"/>
                  </a:lnTo>
                  <a:close/>
                  <a:moveTo>
                    <a:pt x="21869400" y="25400"/>
                  </a:moveTo>
                  <a:lnTo>
                    <a:pt x="21945600" y="25400"/>
                  </a:lnTo>
                  <a:lnTo>
                    <a:pt x="21869400" y="25400"/>
                  </a:lnTo>
                  <a:close/>
                  <a:moveTo>
                    <a:pt x="0" y="0"/>
                  </a:moveTo>
                  <a:lnTo>
                    <a:pt x="76200" y="0"/>
                  </a:lnTo>
                  <a:lnTo>
                    <a:pt x="76200" y="25400"/>
                  </a:lnTo>
                  <a:lnTo>
                    <a:pt x="0" y="25400"/>
                  </a:lnTo>
                  <a:close/>
                </a:path>
              </a:pathLst>
            </a:custGeom>
            <a:solidFill>
              <a:srgbClr val="9FB8CD"/>
            </a:solidFill>
          </p:spPr>
        </p:sp>
      </p:grpSp>
      <p:grpSp>
        <p:nvGrpSpPr>
          <p:cNvPr id="7" name="Group 7"/>
          <p:cNvGrpSpPr/>
          <p:nvPr/>
        </p:nvGrpSpPr>
        <p:grpSpPr>
          <a:xfrm rot="5400000">
            <a:off x="885914" y="9671134"/>
            <a:ext cx="286274" cy="240628"/>
            <a:chOff x="0" y="0"/>
            <a:chExt cx="381699" cy="320837"/>
          </a:xfrm>
        </p:grpSpPr>
        <p:sp>
          <p:nvSpPr>
            <p:cNvPr id="8" name="Freeform 8"/>
            <p:cNvSpPr/>
            <p:nvPr/>
          </p:nvSpPr>
          <p:spPr>
            <a:xfrm>
              <a:off x="0" y="0"/>
              <a:ext cx="381762" cy="320802"/>
            </a:xfrm>
            <a:custGeom>
              <a:avLst/>
              <a:gdLst/>
              <a:ahLst/>
              <a:cxnLst/>
              <a:rect l="l" t="t" r="r" b="b"/>
              <a:pathLst>
                <a:path w="381762" h="320802">
                  <a:moveTo>
                    <a:pt x="0" y="320802"/>
                  </a:moveTo>
                  <a:lnTo>
                    <a:pt x="190881" y="0"/>
                  </a:lnTo>
                  <a:lnTo>
                    <a:pt x="381762" y="320802"/>
                  </a:lnTo>
                  <a:close/>
                </a:path>
              </a:pathLst>
            </a:custGeom>
            <a:solidFill>
              <a:srgbClr val="9FB8CD"/>
            </a:solidFill>
          </p:spPr>
        </p:sp>
      </p:grpSp>
      <p:sp>
        <p:nvSpPr>
          <p:cNvPr id="9" name="TextBox 9"/>
          <p:cNvSpPr txBox="1"/>
          <p:nvPr/>
        </p:nvSpPr>
        <p:spPr>
          <a:xfrm>
            <a:off x="5888736" y="9532621"/>
            <a:ext cx="6827520" cy="504825"/>
          </a:xfrm>
          <a:prstGeom prst="rect">
            <a:avLst/>
          </a:prstGeom>
        </p:spPr>
        <p:txBody>
          <a:bodyPr lIns="0" tIns="0" rIns="0" bIns="0" rtlCol="0" anchor="t">
            <a:spAutoFit/>
          </a:bodyPr>
          <a:lstStyle/>
          <a:p>
            <a:pPr algn="r">
              <a:lnSpc>
                <a:spcPts val="3359"/>
              </a:lnSpc>
            </a:pPr>
            <a:r>
              <a:rPr lang="en-US" sz="2799" spc="65">
                <a:solidFill>
                  <a:srgbClr val="464653"/>
                </a:solidFill>
                <a:latin typeface="TT Smalls"/>
                <a:ea typeface="TT Smalls"/>
                <a:cs typeface="TT Smalls"/>
                <a:sym typeface="TT Smalls"/>
              </a:rPr>
              <a:t>EGB1201 – JAVA PROGRAMMING –PROJECT REVIEW 2 </a:t>
            </a:r>
          </a:p>
        </p:txBody>
      </p:sp>
      <p:sp>
        <p:nvSpPr>
          <p:cNvPr id="10" name="TextBox 10"/>
          <p:cNvSpPr txBox="1"/>
          <p:nvPr/>
        </p:nvSpPr>
        <p:spPr>
          <a:xfrm>
            <a:off x="1316736" y="9532621"/>
            <a:ext cx="3779520" cy="504825"/>
          </a:xfrm>
          <a:prstGeom prst="rect">
            <a:avLst/>
          </a:prstGeom>
        </p:spPr>
        <p:txBody>
          <a:bodyPr lIns="0" tIns="0" rIns="0" bIns="0" rtlCol="0" anchor="t">
            <a:spAutoFit/>
          </a:bodyPr>
          <a:lstStyle/>
          <a:p>
            <a:pPr algn="l">
              <a:lnSpc>
                <a:spcPts val="3359"/>
              </a:lnSpc>
            </a:pPr>
            <a:r>
              <a:rPr lang="en-US" sz="2799" spc="65">
                <a:solidFill>
                  <a:srgbClr val="464653"/>
                </a:solidFill>
                <a:latin typeface="TT Smalls"/>
                <a:ea typeface="TT Smalls"/>
                <a:cs typeface="TT Smalls"/>
                <a:sym typeface="TT Smalls"/>
              </a:rPr>
              <a:t>3</a:t>
            </a:r>
          </a:p>
        </p:txBody>
      </p:sp>
      <p:sp>
        <p:nvSpPr>
          <p:cNvPr id="11" name="TextBox 11"/>
          <p:cNvSpPr txBox="1"/>
          <p:nvPr/>
        </p:nvSpPr>
        <p:spPr>
          <a:xfrm>
            <a:off x="1005840" y="1779270"/>
            <a:ext cx="16276320" cy="8001000"/>
          </a:xfrm>
          <a:prstGeom prst="rect">
            <a:avLst/>
          </a:prstGeom>
        </p:spPr>
        <p:txBody>
          <a:bodyPr lIns="0" tIns="0" rIns="0" bIns="0" rtlCol="0" anchor="t">
            <a:spAutoFit/>
          </a:bodyPr>
          <a:lstStyle/>
          <a:p>
            <a:pPr marL="1254760" lvl="1" indent="-627380" algn="l">
              <a:lnSpc>
                <a:spcPts val="6240"/>
              </a:lnSpc>
              <a:buFont typeface="Arial"/>
              <a:buChar char="•"/>
            </a:pPr>
            <a:r>
              <a:rPr lang="en-US" sz="5200" b="1" spc="121">
                <a:solidFill>
                  <a:srgbClr val="000000"/>
                </a:solidFill>
                <a:latin typeface="TT Smalls Bold"/>
                <a:ea typeface="TT Smalls Bold"/>
                <a:cs typeface="TT Smalls Bold"/>
                <a:sym typeface="TT Smalls Bold"/>
              </a:rPr>
              <a:t>Abstract</a:t>
            </a:r>
          </a:p>
          <a:p>
            <a:pPr marL="1254760" lvl="1" indent="-627380" algn="l">
              <a:lnSpc>
                <a:spcPts val="6240"/>
              </a:lnSpc>
              <a:buFont typeface="Arial"/>
              <a:buChar char="•"/>
            </a:pPr>
            <a:r>
              <a:rPr lang="en-US" sz="5200" b="1" spc="121">
                <a:solidFill>
                  <a:srgbClr val="000000"/>
                </a:solidFill>
                <a:latin typeface="TT Smalls Bold"/>
                <a:ea typeface="TT Smalls Bold"/>
                <a:cs typeface="TT Smalls Bold"/>
                <a:sym typeface="TT Smalls Bold"/>
              </a:rPr>
              <a:t>Introduction</a:t>
            </a:r>
          </a:p>
          <a:p>
            <a:pPr marL="1254760" lvl="1" indent="-627380" algn="l">
              <a:lnSpc>
                <a:spcPts val="6240"/>
              </a:lnSpc>
              <a:buFont typeface="Arial"/>
              <a:buChar char="•"/>
            </a:pPr>
            <a:r>
              <a:rPr lang="en-US" sz="5200" b="1" spc="121">
                <a:solidFill>
                  <a:srgbClr val="000000"/>
                </a:solidFill>
                <a:latin typeface="TT Smalls Bold"/>
                <a:ea typeface="TT Smalls Bold"/>
                <a:cs typeface="TT Smalls Bold"/>
                <a:sym typeface="TT Smalls Bold"/>
              </a:rPr>
              <a:t>Java Programming – Concepts Used</a:t>
            </a:r>
          </a:p>
          <a:p>
            <a:pPr marL="1254760" lvl="1" indent="-627380" algn="l">
              <a:lnSpc>
                <a:spcPts val="6240"/>
              </a:lnSpc>
              <a:buFont typeface="Arial"/>
              <a:buChar char="•"/>
            </a:pPr>
            <a:r>
              <a:rPr lang="en-US" sz="5200" b="1" spc="121">
                <a:solidFill>
                  <a:srgbClr val="000000"/>
                </a:solidFill>
                <a:latin typeface="TT Smalls Bold"/>
                <a:ea typeface="TT Smalls Bold"/>
                <a:cs typeface="TT Smalls Bold"/>
                <a:sym typeface="TT Smalls Bold"/>
              </a:rPr>
              <a:t>Proposed Architecture</a:t>
            </a:r>
          </a:p>
          <a:p>
            <a:pPr marL="1254760" lvl="1" indent="-627380" algn="l">
              <a:lnSpc>
                <a:spcPts val="6240"/>
              </a:lnSpc>
              <a:buFont typeface="Arial"/>
              <a:buChar char="•"/>
            </a:pPr>
            <a:r>
              <a:rPr lang="en-US" sz="5200" b="1" spc="121">
                <a:solidFill>
                  <a:srgbClr val="000000"/>
                </a:solidFill>
                <a:latin typeface="TT Smalls Bold"/>
                <a:ea typeface="TT Smalls Bold"/>
                <a:cs typeface="TT Smalls Bold"/>
                <a:sym typeface="TT Smalls Bold"/>
              </a:rPr>
              <a:t>Module Description</a:t>
            </a:r>
          </a:p>
          <a:p>
            <a:pPr marL="1254760" lvl="1" indent="-627380" algn="l">
              <a:lnSpc>
                <a:spcPts val="6240"/>
              </a:lnSpc>
              <a:buFont typeface="Arial"/>
              <a:buChar char="•"/>
            </a:pPr>
            <a:r>
              <a:rPr lang="en-US" sz="5200" b="1" spc="121">
                <a:solidFill>
                  <a:srgbClr val="000000"/>
                </a:solidFill>
                <a:latin typeface="TT Smalls Bold"/>
                <a:ea typeface="TT Smalls Bold"/>
                <a:cs typeface="TT Smalls Bold"/>
                <a:sym typeface="TT Smalls Bold"/>
              </a:rPr>
              <a:t>Result and Discussion</a:t>
            </a:r>
          </a:p>
          <a:p>
            <a:pPr marL="1254760" lvl="1" indent="-627380" algn="l">
              <a:lnSpc>
                <a:spcPts val="6240"/>
              </a:lnSpc>
              <a:buFont typeface="Arial"/>
              <a:buChar char="•"/>
            </a:pPr>
            <a:r>
              <a:rPr lang="en-US" sz="5200" b="1" spc="121">
                <a:solidFill>
                  <a:srgbClr val="000000"/>
                </a:solidFill>
                <a:latin typeface="TT Smalls Bold"/>
                <a:ea typeface="TT Smalls Bold"/>
                <a:cs typeface="TT Smalls Bold"/>
                <a:sym typeface="TT Smalls Bold"/>
              </a:rPr>
              <a:t>Conclusion</a:t>
            </a:r>
          </a:p>
          <a:p>
            <a:pPr marL="1254760" lvl="1" indent="-627380" algn="l">
              <a:lnSpc>
                <a:spcPts val="6240"/>
              </a:lnSpc>
            </a:pPr>
            <a:endParaRPr lang="en-US" sz="5200" b="1" spc="121">
              <a:solidFill>
                <a:srgbClr val="000000"/>
              </a:solidFill>
              <a:latin typeface="TT Smalls Bold"/>
              <a:ea typeface="TT Smalls Bold"/>
              <a:cs typeface="TT Smalls Bold"/>
              <a:sym typeface="TT Smalls Bold"/>
            </a:endParaRPr>
          </a:p>
          <a:p>
            <a:pPr marL="1254760" lvl="1" indent="-627380" algn="l">
              <a:lnSpc>
                <a:spcPts val="6240"/>
              </a:lnSpc>
            </a:pPr>
            <a:endParaRPr lang="en-US" sz="5200" b="1" spc="121">
              <a:solidFill>
                <a:srgbClr val="000000"/>
              </a:solidFill>
              <a:latin typeface="TT Smalls Bold"/>
              <a:ea typeface="TT Smalls Bold"/>
              <a:cs typeface="TT Smalls Bold"/>
              <a:sym typeface="TT Smalls Bold"/>
            </a:endParaRPr>
          </a:p>
          <a:p>
            <a:pPr marL="1254760" lvl="1" indent="-627380" algn="l">
              <a:lnSpc>
                <a:spcPts val="6240"/>
              </a:lnSpc>
            </a:pPr>
            <a:endParaRPr lang="en-US" sz="5200" b="1" spc="121">
              <a:solidFill>
                <a:srgbClr val="000000"/>
              </a:solidFill>
              <a:latin typeface="TT Smalls Bold"/>
              <a:ea typeface="TT Smalls Bold"/>
              <a:cs typeface="TT Smalls Bold"/>
              <a:sym typeface="TT Smalls Bold"/>
            </a:endParaRPr>
          </a:p>
        </p:txBody>
      </p:sp>
      <p:sp>
        <p:nvSpPr>
          <p:cNvPr id="12" name="TextBox 12"/>
          <p:cNvSpPr txBox="1"/>
          <p:nvPr/>
        </p:nvSpPr>
        <p:spPr>
          <a:xfrm>
            <a:off x="1005840" y="150495"/>
            <a:ext cx="16276320" cy="1518285"/>
          </a:xfrm>
          <a:prstGeom prst="rect">
            <a:avLst/>
          </a:prstGeom>
        </p:spPr>
        <p:txBody>
          <a:bodyPr lIns="0" tIns="0" rIns="0" bIns="0" rtlCol="0" anchor="t">
            <a:spAutoFit/>
          </a:bodyPr>
          <a:lstStyle/>
          <a:p>
            <a:pPr algn="ctr">
              <a:lnSpc>
                <a:spcPts val="7680"/>
              </a:lnSpc>
            </a:pPr>
            <a:r>
              <a:rPr lang="en-US" sz="6400" b="1">
                <a:solidFill>
                  <a:srgbClr val="000000"/>
                </a:solidFill>
                <a:latin typeface="Times New Roman Bold"/>
                <a:ea typeface="Times New Roman Bold"/>
                <a:cs typeface="Times New Roman Bold"/>
                <a:sym typeface="Times New Roman Bold"/>
              </a:rPr>
              <a:t>AGENDA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29000"/>
            </a:blip>
            <a:stretch>
              <a:fillRect/>
            </a:stretch>
          </a:blipFill>
        </p:spPr>
      </p:sp>
      <p:grpSp>
        <p:nvGrpSpPr>
          <p:cNvPr id="3" name="Group 3"/>
          <p:cNvGrpSpPr/>
          <p:nvPr/>
        </p:nvGrpSpPr>
        <p:grpSpPr>
          <a:xfrm>
            <a:off x="904875" y="9520237"/>
            <a:ext cx="16478250" cy="19050"/>
            <a:chOff x="0" y="0"/>
            <a:chExt cx="21971000" cy="25400"/>
          </a:xfrm>
        </p:grpSpPr>
        <p:sp>
          <p:nvSpPr>
            <p:cNvPr id="4" name="Freeform 4"/>
            <p:cNvSpPr/>
            <p:nvPr/>
          </p:nvSpPr>
          <p:spPr>
            <a:xfrm>
              <a:off x="12700" y="0"/>
              <a:ext cx="21945600" cy="25400"/>
            </a:xfrm>
            <a:custGeom>
              <a:avLst/>
              <a:gdLst/>
              <a:ahLst/>
              <a:cxnLst/>
              <a:rect l="l" t="t" r="r" b="b"/>
              <a:pathLst>
                <a:path w="21945600" h="25400">
                  <a:moveTo>
                    <a:pt x="177800" y="0"/>
                  </a:moveTo>
                  <a:lnTo>
                    <a:pt x="254000" y="0"/>
                  </a:lnTo>
                  <a:lnTo>
                    <a:pt x="254000" y="25400"/>
                  </a:lnTo>
                  <a:lnTo>
                    <a:pt x="177800" y="25400"/>
                  </a:lnTo>
                  <a:close/>
                  <a:moveTo>
                    <a:pt x="355600" y="0"/>
                  </a:moveTo>
                  <a:lnTo>
                    <a:pt x="431800" y="0"/>
                  </a:lnTo>
                  <a:lnTo>
                    <a:pt x="431800" y="25400"/>
                  </a:lnTo>
                  <a:lnTo>
                    <a:pt x="355600" y="25400"/>
                  </a:lnTo>
                  <a:close/>
                  <a:moveTo>
                    <a:pt x="533400" y="0"/>
                  </a:moveTo>
                  <a:lnTo>
                    <a:pt x="609600" y="0"/>
                  </a:lnTo>
                  <a:lnTo>
                    <a:pt x="609600" y="25400"/>
                  </a:lnTo>
                  <a:lnTo>
                    <a:pt x="533400" y="25400"/>
                  </a:lnTo>
                  <a:close/>
                  <a:moveTo>
                    <a:pt x="711200" y="0"/>
                  </a:moveTo>
                  <a:lnTo>
                    <a:pt x="787400" y="0"/>
                  </a:lnTo>
                  <a:lnTo>
                    <a:pt x="787400" y="25400"/>
                  </a:lnTo>
                  <a:lnTo>
                    <a:pt x="711200" y="25400"/>
                  </a:lnTo>
                  <a:close/>
                  <a:moveTo>
                    <a:pt x="889000" y="0"/>
                  </a:moveTo>
                  <a:lnTo>
                    <a:pt x="965200" y="0"/>
                  </a:lnTo>
                  <a:lnTo>
                    <a:pt x="965200" y="25400"/>
                  </a:lnTo>
                  <a:lnTo>
                    <a:pt x="889000" y="25400"/>
                  </a:lnTo>
                  <a:close/>
                  <a:moveTo>
                    <a:pt x="1066800" y="0"/>
                  </a:moveTo>
                  <a:lnTo>
                    <a:pt x="1143000" y="0"/>
                  </a:lnTo>
                  <a:lnTo>
                    <a:pt x="1143000" y="25400"/>
                  </a:lnTo>
                  <a:lnTo>
                    <a:pt x="1066800" y="25400"/>
                  </a:lnTo>
                  <a:close/>
                  <a:moveTo>
                    <a:pt x="1244600" y="0"/>
                  </a:moveTo>
                  <a:lnTo>
                    <a:pt x="1320800" y="0"/>
                  </a:lnTo>
                  <a:lnTo>
                    <a:pt x="1320800" y="25400"/>
                  </a:lnTo>
                  <a:lnTo>
                    <a:pt x="1244600" y="25400"/>
                  </a:lnTo>
                  <a:close/>
                  <a:moveTo>
                    <a:pt x="1422400" y="25400"/>
                  </a:moveTo>
                  <a:lnTo>
                    <a:pt x="1498600" y="25400"/>
                  </a:lnTo>
                  <a:lnTo>
                    <a:pt x="1422400" y="25400"/>
                  </a:lnTo>
                  <a:close/>
                  <a:moveTo>
                    <a:pt x="1600200" y="25400"/>
                  </a:moveTo>
                  <a:lnTo>
                    <a:pt x="1676400" y="25400"/>
                  </a:lnTo>
                  <a:lnTo>
                    <a:pt x="1600200" y="25400"/>
                  </a:lnTo>
                  <a:close/>
                  <a:moveTo>
                    <a:pt x="1778000" y="25400"/>
                  </a:moveTo>
                  <a:lnTo>
                    <a:pt x="1854200" y="25400"/>
                  </a:lnTo>
                  <a:lnTo>
                    <a:pt x="1778000" y="25400"/>
                  </a:lnTo>
                  <a:close/>
                  <a:moveTo>
                    <a:pt x="1955800" y="25400"/>
                  </a:moveTo>
                  <a:lnTo>
                    <a:pt x="2032000" y="25400"/>
                  </a:lnTo>
                  <a:lnTo>
                    <a:pt x="1955800" y="25400"/>
                  </a:lnTo>
                  <a:close/>
                  <a:moveTo>
                    <a:pt x="2133600" y="25400"/>
                  </a:moveTo>
                  <a:lnTo>
                    <a:pt x="2209800" y="25400"/>
                  </a:lnTo>
                  <a:lnTo>
                    <a:pt x="2133600" y="25400"/>
                  </a:lnTo>
                  <a:close/>
                  <a:moveTo>
                    <a:pt x="2311400" y="25400"/>
                  </a:moveTo>
                  <a:lnTo>
                    <a:pt x="2387600" y="25400"/>
                  </a:lnTo>
                  <a:lnTo>
                    <a:pt x="2311400" y="25400"/>
                  </a:lnTo>
                  <a:close/>
                  <a:moveTo>
                    <a:pt x="2489200" y="25400"/>
                  </a:moveTo>
                  <a:lnTo>
                    <a:pt x="2565400" y="25400"/>
                  </a:lnTo>
                  <a:lnTo>
                    <a:pt x="2489200" y="25400"/>
                  </a:lnTo>
                  <a:close/>
                  <a:moveTo>
                    <a:pt x="2667000" y="25400"/>
                  </a:moveTo>
                  <a:lnTo>
                    <a:pt x="2743200" y="25400"/>
                  </a:lnTo>
                  <a:lnTo>
                    <a:pt x="2667000" y="25400"/>
                  </a:lnTo>
                  <a:close/>
                  <a:moveTo>
                    <a:pt x="2844800" y="25400"/>
                  </a:moveTo>
                  <a:lnTo>
                    <a:pt x="2921000" y="25400"/>
                  </a:lnTo>
                  <a:lnTo>
                    <a:pt x="2844800" y="25400"/>
                  </a:lnTo>
                  <a:close/>
                  <a:moveTo>
                    <a:pt x="3022600" y="25400"/>
                  </a:moveTo>
                  <a:lnTo>
                    <a:pt x="3098800" y="25400"/>
                  </a:lnTo>
                  <a:lnTo>
                    <a:pt x="3022600" y="25400"/>
                  </a:lnTo>
                  <a:close/>
                  <a:moveTo>
                    <a:pt x="3200400" y="25400"/>
                  </a:moveTo>
                  <a:lnTo>
                    <a:pt x="3276600" y="25400"/>
                  </a:lnTo>
                  <a:lnTo>
                    <a:pt x="3200400" y="25400"/>
                  </a:lnTo>
                  <a:close/>
                  <a:moveTo>
                    <a:pt x="3378200" y="25400"/>
                  </a:moveTo>
                  <a:lnTo>
                    <a:pt x="3454400" y="25400"/>
                  </a:lnTo>
                  <a:lnTo>
                    <a:pt x="3378200" y="25400"/>
                  </a:lnTo>
                  <a:close/>
                  <a:moveTo>
                    <a:pt x="3556000" y="25400"/>
                  </a:moveTo>
                  <a:lnTo>
                    <a:pt x="3632200" y="25400"/>
                  </a:lnTo>
                  <a:lnTo>
                    <a:pt x="3556000" y="25400"/>
                  </a:lnTo>
                  <a:close/>
                  <a:moveTo>
                    <a:pt x="3733800" y="25400"/>
                  </a:moveTo>
                  <a:lnTo>
                    <a:pt x="3810000" y="25400"/>
                  </a:lnTo>
                  <a:lnTo>
                    <a:pt x="3733800" y="25400"/>
                  </a:lnTo>
                  <a:close/>
                  <a:moveTo>
                    <a:pt x="3911600" y="25400"/>
                  </a:moveTo>
                  <a:lnTo>
                    <a:pt x="3987800" y="25400"/>
                  </a:lnTo>
                  <a:lnTo>
                    <a:pt x="3911600" y="25400"/>
                  </a:lnTo>
                  <a:close/>
                  <a:moveTo>
                    <a:pt x="4089400" y="25400"/>
                  </a:moveTo>
                  <a:lnTo>
                    <a:pt x="4165600" y="25400"/>
                  </a:lnTo>
                  <a:lnTo>
                    <a:pt x="4089400" y="25400"/>
                  </a:lnTo>
                  <a:close/>
                  <a:moveTo>
                    <a:pt x="4267200" y="25400"/>
                  </a:moveTo>
                  <a:lnTo>
                    <a:pt x="4343400" y="25400"/>
                  </a:lnTo>
                  <a:lnTo>
                    <a:pt x="4267200" y="25400"/>
                  </a:lnTo>
                  <a:close/>
                  <a:moveTo>
                    <a:pt x="4445000" y="25400"/>
                  </a:moveTo>
                  <a:lnTo>
                    <a:pt x="4521200" y="25400"/>
                  </a:lnTo>
                  <a:lnTo>
                    <a:pt x="4445000" y="25400"/>
                  </a:lnTo>
                  <a:close/>
                  <a:moveTo>
                    <a:pt x="4622800" y="25400"/>
                  </a:moveTo>
                  <a:lnTo>
                    <a:pt x="4699000" y="25400"/>
                  </a:lnTo>
                  <a:lnTo>
                    <a:pt x="4622800" y="25400"/>
                  </a:lnTo>
                  <a:close/>
                  <a:moveTo>
                    <a:pt x="4800600" y="25400"/>
                  </a:moveTo>
                  <a:lnTo>
                    <a:pt x="4876800" y="25400"/>
                  </a:lnTo>
                  <a:lnTo>
                    <a:pt x="4800600" y="25400"/>
                  </a:lnTo>
                  <a:close/>
                  <a:moveTo>
                    <a:pt x="4978400" y="25400"/>
                  </a:moveTo>
                  <a:lnTo>
                    <a:pt x="5054600" y="25400"/>
                  </a:lnTo>
                  <a:lnTo>
                    <a:pt x="4978400" y="25400"/>
                  </a:lnTo>
                  <a:close/>
                  <a:moveTo>
                    <a:pt x="5156200" y="25400"/>
                  </a:moveTo>
                  <a:lnTo>
                    <a:pt x="5232400" y="25400"/>
                  </a:lnTo>
                  <a:lnTo>
                    <a:pt x="5156200" y="25400"/>
                  </a:lnTo>
                  <a:close/>
                  <a:moveTo>
                    <a:pt x="5334000" y="25400"/>
                  </a:moveTo>
                  <a:lnTo>
                    <a:pt x="5410200" y="25400"/>
                  </a:lnTo>
                  <a:lnTo>
                    <a:pt x="5334000" y="25400"/>
                  </a:lnTo>
                  <a:close/>
                  <a:moveTo>
                    <a:pt x="5511800" y="25400"/>
                  </a:moveTo>
                  <a:lnTo>
                    <a:pt x="5588000" y="25400"/>
                  </a:lnTo>
                  <a:lnTo>
                    <a:pt x="5511800" y="25400"/>
                  </a:lnTo>
                  <a:close/>
                  <a:moveTo>
                    <a:pt x="5689600" y="25400"/>
                  </a:moveTo>
                  <a:lnTo>
                    <a:pt x="5765800" y="25400"/>
                  </a:lnTo>
                  <a:lnTo>
                    <a:pt x="5689600" y="25400"/>
                  </a:lnTo>
                  <a:close/>
                  <a:moveTo>
                    <a:pt x="5867400" y="25400"/>
                  </a:moveTo>
                  <a:lnTo>
                    <a:pt x="5943600" y="25400"/>
                  </a:lnTo>
                  <a:lnTo>
                    <a:pt x="5867400" y="25400"/>
                  </a:lnTo>
                  <a:close/>
                  <a:moveTo>
                    <a:pt x="6045200" y="25400"/>
                  </a:moveTo>
                  <a:lnTo>
                    <a:pt x="6121400" y="25400"/>
                  </a:lnTo>
                  <a:lnTo>
                    <a:pt x="6045200" y="25400"/>
                  </a:lnTo>
                  <a:close/>
                  <a:moveTo>
                    <a:pt x="6223000" y="25400"/>
                  </a:moveTo>
                  <a:lnTo>
                    <a:pt x="6299200" y="25400"/>
                  </a:lnTo>
                  <a:lnTo>
                    <a:pt x="6223000" y="25400"/>
                  </a:lnTo>
                  <a:close/>
                  <a:moveTo>
                    <a:pt x="6400800" y="25400"/>
                  </a:moveTo>
                  <a:lnTo>
                    <a:pt x="6477000" y="25400"/>
                  </a:lnTo>
                  <a:lnTo>
                    <a:pt x="6400800" y="25400"/>
                  </a:lnTo>
                  <a:close/>
                  <a:moveTo>
                    <a:pt x="6578600" y="25400"/>
                  </a:moveTo>
                  <a:lnTo>
                    <a:pt x="6654800" y="25400"/>
                  </a:lnTo>
                  <a:lnTo>
                    <a:pt x="6578600" y="25400"/>
                  </a:lnTo>
                  <a:close/>
                  <a:moveTo>
                    <a:pt x="6756400" y="25400"/>
                  </a:moveTo>
                  <a:lnTo>
                    <a:pt x="6832600" y="25400"/>
                  </a:lnTo>
                  <a:lnTo>
                    <a:pt x="6756400" y="25400"/>
                  </a:lnTo>
                  <a:close/>
                  <a:moveTo>
                    <a:pt x="6934200" y="25400"/>
                  </a:moveTo>
                  <a:lnTo>
                    <a:pt x="7010400" y="25400"/>
                  </a:lnTo>
                  <a:lnTo>
                    <a:pt x="6934200" y="25400"/>
                  </a:lnTo>
                  <a:close/>
                  <a:moveTo>
                    <a:pt x="7112000" y="25400"/>
                  </a:moveTo>
                  <a:lnTo>
                    <a:pt x="7188200" y="25400"/>
                  </a:lnTo>
                  <a:lnTo>
                    <a:pt x="7112000" y="25400"/>
                  </a:lnTo>
                  <a:close/>
                  <a:moveTo>
                    <a:pt x="7289800" y="25400"/>
                  </a:moveTo>
                  <a:lnTo>
                    <a:pt x="7366000" y="25400"/>
                  </a:lnTo>
                  <a:lnTo>
                    <a:pt x="7289800" y="25400"/>
                  </a:lnTo>
                  <a:close/>
                  <a:moveTo>
                    <a:pt x="7467600" y="25400"/>
                  </a:moveTo>
                  <a:lnTo>
                    <a:pt x="7543800" y="25400"/>
                  </a:lnTo>
                  <a:lnTo>
                    <a:pt x="7467600" y="25400"/>
                  </a:lnTo>
                  <a:close/>
                  <a:moveTo>
                    <a:pt x="7645400" y="25400"/>
                  </a:moveTo>
                  <a:lnTo>
                    <a:pt x="7721600" y="25400"/>
                  </a:lnTo>
                  <a:lnTo>
                    <a:pt x="7645400" y="25400"/>
                  </a:lnTo>
                  <a:close/>
                  <a:moveTo>
                    <a:pt x="7823200" y="25400"/>
                  </a:moveTo>
                  <a:lnTo>
                    <a:pt x="7899400" y="25400"/>
                  </a:lnTo>
                  <a:lnTo>
                    <a:pt x="7823200" y="25400"/>
                  </a:lnTo>
                  <a:close/>
                  <a:moveTo>
                    <a:pt x="8001000" y="25400"/>
                  </a:moveTo>
                  <a:lnTo>
                    <a:pt x="8077200" y="25400"/>
                  </a:lnTo>
                  <a:lnTo>
                    <a:pt x="8001000" y="25400"/>
                  </a:lnTo>
                  <a:close/>
                  <a:moveTo>
                    <a:pt x="8178800" y="25400"/>
                  </a:moveTo>
                  <a:lnTo>
                    <a:pt x="8255000" y="25400"/>
                  </a:lnTo>
                  <a:lnTo>
                    <a:pt x="8178800" y="25400"/>
                  </a:lnTo>
                  <a:close/>
                  <a:moveTo>
                    <a:pt x="8356600" y="25400"/>
                  </a:moveTo>
                  <a:lnTo>
                    <a:pt x="8432800" y="25400"/>
                  </a:lnTo>
                  <a:lnTo>
                    <a:pt x="8356600" y="25400"/>
                  </a:lnTo>
                  <a:close/>
                  <a:moveTo>
                    <a:pt x="8534400" y="25400"/>
                  </a:moveTo>
                  <a:lnTo>
                    <a:pt x="8610600" y="25400"/>
                  </a:lnTo>
                  <a:lnTo>
                    <a:pt x="8534400" y="25400"/>
                  </a:lnTo>
                  <a:close/>
                  <a:moveTo>
                    <a:pt x="8712200" y="25400"/>
                  </a:moveTo>
                  <a:lnTo>
                    <a:pt x="8788400" y="25400"/>
                  </a:lnTo>
                  <a:lnTo>
                    <a:pt x="8712200" y="25400"/>
                  </a:lnTo>
                  <a:close/>
                  <a:moveTo>
                    <a:pt x="8890000" y="25400"/>
                  </a:moveTo>
                  <a:lnTo>
                    <a:pt x="8966200" y="25400"/>
                  </a:lnTo>
                  <a:lnTo>
                    <a:pt x="8890000" y="25400"/>
                  </a:lnTo>
                  <a:close/>
                  <a:moveTo>
                    <a:pt x="9067800" y="25400"/>
                  </a:moveTo>
                  <a:lnTo>
                    <a:pt x="9144000" y="25400"/>
                  </a:lnTo>
                  <a:lnTo>
                    <a:pt x="9067800" y="25400"/>
                  </a:lnTo>
                  <a:close/>
                  <a:moveTo>
                    <a:pt x="9245600" y="25400"/>
                  </a:moveTo>
                  <a:lnTo>
                    <a:pt x="9321800" y="25400"/>
                  </a:lnTo>
                  <a:lnTo>
                    <a:pt x="9245600" y="25400"/>
                  </a:lnTo>
                  <a:close/>
                  <a:moveTo>
                    <a:pt x="9423400" y="25400"/>
                  </a:moveTo>
                  <a:lnTo>
                    <a:pt x="9499600" y="25400"/>
                  </a:lnTo>
                  <a:lnTo>
                    <a:pt x="9423400" y="25400"/>
                  </a:lnTo>
                  <a:close/>
                  <a:moveTo>
                    <a:pt x="9601200" y="25400"/>
                  </a:moveTo>
                  <a:lnTo>
                    <a:pt x="9677400" y="25400"/>
                  </a:lnTo>
                  <a:lnTo>
                    <a:pt x="9601200" y="25400"/>
                  </a:lnTo>
                  <a:close/>
                  <a:moveTo>
                    <a:pt x="9779000" y="25400"/>
                  </a:moveTo>
                  <a:lnTo>
                    <a:pt x="9855200" y="25400"/>
                  </a:lnTo>
                  <a:lnTo>
                    <a:pt x="9779000" y="25400"/>
                  </a:lnTo>
                  <a:close/>
                  <a:moveTo>
                    <a:pt x="9956800" y="25400"/>
                  </a:moveTo>
                  <a:lnTo>
                    <a:pt x="10033000" y="25400"/>
                  </a:lnTo>
                  <a:lnTo>
                    <a:pt x="9956800" y="25400"/>
                  </a:lnTo>
                  <a:close/>
                  <a:moveTo>
                    <a:pt x="10134600" y="25400"/>
                  </a:moveTo>
                  <a:lnTo>
                    <a:pt x="10210800" y="25400"/>
                  </a:lnTo>
                  <a:lnTo>
                    <a:pt x="10134600" y="25400"/>
                  </a:lnTo>
                  <a:close/>
                  <a:moveTo>
                    <a:pt x="10312400" y="25400"/>
                  </a:moveTo>
                  <a:lnTo>
                    <a:pt x="10388600" y="25400"/>
                  </a:lnTo>
                  <a:lnTo>
                    <a:pt x="10312400" y="25400"/>
                  </a:lnTo>
                  <a:close/>
                  <a:moveTo>
                    <a:pt x="10490200" y="25400"/>
                  </a:moveTo>
                  <a:lnTo>
                    <a:pt x="10566400" y="25400"/>
                  </a:lnTo>
                  <a:lnTo>
                    <a:pt x="10490200" y="25400"/>
                  </a:lnTo>
                  <a:close/>
                  <a:moveTo>
                    <a:pt x="10668000" y="25400"/>
                  </a:moveTo>
                  <a:lnTo>
                    <a:pt x="10744200" y="25400"/>
                  </a:lnTo>
                  <a:lnTo>
                    <a:pt x="10668000" y="25400"/>
                  </a:lnTo>
                  <a:close/>
                  <a:moveTo>
                    <a:pt x="10845800" y="25400"/>
                  </a:moveTo>
                  <a:lnTo>
                    <a:pt x="10922000" y="25400"/>
                  </a:lnTo>
                  <a:lnTo>
                    <a:pt x="10845800" y="25400"/>
                  </a:lnTo>
                  <a:close/>
                  <a:moveTo>
                    <a:pt x="11023600" y="25400"/>
                  </a:moveTo>
                  <a:lnTo>
                    <a:pt x="11099800" y="25400"/>
                  </a:lnTo>
                  <a:lnTo>
                    <a:pt x="11023600" y="25400"/>
                  </a:lnTo>
                  <a:close/>
                  <a:moveTo>
                    <a:pt x="11201400" y="25400"/>
                  </a:moveTo>
                  <a:lnTo>
                    <a:pt x="11277600" y="25400"/>
                  </a:lnTo>
                  <a:lnTo>
                    <a:pt x="11201400" y="25400"/>
                  </a:lnTo>
                  <a:close/>
                  <a:moveTo>
                    <a:pt x="11379200" y="25400"/>
                  </a:moveTo>
                  <a:lnTo>
                    <a:pt x="11455400" y="25400"/>
                  </a:lnTo>
                  <a:lnTo>
                    <a:pt x="11379200" y="25400"/>
                  </a:lnTo>
                  <a:close/>
                  <a:moveTo>
                    <a:pt x="11557000" y="25400"/>
                  </a:moveTo>
                  <a:lnTo>
                    <a:pt x="11633200" y="25400"/>
                  </a:lnTo>
                  <a:lnTo>
                    <a:pt x="11557000" y="25400"/>
                  </a:lnTo>
                  <a:close/>
                  <a:moveTo>
                    <a:pt x="11734800" y="25400"/>
                  </a:moveTo>
                  <a:lnTo>
                    <a:pt x="11811000" y="25400"/>
                  </a:lnTo>
                  <a:lnTo>
                    <a:pt x="11734800" y="25400"/>
                  </a:lnTo>
                  <a:close/>
                  <a:moveTo>
                    <a:pt x="11912600" y="25400"/>
                  </a:moveTo>
                  <a:lnTo>
                    <a:pt x="11988800" y="25400"/>
                  </a:lnTo>
                  <a:lnTo>
                    <a:pt x="11912600" y="25400"/>
                  </a:lnTo>
                  <a:close/>
                  <a:moveTo>
                    <a:pt x="12090400" y="25400"/>
                  </a:moveTo>
                  <a:lnTo>
                    <a:pt x="12166600" y="25400"/>
                  </a:lnTo>
                  <a:lnTo>
                    <a:pt x="12090400" y="25400"/>
                  </a:lnTo>
                  <a:close/>
                  <a:moveTo>
                    <a:pt x="12268200" y="25400"/>
                  </a:moveTo>
                  <a:lnTo>
                    <a:pt x="12344400" y="25400"/>
                  </a:lnTo>
                  <a:lnTo>
                    <a:pt x="12268200" y="25400"/>
                  </a:lnTo>
                  <a:close/>
                  <a:moveTo>
                    <a:pt x="12446000" y="25400"/>
                  </a:moveTo>
                  <a:lnTo>
                    <a:pt x="12522200" y="25400"/>
                  </a:lnTo>
                  <a:lnTo>
                    <a:pt x="12446000" y="25400"/>
                  </a:lnTo>
                  <a:close/>
                  <a:moveTo>
                    <a:pt x="12623800" y="25400"/>
                  </a:moveTo>
                  <a:lnTo>
                    <a:pt x="12700000" y="25400"/>
                  </a:lnTo>
                  <a:lnTo>
                    <a:pt x="12623800" y="25400"/>
                  </a:lnTo>
                  <a:close/>
                  <a:moveTo>
                    <a:pt x="12801600" y="25400"/>
                  </a:moveTo>
                  <a:lnTo>
                    <a:pt x="12877800" y="25400"/>
                  </a:lnTo>
                  <a:lnTo>
                    <a:pt x="12801600" y="25400"/>
                  </a:lnTo>
                  <a:close/>
                  <a:moveTo>
                    <a:pt x="12979400" y="25400"/>
                  </a:moveTo>
                  <a:lnTo>
                    <a:pt x="13055600" y="25400"/>
                  </a:lnTo>
                  <a:lnTo>
                    <a:pt x="12979400" y="25400"/>
                  </a:lnTo>
                  <a:close/>
                  <a:moveTo>
                    <a:pt x="13157200" y="25400"/>
                  </a:moveTo>
                  <a:lnTo>
                    <a:pt x="13233400" y="25400"/>
                  </a:lnTo>
                  <a:lnTo>
                    <a:pt x="13157200" y="25400"/>
                  </a:lnTo>
                  <a:close/>
                  <a:moveTo>
                    <a:pt x="13335000" y="25400"/>
                  </a:moveTo>
                  <a:lnTo>
                    <a:pt x="13411200" y="25400"/>
                  </a:lnTo>
                  <a:lnTo>
                    <a:pt x="13335000" y="25400"/>
                  </a:lnTo>
                  <a:close/>
                  <a:moveTo>
                    <a:pt x="13512800" y="25400"/>
                  </a:moveTo>
                  <a:lnTo>
                    <a:pt x="13589000" y="25400"/>
                  </a:lnTo>
                  <a:lnTo>
                    <a:pt x="13512800" y="25400"/>
                  </a:lnTo>
                  <a:close/>
                  <a:moveTo>
                    <a:pt x="13690600" y="25400"/>
                  </a:moveTo>
                  <a:lnTo>
                    <a:pt x="13766800" y="25400"/>
                  </a:lnTo>
                  <a:lnTo>
                    <a:pt x="13690600" y="25400"/>
                  </a:lnTo>
                  <a:close/>
                  <a:moveTo>
                    <a:pt x="13868400" y="25400"/>
                  </a:moveTo>
                  <a:lnTo>
                    <a:pt x="13944600" y="25400"/>
                  </a:lnTo>
                  <a:lnTo>
                    <a:pt x="13868400" y="25400"/>
                  </a:lnTo>
                  <a:close/>
                  <a:moveTo>
                    <a:pt x="14046200" y="25400"/>
                  </a:moveTo>
                  <a:lnTo>
                    <a:pt x="14122400" y="25400"/>
                  </a:lnTo>
                  <a:lnTo>
                    <a:pt x="14046200" y="25400"/>
                  </a:lnTo>
                  <a:close/>
                  <a:moveTo>
                    <a:pt x="14224000" y="25400"/>
                  </a:moveTo>
                  <a:lnTo>
                    <a:pt x="14300200" y="25400"/>
                  </a:lnTo>
                  <a:lnTo>
                    <a:pt x="14224000" y="25400"/>
                  </a:lnTo>
                  <a:close/>
                  <a:moveTo>
                    <a:pt x="14401800" y="25400"/>
                  </a:moveTo>
                  <a:lnTo>
                    <a:pt x="14478000" y="25400"/>
                  </a:lnTo>
                  <a:lnTo>
                    <a:pt x="14401800" y="25400"/>
                  </a:lnTo>
                  <a:close/>
                  <a:moveTo>
                    <a:pt x="14579600" y="25400"/>
                  </a:moveTo>
                  <a:lnTo>
                    <a:pt x="14655800" y="25400"/>
                  </a:lnTo>
                  <a:lnTo>
                    <a:pt x="14579600" y="25400"/>
                  </a:lnTo>
                  <a:close/>
                  <a:moveTo>
                    <a:pt x="14757400" y="25400"/>
                  </a:moveTo>
                  <a:lnTo>
                    <a:pt x="14833600" y="25400"/>
                  </a:lnTo>
                  <a:lnTo>
                    <a:pt x="14757400" y="25400"/>
                  </a:lnTo>
                  <a:close/>
                  <a:moveTo>
                    <a:pt x="14935200" y="25400"/>
                  </a:moveTo>
                  <a:lnTo>
                    <a:pt x="15011400" y="25400"/>
                  </a:lnTo>
                  <a:lnTo>
                    <a:pt x="14935200" y="25400"/>
                  </a:lnTo>
                  <a:close/>
                  <a:moveTo>
                    <a:pt x="15113000" y="25400"/>
                  </a:moveTo>
                  <a:lnTo>
                    <a:pt x="15189200" y="25400"/>
                  </a:lnTo>
                  <a:lnTo>
                    <a:pt x="15113000" y="25400"/>
                  </a:lnTo>
                  <a:close/>
                  <a:moveTo>
                    <a:pt x="15290800" y="25400"/>
                  </a:moveTo>
                  <a:lnTo>
                    <a:pt x="15367000" y="25400"/>
                  </a:lnTo>
                  <a:lnTo>
                    <a:pt x="15290800" y="25400"/>
                  </a:lnTo>
                  <a:close/>
                  <a:moveTo>
                    <a:pt x="15468600" y="25400"/>
                  </a:moveTo>
                  <a:lnTo>
                    <a:pt x="15544800" y="25400"/>
                  </a:lnTo>
                  <a:lnTo>
                    <a:pt x="15468600" y="25400"/>
                  </a:lnTo>
                  <a:close/>
                  <a:moveTo>
                    <a:pt x="15646400" y="25400"/>
                  </a:moveTo>
                  <a:lnTo>
                    <a:pt x="15722600" y="25400"/>
                  </a:lnTo>
                  <a:lnTo>
                    <a:pt x="15646400" y="25400"/>
                  </a:lnTo>
                  <a:close/>
                  <a:moveTo>
                    <a:pt x="15824200" y="25400"/>
                  </a:moveTo>
                  <a:lnTo>
                    <a:pt x="15900400" y="25400"/>
                  </a:lnTo>
                  <a:lnTo>
                    <a:pt x="15824200" y="25400"/>
                  </a:lnTo>
                  <a:close/>
                  <a:moveTo>
                    <a:pt x="16002000" y="25400"/>
                  </a:moveTo>
                  <a:lnTo>
                    <a:pt x="16078200" y="25400"/>
                  </a:lnTo>
                  <a:lnTo>
                    <a:pt x="16002000" y="25400"/>
                  </a:lnTo>
                  <a:close/>
                  <a:moveTo>
                    <a:pt x="16179800" y="25400"/>
                  </a:moveTo>
                  <a:lnTo>
                    <a:pt x="16256000" y="25400"/>
                  </a:lnTo>
                  <a:lnTo>
                    <a:pt x="16179800" y="25400"/>
                  </a:lnTo>
                  <a:close/>
                  <a:moveTo>
                    <a:pt x="16357600" y="25400"/>
                  </a:moveTo>
                  <a:lnTo>
                    <a:pt x="16433800" y="25400"/>
                  </a:lnTo>
                  <a:lnTo>
                    <a:pt x="16357600" y="25400"/>
                  </a:lnTo>
                  <a:close/>
                  <a:moveTo>
                    <a:pt x="16535400" y="25400"/>
                  </a:moveTo>
                  <a:lnTo>
                    <a:pt x="16611600" y="25400"/>
                  </a:lnTo>
                  <a:lnTo>
                    <a:pt x="16535400" y="25400"/>
                  </a:lnTo>
                  <a:close/>
                  <a:moveTo>
                    <a:pt x="16713200" y="25400"/>
                  </a:moveTo>
                  <a:lnTo>
                    <a:pt x="16789400" y="25400"/>
                  </a:lnTo>
                  <a:lnTo>
                    <a:pt x="16713200" y="25400"/>
                  </a:lnTo>
                  <a:close/>
                  <a:moveTo>
                    <a:pt x="16891000" y="25400"/>
                  </a:moveTo>
                  <a:lnTo>
                    <a:pt x="16967200" y="25400"/>
                  </a:lnTo>
                  <a:lnTo>
                    <a:pt x="16891000" y="25400"/>
                  </a:lnTo>
                  <a:close/>
                  <a:moveTo>
                    <a:pt x="17068800" y="25400"/>
                  </a:moveTo>
                  <a:lnTo>
                    <a:pt x="17145000" y="25400"/>
                  </a:lnTo>
                  <a:lnTo>
                    <a:pt x="17068800" y="25400"/>
                  </a:lnTo>
                  <a:close/>
                  <a:moveTo>
                    <a:pt x="17246600" y="25400"/>
                  </a:moveTo>
                  <a:lnTo>
                    <a:pt x="17322800" y="25400"/>
                  </a:lnTo>
                  <a:lnTo>
                    <a:pt x="17246600" y="25400"/>
                  </a:lnTo>
                  <a:close/>
                  <a:moveTo>
                    <a:pt x="17424400" y="25400"/>
                  </a:moveTo>
                  <a:lnTo>
                    <a:pt x="17500600" y="25400"/>
                  </a:lnTo>
                  <a:lnTo>
                    <a:pt x="17424400" y="25400"/>
                  </a:lnTo>
                  <a:close/>
                  <a:moveTo>
                    <a:pt x="17602200" y="25400"/>
                  </a:moveTo>
                  <a:lnTo>
                    <a:pt x="17678400" y="25400"/>
                  </a:lnTo>
                  <a:lnTo>
                    <a:pt x="17602200" y="25400"/>
                  </a:lnTo>
                  <a:close/>
                  <a:moveTo>
                    <a:pt x="17780000" y="25400"/>
                  </a:moveTo>
                  <a:lnTo>
                    <a:pt x="17856200" y="25400"/>
                  </a:lnTo>
                  <a:lnTo>
                    <a:pt x="17780000" y="25400"/>
                  </a:lnTo>
                  <a:close/>
                  <a:moveTo>
                    <a:pt x="17957800" y="25400"/>
                  </a:moveTo>
                  <a:lnTo>
                    <a:pt x="18034000" y="25400"/>
                  </a:lnTo>
                  <a:lnTo>
                    <a:pt x="17957800" y="25400"/>
                  </a:lnTo>
                  <a:close/>
                  <a:moveTo>
                    <a:pt x="18135600" y="25400"/>
                  </a:moveTo>
                  <a:lnTo>
                    <a:pt x="18211800" y="25400"/>
                  </a:lnTo>
                  <a:lnTo>
                    <a:pt x="18135600" y="25400"/>
                  </a:lnTo>
                  <a:close/>
                  <a:moveTo>
                    <a:pt x="18313400" y="25400"/>
                  </a:moveTo>
                  <a:lnTo>
                    <a:pt x="18389600" y="25400"/>
                  </a:lnTo>
                  <a:lnTo>
                    <a:pt x="18313400" y="25400"/>
                  </a:lnTo>
                  <a:close/>
                  <a:moveTo>
                    <a:pt x="18491200" y="25400"/>
                  </a:moveTo>
                  <a:lnTo>
                    <a:pt x="18567400" y="25400"/>
                  </a:lnTo>
                  <a:lnTo>
                    <a:pt x="18491200" y="25400"/>
                  </a:lnTo>
                  <a:close/>
                  <a:moveTo>
                    <a:pt x="18669000" y="25400"/>
                  </a:moveTo>
                  <a:lnTo>
                    <a:pt x="18745200" y="25400"/>
                  </a:lnTo>
                  <a:lnTo>
                    <a:pt x="18669000" y="25400"/>
                  </a:lnTo>
                  <a:close/>
                  <a:moveTo>
                    <a:pt x="18846800" y="25400"/>
                  </a:moveTo>
                  <a:lnTo>
                    <a:pt x="18923000" y="25400"/>
                  </a:lnTo>
                  <a:lnTo>
                    <a:pt x="18846800" y="25400"/>
                  </a:lnTo>
                  <a:close/>
                  <a:moveTo>
                    <a:pt x="19024600" y="25400"/>
                  </a:moveTo>
                  <a:lnTo>
                    <a:pt x="19100800" y="25400"/>
                  </a:lnTo>
                  <a:lnTo>
                    <a:pt x="19024600" y="25400"/>
                  </a:lnTo>
                  <a:close/>
                  <a:moveTo>
                    <a:pt x="19202400" y="25400"/>
                  </a:moveTo>
                  <a:lnTo>
                    <a:pt x="19278600" y="25400"/>
                  </a:lnTo>
                  <a:lnTo>
                    <a:pt x="19202400" y="25400"/>
                  </a:lnTo>
                  <a:close/>
                  <a:moveTo>
                    <a:pt x="19380200" y="25400"/>
                  </a:moveTo>
                  <a:lnTo>
                    <a:pt x="19456400" y="25400"/>
                  </a:lnTo>
                  <a:lnTo>
                    <a:pt x="19380200" y="25400"/>
                  </a:lnTo>
                  <a:close/>
                  <a:moveTo>
                    <a:pt x="19558000" y="25400"/>
                  </a:moveTo>
                  <a:lnTo>
                    <a:pt x="19634200" y="25400"/>
                  </a:lnTo>
                  <a:lnTo>
                    <a:pt x="19558000" y="25400"/>
                  </a:lnTo>
                  <a:close/>
                  <a:moveTo>
                    <a:pt x="19735800" y="25400"/>
                  </a:moveTo>
                  <a:lnTo>
                    <a:pt x="19812000" y="25400"/>
                  </a:lnTo>
                  <a:lnTo>
                    <a:pt x="19735800" y="25400"/>
                  </a:lnTo>
                  <a:close/>
                  <a:moveTo>
                    <a:pt x="19913600" y="25400"/>
                  </a:moveTo>
                  <a:lnTo>
                    <a:pt x="19989800" y="25400"/>
                  </a:lnTo>
                  <a:lnTo>
                    <a:pt x="19913600" y="25400"/>
                  </a:lnTo>
                  <a:close/>
                  <a:moveTo>
                    <a:pt x="20091400" y="25400"/>
                  </a:moveTo>
                  <a:lnTo>
                    <a:pt x="20167600" y="25400"/>
                  </a:lnTo>
                  <a:lnTo>
                    <a:pt x="20091400" y="25400"/>
                  </a:lnTo>
                  <a:close/>
                  <a:moveTo>
                    <a:pt x="20269200" y="25400"/>
                  </a:moveTo>
                  <a:lnTo>
                    <a:pt x="20345400" y="25400"/>
                  </a:lnTo>
                  <a:lnTo>
                    <a:pt x="20269200" y="25400"/>
                  </a:lnTo>
                  <a:close/>
                  <a:moveTo>
                    <a:pt x="20447000" y="25400"/>
                  </a:moveTo>
                  <a:lnTo>
                    <a:pt x="20523200" y="25400"/>
                  </a:lnTo>
                  <a:lnTo>
                    <a:pt x="20447000" y="25400"/>
                  </a:lnTo>
                  <a:close/>
                  <a:moveTo>
                    <a:pt x="20624800" y="25400"/>
                  </a:moveTo>
                  <a:lnTo>
                    <a:pt x="20701000" y="25400"/>
                  </a:lnTo>
                  <a:lnTo>
                    <a:pt x="20624800" y="25400"/>
                  </a:lnTo>
                  <a:close/>
                  <a:moveTo>
                    <a:pt x="20802600" y="25400"/>
                  </a:moveTo>
                  <a:lnTo>
                    <a:pt x="20878800" y="25400"/>
                  </a:lnTo>
                  <a:lnTo>
                    <a:pt x="20802600" y="25400"/>
                  </a:lnTo>
                  <a:close/>
                  <a:moveTo>
                    <a:pt x="20980400" y="25400"/>
                  </a:moveTo>
                  <a:lnTo>
                    <a:pt x="21056600" y="25400"/>
                  </a:lnTo>
                  <a:lnTo>
                    <a:pt x="20980400" y="25400"/>
                  </a:lnTo>
                  <a:close/>
                  <a:moveTo>
                    <a:pt x="21158200" y="25400"/>
                  </a:moveTo>
                  <a:lnTo>
                    <a:pt x="21234400" y="25400"/>
                  </a:lnTo>
                  <a:lnTo>
                    <a:pt x="21158200" y="25400"/>
                  </a:lnTo>
                  <a:close/>
                  <a:moveTo>
                    <a:pt x="21336000" y="25400"/>
                  </a:moveTo>
                  <a:lnTo>
                    <a:pt x="21412200" y="25400"/>
                  </a:lnTo>
                  <a:lnTo>
                    <a:pt x="21336000" y="25400"/>
                  </a:lnTo>
                  <a:close/>
                  <a:moveTo>
                    <a:pt x="21513800" y="25400"/>
                  </a:moveTo>
                  <a:lnTo>
                    <a:pt x="21590000" y="25400"/>
                  </a:lnTo>
                  <a:lnTo>
                    <a:pt x="21513800" y="25400"/>
                  </a:lnTo>
                  <a:close/>
                  <a:moveTo>
                    <a:pt x="21691600" y="25400"/>
                  </a:moveTo>
                  <a:lnTo>
                    <a:pt x="21767800" y="25400"/>
                  </a:lnTo>
                  <a:lnTo>
                    <a:pt x="21691600" y="25400"/>
                  </a:lnTo>
                  <a:close/>
                  <a:moveTo>
                    <a:pt x="21869400" y="25400"/>
                  </a:moveTo>
                  <a:lnTo>
                    <a:pt x="21945600" y="25400"/>
                  </a:lnTo>
                  <a:lnTo>
                    <a:pt x="21869400" y="25400"/>
                  </a:lnTo>
                  <a:close/>
                  <a:moveTo>
                    <a:pt x="0" y="0"/>
                  </a:moveTo>
                  <a:lnTo>
                    <a:pt x="76200" y="0"/>
                  </a:lnTo>
                  <a:lnTo>
                    <a:pt x="76200" y="25400"/>
                  </a:lnTo>
                  <a:lnTo>
                    <a:pt x="0" y="25400"/>
                  </a:lnTo>
                  <a:close/>
                </a:path>
              </a:pathLst>
            </a:custGeom>
            <a:solidFill>
              <a:srgbClr val="9FB8CD"/>
            </a:solidFill>
          </p:spPr>
        </p:sp>
      </p:grpSp>
      <p:grpSp>
        <p:nvGrpSpPr>
          <p:cNvPr id="5" name="Group 5"/>
          <p:cNvGrpSpPr/>
          <p:nvPr/>
        </p:nvGrpSpPr>
        <p:grpSpPr>
          <a:xfrm>
            <a:off x="904875" y="1704975"/>
            <a:ext cx="16478250" cy="19050"/>
            <a:chOff x="0" y="0"/>
            <a:chExt cx="21971000" cy="25400"/>
          </a:xfrm>
        </p:grpSpPr>
        <p:sp>
          <p:nvSpPr>
            <p:cNvPr id="6" name="Freeform 6"/>
            <p:cNvSpPr/>
            <p:nvPr/>
          </p:nvSpPr>
          <p:spPr>
            <a:xfrm>
              <a:off x="12700" y="0"/>
              <a:ext cx="21945600" cy="25400"/>
            </a:xfrm>
            <a:custGeom>
              <a:avLst/>
              <a:gdLst/>
              <a:ahLst/>
              <a:cxnLst/>
              <a:rect l="l" t="t" r="r" b="b"/>
              <a:pathLst>
                <a:path w="21945600" h="25400">
                  <a:moveTo>
                    <a:pt x="177800" y="0"/>
                  </a:moveTo>
                  <a:lnTo>
                    <a:pt x="254000" y="0"/>
                  </a:lnTo>
                  <a:lnTo>
                    <a:pt x="254000" y="25400"/>
                  </a:lnTo>
                  <a:lnTo>
                    <a:pt x="177800" y="25400"/>
                  </a:lnTo>
                  <a:close/>
                  <a:moveTo>
                    <a:pt x="355600" y="0"/>
                  </a:moveTo>
                  <a:lnTo>
                    <a:pt x="431800" y="0"/>
                  </a:lnTo>
                  <a:lnTo>
                    <a:pt x="431800" y="25400"/>
                  </a:lnTo>
                  <a:lnTo>
                    <a:pt x="355600" y="25400"/>
                  </a:lnTo>
                  <a:close/>
                  <a:moveTo>
                    <a:pt x="533400" y="0"/>
                  </a:moveTo>
                  <a:lnTo>
                    <a:pt x="609600" y="0"/>
                  </a:lnTo>
                  <a:lnTo>
                    <a:pt x="609600" y="25400"/>
                  </a:lnTo>
                  <a:lnTo>
                    <a:pt x="533400" y="25400"/>
                  </a:lnTo>
                  <a:close/>
                  <a:moveTo>
                    <a:pt x="711200" y="0"/>
                  </a:moveTo>
                  <a:lnTo>
                    <a:pt x="787400" y="0"/>
                  </a:lnTo>
                  <a:lnTo>
                    <a:pt x="787400" y="25400"/>
                  </a:lnTo>
                  <a:lnTo>
                    <a:pt x="711200" y="25400"/>
                  </a:lnTo>
                  <a:close/>
                  <a:moveTo>
                    <a:pt x="889000" y="0"/>
                  </a:moveTo>
                  <a:lnTo>
                    <a:pt x="965200" y="0"/>
                  </a:lnTo>
                  <a:lnTo>
                    <a:pt x="965200" y="25400"/>
                  </a:lnTo>
                  <a:lnTo>
                    <a:pt x="889000" y="25400"/>
                  </a:lnTo>
                  <a:close/>
                  <a:moveTo>
                    <a:pt x="1066800" y="0"/>
                  </a:moveTo>
                  <a:lnTo>
                    <a:pt x="1143000" y="0"/>
                  </a:lnTo>
                  <a:lnTo>
                    <a:pt x="1143000" y="25400"/>
                  </a:lnTo>
                  <a:lnTo>
                    <a:pt x="1066800" y="25400"/>
                  </a:lnTo>
                  <a:close/>
                  <a:moveTo>
                    <a:pt x="1244600" y="0"/>
                  </a:moveTo>
                  <a:lnTo>
                    <a:pt x="1320800" y="0"/>
                  </a:lnTo>
                  <a:lnTo>
                    <a:pt x="1320800" y="25400"/>
                  </a:lnTo>
                  <a:lnTo>
                    <a:pt x="1244600" y="25400"/>
                  </a:lnTo>
                  <a:close/>
                  <a:moveTo>
                    <a:pt x="1422400" y="25400"/>
                  </a:moveTo>
                  <a:lnTo>
                    <a:pt x="1498600" y="25400"/>
                  </a:lnTo>
                  <a:lnTo>
                    <a:pt x="1422400" y="25400"/>
                  </a:lnTo>
                  <a:close/>
                  <a:moveTo>
                    <a:pt x="1600200" y="25400"/>
                  </a:moveTo>
                  <a:lnTo>
                    <a:pt x="1676400" y="25400"/>
                  </a:lnTo>
                  <a:lnTo>
                    <a:pt x="1600200" y="25400"/>
                  </a:lnTo>
                  <a:close/>
                  <a:moveTo>
                    <a:pt x="1778000" y="25400"/>
                  </a:moveTo>
                  <a:lnTo>
                    <a:pt x="1854200" y="25400"/>
                  </a:lnTo>
                  <a:lnTo>
                    <a:pt x="1778000" y="25400"/>
                  </a:lnTo>
                  <a:close/>
                  <a:moveTo>
                    <a:pt x="1955800" y="25400"/>
                  </a:moveTo>
                  <a:lnTo>
                    <a:pt x="2032000" y="25400"/>
                  </a:lnTo>
                  <a:lnTo>
                    <a:pt x="1955800" y="25400"/>
                  </a:lnTo>
                  <a:close/>
                  <a:moveTo>
                    <a:pt x="2133600" y="25400"/>
                  </a:moveTo>
                  <a:lnTo>
                    <a:pt x="2209800" y="25400"/>
                  </a:lnTo>
                  <a:lnTo>
                    <a:pt x="2133600" y="25400"/>
                  </a:lnTo>
                  <a:close/>
                  <a:moveTo>
                    <a:pt x="2311400" y="25400"/>
                  </a:moveTo>
                  <a:lnTo>
                    <a:pt x="2387600" y="25400"/>
                  </a:lnTo>
                  <a:lnTo>
                    <a:pt x="2311400" y="25400"/>
                  </a:lnTo>
                  <a:close/>
                  <a:moveTo>
                    <a:pt x="2489200" y="25400"/>
                  </a:moveTo>
                  <a:lnTo>
                    <a:pt x="2565400" y="25400"/>
                  </a:lnTo>
                  <a:lnTo>
                    <a:pt x="2489200" y="25400"/>
                  </a:lnTo>
                  <a:close/>
                  <a:moveTo>
                    <a:pt x="2667000" y="25400"/>
                  </a:moveTo>
                  <a:lnTo>
                    <a:pt x="2743200" y="25400"/>
                  </a:lnTo>
                  <a:lnTo>
                    <a:pt x="2667000" y="25400"/>
                  </a:lnTo>
                  <a:close/>
                  <a:moveTo>
                    <a:pt x="2844800" y="25400"/>
                  </a:moveTo>
                  <a:lnTo>
                    <a:pt x="2921000" y="25400"/>
                  </a:lnTo>
                  <a:lnTo>
                    <a:pt x="2844800" y="25400"/>
                  </a:lnTo>
                  <a:close/>
                  <a:moveTo>
                    <a:pt x="3022600" y="25400"/>
                  </a:moveTo>
                  <a:lnTo>
                    <a:pt x="3098800" y="25400"/>
                  </a:lnTo>
                  <a:lnTo>
                    <a:pt x="3022600" y="25400"/>
                  </a:lnTo>
                  <a:close/>
                  <a:moveTo>
                    <a:pt x="3200400" y="25400"/>
                  </a:moveTo>
                  <a:lnTo>
                    <a:pt x="3276600" y="25400"/>
                  </a:lnTo>
                  <a:lnTo>
                    <a:pt x="3200400" y="25400"/>
                  </a:lnTo>
                  <a:close/>
                  <a:moveTo>
                    <a:pt x="3378200" y="25400"/>
                  </a:moveTo>
                  <a:lnTo>
                    <a:pt x="3454400" y="25400"/>
                  </a:lnTo>
                  <a:lnTo>
                    <a:pt x="3378200" y="25400"/>
                  </a:lnTo>
                  <a:close/>
                  <a:moveTo>
                    <a:pt x="3556000" y="25400"/>
                  </a:moveTo>
                  <a:lnTo>
                    <a:pt x="3632200" y="25400"/>
                  </a:lnTo>
                  <a:lnTo>
                    <a:pt x="3556000" y="25400"/>
                  </a:lnTo>
                  <a:close/>
                  <a:moveTo>
                    <a:pt x="3733800" y="25400"/>
                  </a:moveTo>
                  <a:lnTo>
                    <a:pt x="3810000" y="25400"/>
                  </a:lnTo>
                  <a:lnTo>
                    <a:pt x="3733800" y="25400"/>
                  </a:lnTo>
                  <a:close/>
                  <a:moveTo>
                    <a:pt x="3911600" y="25400"/>
                  </a:moveTo>
                  <a:lnTo>
                    <a:pt x="3987800" y="25400"/>
                  </a:lnTo>
                  <a:lnTo>
                    <a:pt x="3911600" y="25400"/>
                  </a:lnTo>
                  <a:close/>
                  <a:moveTo>
                    <a:pt x="4089400" y="25400"/>
                  </a:moveTo>
                  <a:lnTo>
                    <a:pt x="4165600" y="25400"/>
                  </a:lnTo>
                  <a:lnTo>
                    <a:pt x="4089400" y="25400"/>
                  </a:lnTo>
                  <a:close/>
                  <a:moveTo>
                    <a:pt x="4267200" y="25400"/>
                  </a:moveTo>
                  <a:lnTo>
                    <a:pt x="4343400" y="25400"/>
                  </a:lnTo>
                  <a:lnTo>
                    <a:pt x="4267200" y="25400"/>
                  </a:lnTo>
                  <a:close/>
                  <a:moveTo>
                    <a:pt x="4445000" y="25400"/>
                  </a:moveTo>
                  <a:lnTo>
                    <a:pt x="4521200" y="25400"/>
                  </a:lnTo>
                  <a:lnTo>
                    <a:pt x="4445000" y="25400"/>
                  </a:lnTo>
                  <a:close/>
                  <a:moveTo>
                    <a:pt x="4622800" y="25400"/>
                  </a:moveTo>
                  <a:lnTo>
                    <a:pt x="4699000" y="25400"/>
                  </a:lnTo>
                  <a:lnTo>
                    <a:pt x="4622800" y="25400"/>
                  </a:lnTo>
                  <a:close/>
                  <a:moveTo>
                    <a:pt x="4800600" y="25400"/>
                  </a:moveTo>
                  <a:lnTo>
                    <a:pt x="4876800" y="25400"/>
                  </a:lnTo>
                  <a:lnTo>
                    <a:pt x="4800600" y="25400"/>
                  </a:lnTo>
                  <a:close/>
                  <a:moveTo>
                    <a:pt x="4978400" y="25400"/>
                  </a:moveTo>
                  <a:lnTo>
                    <a:pt x="5054600" y="25400"/>
                  </a:lnTo>
                  <a:lnTo>
                    <a:pt x="4978400" y="25400"/>
                  </a:lnTo>
                  <a:close/>
                  <a:moveTo>
                    <a:pt x="5156200" y="25400"/>
                  </a:moveTo>
                  <a:lnTo>
                    <a:pt x="5232400" y="25400"/>
                  </a:lnTo>
                  <a:lnTo>
                    <a:pt x="5156200" y="25400"/>
                  </a:lnTo>
                  <a:close/>
                  <a:moveTo>
                    <a:pt x="5334000" y="25400"/>
                  </a:moveTo>
                  <a:lnTo>
                    <a:pt x="5410200" y="25400"/>
                  </a:lnTo>
                  <a:lnTo>
                    <a:pt x="5334000" y="25400"/>
                  </a:lnTo>
                  <a:close/>
                  <a:moveTo>
                    <a:pt x="5511800" y="25400"/>
                  </a:moveTo>
                  <a:lnTo>
                    <a:pt x="5588000" y="25400"/>
                  </a:lnTo>
                  <a:lnTo>
                    <a:pt x="5511800" y="25400"/>
                  </a:lnTo>
                  <a:close/>
                  <a:moveTo>
                    <a:pt x="5689600" y="25400"/>
                  </a:moveTo>
                  <a:lnTo>
                    <a:pt x="5765800" y="25400"/>
                  </a:lnTo>
                  <a:lnTo>
                    <a:pt x="5689600" y="25400"/>
                  </a:lnTo>
                  <a:close/>
                  <a:moveTo>
                    <a:pt x="5867400" y="25400"/>
                  </a:moveTo>
                  <a:lnTo>
                    <a:pt x="5943600" y="25400"/>
                  </a:lnTo>
                  <a:lnTo>
                    <a:pt x="5867400" y="25400"/>
                  </a:lnTo>
                  <a:close/>
                  <a:moveTo>
                    <a:pt x="6045200" y="25400"/>
                  </a:moveTo>
                  <a:lnTo>
                    <a:pt x="6121400" y="25400"/>
                  </a:lnTo>
                  <a:lnTo>
                    <a:pt x="6045200" y="25400"/>
                  </a:lnTo>
                  <a:close/>
                  <a:moveTo>
                    <a:pt x="6223000" y="25400"/>
                  </a:moveTo>
                  <a:lnTo>
                    <a:pt x="6299200" y="25400"/>
                  </a:lnTo>
                  <a:lnTo>
                    <a:pt x="6223000" y="25400"/>
                  </a:lnTo>
                  <a:close/>
                  <a:moveTo>
                    <a:pt x="6400800" y="25400"/>
                  </a:moveTo>
                  <a:lnTo>
                    <a:pt x="6477000" y="25400"/>
                  </a:lnTo>
                  <a:lnTo>
                    <a:pt x="6400800" y="25400"/>
                  </a:lnTo>
                  <a:close/>
                  <a:moveTo>
                    <a:pt x="6578600" y="25400"/>
                  </a:moveTo>
                  <a:lnTo>
                    <a:pt x="6654800" y="25400"/>
                  </a:lnTo>
                  <a:lnTo>
                    <a:pt x="6578600" y="25400"/>
                  </a:lnTo>
                  <a:close/>
                  <a:moveTo>
                    <a:pt x="6756400" y="25400"/>
                  </a:moveTo>
                  <a:lnTo>
                    <a:pt x="6832600" y="25400"/>
                  </a:lnTo>
                  <a:lnTo>
                    <a:pt x="6756400" y="25400"/>
                  </a:lnTo>
                  <a:close/>
                  <a:moveTo>
                    <a:pt x="6934200" y="25400"/>
                  </a:moveTo>
                  <a:lnTo>
                    <a:pt x="7010400" y="25400"/>
                  </a:lnTo>
                  <a:lnTo>
                    <a:pt x="6934200" y="25400"/>
                  </a:lnTo>
                  <a:close/>
                  <a:moveTo>
                    <a:pt x="7112000" y="25400"/>
                  </a:moveTo>
                  <a:lnTo>
                    <a:pt x="7188200" y="25400"/>
                  </a:lnTo>
                  <a:lnTo>
                    <a:pt x="7112000" y="25400"/>
                  </a:lnTo>
                  <a:close/>
                  <a:moveTo>
                    <a:pt x="7289800" y="25400"/>
                  </a:moveTo>
                  <a:lnTo>
                    <a:pt x="7366000" y="25400"/>
                  </a:lnTo>
                  <a:lnTo>
                    <a:pt x="7289800" y="25400"/>
                  </a:lnTo>
                  <a:close/>
                  <a:moveTo>
                    <a:pt x="7467600" y="25400"/>
                  </a:moveTo>
                  <a:lnTo>
                    <a:pt x="7543800" y="25400"/>
                  </a:lnTo>
                  <a:lnTo>
                    <a:pt x="7467600" y="25400"/>
                  </a:lnTo>
                  <a:close/>
                  <a:moveTo>
                    <a:pt x="7645400" y="25400"/>
                  </a:moveTo>
                  <a:lnTo>
                    <a:pt x="7721600" y="25400"/>
                  </a:lnTo>
                  <a:lnTo>
                    <a:pt x="7645400" y="25400"/>
                  </a:lnTo>
                  <a:close/>
                  <a:moveTo>
                    <a:pt x="7823200" y="25400"/>
                  </a:moveTo>
                  <a:lnTo>
                    <a:pt x="7899400" y="25400"/>
                  </a:lnTo>
                  <a:lnTo>
                    <a:pt x="7823200" y="25400"/>
                  </a:lnTo>
                  <a:close/>
                  <a:moveTo>
                    <a:pt x="8001000" y="25400"/>
                  </a:moveTo>
                  <a:lnTo>
                    <a:pt x="8077200" y="25400"/>
                  </a:lnTo>
                  <a:lnTo>
                    <a:pt x="8001000" y="25400"/>
                  </a:lnTo>
                  <a:close/>
                  <a:moveTo>
                    <a:pt x="8178800" y="25400"/>
                  </a:moveTo>
                  <a:lnTo>
                    <a:pt x="8255000" y="25400"/>
                  </a:lnTo>
                  <a:lnTo>
                    <a:pt x="8178800" y="25400"/>
                  </a:lnTo>
                  <a:close/>
                  <a:moveTo>
                    <a:pt x="8356600" y="25400"/>
                  </a:moveTo>
                  <a:lnTo>
                    <a:pt x="8432800" y="25400"/>
                  </a:lnTo>
                  <a:lnTo>
                    <a:pt x="8356600" y="25400"/>
                  </a:lnTo>
                  <a:close/>
                  <a:moveTo>
                    <a:pt x="8534400" y="25400"/>
                  </a:moveTo>
                  <a:lnTo>
                    <a:pt x="8610600" y="25400"/>
                  </a:lnTo>
                  <a:lnTo>
                    <a:pt x="8534400" y="25400"/>
                  </a:lnTo>
                  <a:close/>
                  <a:moveTo>
                    <a:pt x="8712200" y="25400"/>
                  </a:moveTo>
                  <a:lnTo>
                    <a:pt x="8788400" y="25400"/>
                  </a:lnTo>
                  <a:lnTo>
                    <a:pt x="8712200" y="25400"/>
                  </a:lnTo>
                  <a:close/>
                  <a:moveTo>
                    <a:pt x="8890000" y="25400"/>
                  </a:moveTo>
                  <a:lnTo>
                    <a:pt x="8966200" y="25400"/>
                  </a:lnTo>
                  <a:lnTo>
                    <a:pt x="8890000" y="25400"/>
                  </a:lnTo>
                  <a:close/>
                  <a:moveTo>
                    <a:pt x="9067800" y="25400"/>
                  </a:moveTo>
                  <a:lnTo>
                    <a:pt x="9144000" y="25400"/>
                  </a:lnTo>
                  <a:lnTo>
                    <a:pt x="9067800" y="25400"/>
                  </a:lnTo>
                  <a:close/>
                  <a:moveTo>
                    <a:pt x="9245600" y="25400"/>
                  </a:moveTo>
                  <a:lnTo>
                    <a:pt x="9321800" y="25400"/>
                  </a:lnTo>
                  <a:lnTo>
                    <a:pt x="9245600" y="25400"/>
                  </a:lnTo>
                  <a:close/>
                  <a:moveTo>
                    <a:pt x="9423400" y="25400"/>
                  </a:moveTo>
                  <a:lnTo>
                    <a:pt x="9499600" y="25400"/>
                  </a:lnTo>
                  <a:lnTo>
                    <a:pt x="9423400" y="25400"/>
                  </a:lnTo>
                  <a:close/>
                  <a:moveTo>
                    <a:pt x="9601200" y="25400"/>
                  </a:moveTo>
                  <a:lnTo>
                    <a:pt x="9677400" y="25400"/>
                  </a:lnTo>
                  <a:lnTo>
                    <a:pt x="9601200" y="25400"/>
                  </a:lnTo>
                  <a:close/>
                  <a:moveTo>
                    <a:pt x="9779000" y="25400"/>
                  </a:moveTo>
                  <a:lnTo>
                    <a:pt x="9855200" y="25400"/>
                  </a:lnTo>
                  <a:lnTo>
                    <a:pt x="9779000" y="25400"/>
                  </a:lnTo>
                  <a:close/>
                  <a:moveTo>
                    <a:pt x="9956800" y="25400"/>
                  </a:moveTo>
                  <a:lnTo>
                    <a:pt x="10033000" y="25400"/>
                  </a:lnTo>
                  <a:lnTo>
                    <a:pt x="9956800" y="25400"/>
                  </a:lnTo>
                  <a:close/>
                  <a:moveTo>
                    <a:pt x="10134600" y="25400"/>
                  </a:moveTo>
                  <a:lnTo>
                    <a:pt x="10210800" y="25400"/>
                  </a:lnTo>
                  <a:lnTo>
                    <a:pt x="10134600" y="25400"/>
                  </a:lnTo>
                  <a:close/>
                  <a:moveTo>
                    <a:pt x="10312400" y="25400"/>
                  </a:moveTo>
                  <a:lnTo>
                    <a:pt x="10388600" y="25400"/>
                  </a:lnTo>
                  <a:lnTo>
                    <a:pt x="10312400" y="25400"/>
                  </a:lnTo>
                  <a:close/>
                  <a:moveTo>
                    <a:pt x="10490200" y="25400"/>
                  </a:moveTo>
                  <a:lnTo>
                    <a:pt x="10566400" y="25400"/>
                  </a:lnTo>
                  <a:lnTo>
                    <a:pt x="10490200" y="25400"/>
                  </a:lnTo>
                  <a:close/>
                  <a:moveTo>
                    <a:pt x="10668000" y="25400"/>
                  </a:moveTo>
                  <a:lnTo>
                    <a:pt x="10744200" y="25400"/>
                  </a:lnTo>
                  <a:lnTo>
                    <a:pt x="10668000" y="25400"/>
                  </a:lnTo>
                  <a:close/>
                  <a:moveTo>
                    <a:pt x="10845800" y="25400"/>
                  </a:moveTo>
                  <a:lnTo>
                    <a:pt x="10922000" y="25400"/>
                  </a:lnTo>
                  <a:lnTo>
                    <a:pt x="10845800" y="25400"/>
                  </a:lnTo>
                  <a:close/>
                  <a:moveTo>
                    <a:pt x="11023600" y="25400"/>
                  </a:moveTo>
                  <a:lnTo>
                    <a:pt x="11099800" y="25400"/>
                  </a:lnTo>
                  <a:lnTo>
                    <a:pt x="11023600" y="25400"/>
                  </a:lnTo>
                  <a:close/>
                  <a:moveTo>
                    <a:pt x="11201400" y="25400"/>
                  </a:moveTo>
                  <a:lnTo>
                    <a:pt x="11277600" y="25400"/>
                  </a:lnTo>
                  <a:lnTo>
                    <a:pt x="11201400" y="25400"/>
                  </a:lnTo>
                  <a:close/>
                  <a:moveTo>
                    <a:pt x="11379200" y="25400"/>
                  </a:moveTo>
                  <a:lnTo>
                    <a:pt x="11455400" y="25400"/>
                  </a:lnTo>
                  <a:lnTo>
                    <a:pt x="11379200" y="25400"/>
                  </a:lnTo>
                  <a:close/>
                  <a:moveTo>
                    <a:pt x="11557000" y="25400"/>
                  </a:moveTo>
                  <a:lnTo>
                    <a:pt x="11633200" y="25400"/>
                  </a:lnTo>
                  <a:lnTo>
                    <a:pt x="11557000" y="25400"/>
                  </a:lnTo>
                  <a:close/>
                  <a:moveTo>
                    <a:pt x="11734800" y="25400"/>
                  </a:moveTo>
                  <a:lnTo>
                    <a:pt x="11811000" y="25400"/>
                  </a:lnTo>
                  <a:lnTo>
                    <a:pt x="11734800" y="25400"/>
                  </a:lnTo>
                  <a:close/>
                  <a:moveTo>
                    <a:pt x="11912600" y="25400"/>
                  </a:moveTo>
                  <a:lnTo>
                    <a:pt x="11988800" y="25400"/>
                  </a:lnTo>
                  <a:lnTo>
                    <a:pt x="11912600" y="25400"/>
                  </a:lnTo>
                  <a:close/>
                  <a:moveTo>
                    <a:pt x="12090400" y="25400"/>
                  </a:moveTo>
                  <a:lnTo>
                    <a:pt x="12166600" y="25400"/>
                  </a:lnTo>
                  <a:lnTo>
                    <a:pt x="12090400" y="25400"/>
                  </a:lnTo>
                  <a:close/>
                  <a:moveTo>
                    <a:pt x="12268200" y="25400"/>
                  </a:moveTo>
                  <a:lnTo>
                    <a:pt x="12344400" y="25400"/>
                  </a:lnTo>
                  <a:lnTo>
                    <a:pt x="12268200" y="25400"/>
                  </a:lnTo>
                  <a:close/>
                  <a:moveTo>
                    <a:pt x="12446000" y="25400"/>
                  </a:moveTo>
                  <a:lnTo>
                    <a:pt x="12522200" y="25400"/>
                  </a:lnTo>
                  <a:lnTo>
                    <a:pt x="12446000" y="25400"/>
                  </a:lnTo>
                  <a:close/>
                  <a:moveTo>
                    <a:pt x="12623800" y="25400"/>
                  </a:moveTo>
                  <a:lnTo>
                    <a:pt x="12700000" y="25400"/>
                  </a:lnTo>
                  <a:lnTo>
                    <a:pt x="12623800" y="25400"/>
                  </a:lnTo>
                  <a:close/>
                  <a:moveTo>
                    <a:pt x="12801600" y="25400"/>
                  </a:moveTo>
                  <a:lnTo>
                    <a:pt x="12877800" y="25400"/>
                  </a:lnTo>
                  <a:lnTo>
                    <a:pt x="12801600" y="25400"/>
                  </a:lnTo>
                  <a:close/>
                  <a:moveTo>
                    <a:pt x="12979400" y="25400"/>
                  </a:moveTo>
                  <a:lnTo>
                    <a:pt x="13055600" y="25400"/>
                  </a:lnTo>
                  <a:lnTo>
                    <a:pt x="12979400" y="25400"/>
                  </a:lnTo>
                  <a:close/>
                  <a:moveTo>
                    <a:pt x="13157200" y="25400"/>
                  </a:moveTo>
                  <a:lnTo>
                    <a:pt x="13233400" y="25400"/>
                  </a:lnTo>
                  <a:lnTo>
                    <a:pt x="13157200" y="25400"/>
                  </a:lnTo>
                  <a:close/>
                  <a:moveTo>
                    <a:pt x="13335000" y="25400"/>
                  </a:moveTo>
                  <a:lnTo>
                    <a:pt x="13411200" y="25400"/>
                  </a:lnTo>
                  <a:lnTo>
                    <a:pt x="13335000" y="25400"/>
                  </a:lnTo>
                  <a:close/>
                  <a:moveTo>
                    <a:pt x="13512800" y="25400"/>
                  </a:moveTo>
                  <a:lnTo>
                    <a:pt x="13589000" y="25400"/>
                  </a:lnTo>
                  <a:lnTo>
                    <a:pt x="13512800" y="25400"/>
                  </a:lnTo>
                  <a:close/>
                  <a:moveTo>
                    <a:pt x="13690600" y="25400"/>
                  </a:moveTo>
                  <a:lnTo>
                    <a:pt x="13766800" y="25400"/>
                  </a:lnTo>
                  <a:lnTo>
                    <a:pt x="13690600" y="25400"/>
                  </a:lnTo>
                  <a:close/>
                  <a:moveTo>
                    <a:pt x="13868400" y="25400"/>
                  </a:moveTo>
                  <a:lnTo>
                    <a:pt x="13944600" y="25400"/>
                  </a:lnTo>
                  <a:lnTo>
                    <a:pt x="13868400" y="25400"/>
                  </a:lnTo>
                  <a:close/>
                  <a:moveTo>
                    <a:pt x="14046200" y="25400"/>
                  </a:moveTo>
                  <a:lnTo>
                    <a:pt x="14122400" y="25400"/>
                  </a:lnTo>
                  <a:lnTo>
                    <a:pt x="14046200" y="25400"/>
                  </a:lnTo>
                  <a:close/>
                  <a:moveTo>
                    <a:pt x="14224000" y="25400"/>
                  </a:moveTo>
                  <a:lnTo>
                    <a:pt x="14300200" y="25400"/>
                  </a:lnTo>
                  <a:lnTo>
                    <a:pt x="14224000" y="25400"/>
                  </a:lnTo>
                  <a:close/>
                  <a:moveTo>
                    <a:pt x="14401800" y="25400"/>
                  </a:moveTo>
                  <a:lnTo>
                    <a:pt x="14478000" y="25400"/>
                  </a:lnTo>
                  <a:lnTo>
                    <a:pt x="14401800" y="25400"/>
                  </a:lnTo>
                  <a:close/>
                  <a:moveTo>
                    <a:pt x="14579600" y="25400"/>
                  </a:moveTo>
                  <a:lnTo>
                    <a:pt x="14655800" y="25400"/>
                  </a:lnTo>
                  <a:lnTo>
                    <a:pt x="14579600" y="25400"/>
                  </a:lnTo>
                  <a:close/>
                  <a:moveTo>
                    <a:pt x="14757400" y="25400"/>
                  </a:moveTo>
                  <a:lnTo>
                    <a:pt x="14833600" y="25400"/>
                  </a:lnTo>
                  <a:lnTo>
                    <a:pt x="14757400" y="25400"/>
                  </a:lnTo>
                  <a:close/>
                  <a:moveTo>
                    <a:pt x="14935200" y="25400"/>
                  </a:moveTo>
                  <a:lnTo>
                    <a:pt x="15011400" y="25400"/>
                  </a:lnTo>
                  <a:lnTo>
                    <a:pt x="14935200" y="25400"/>
                  </a:lnTo>
                  <a:close/>
                  <a:moveTo>
                    <a:pt x="15113000" y="25400"/>
                  </a:moveTo>
                  <a:lnTo>
                    <a:pt x="15189200" y="25400"/>
                  </a:lnTo>
                  <a:lnTo>
                    <a:pt x="15113000" y="25400"/>
                  </a:lnTo>
                  <a:close/>
                  <a:moveTo>
                    <a:pt x="15290800" y="25400"/>
                  </a:moveTo>
                  <a:lnTo>
                    <a:pt x="15367000" y="25400"/>
                  </a:lnTo>
                  <a:lnTo>
                    <a:pt x="15290800" y="25400"/>
                  </a:lnTo>
                  <a:close/>
                  <a:moveTo>
                    <a:pt x="15468600" y="25400"/>
                  </a:moveTo>
                  <a:lnTo>
                    <a:pt x="15544800" y="25400"/>
                  </a:lnTo>
                  <a:lnTo>
                    <a:pt x="15468600" y="25400"/>
                  </a:lnTo>
                  <a:close/>
                  <a:moveTo>
                    <a:pt x="15646400" y="25400"/>
                  </a:moveTo>
                  <a:lnTo>
                    <a:pt x="15722600" y="25400"/>
                  </a:lnTo>
                  <a:lnTo>
                    <a:pt x="15646400" y="25400"/>
                  </a:lnTo>
                  <a:close/>
                  <a:moveTo>
                    <a:pt x="15824200" y="25400"/>
                  </a:moveTo>
                  <a:lnTo>
                    <a:pt x="15900400" y="25400"/>
                  </a:lnTo>
                  <a:lnTo>
                    <a:pt x="15824200" y="25400"/>
                  </a:lnTo>
                  <a:close/>
                  <a:moveTo>
                    <a:pt x="16002000" y="25400"/>
                  </a:moveTo>
                  <a:lnTo>
                    <a:pt x="16078200" y="25400"/>
                  </a:lnTo>
                  <a:lnTo>
                    <a:pt x="16002000" y="25400"/>
                  </a:lnTo>
                  <a:close/>
                  <a:moveTo>
                    <a:pt x="16179800" y="25400"/>
                  </a:moveTo>
                  <a:lnTo>
                    <a:pt x="16256000" y="25400"/>
                  </a:lnTo>
                  <a:lnTo>
                    <a:pt x="16179800" y="25400"/>
                  </a:lnTo>
                  <a:close/>
                  <a:moveTo>
                    <a:pt x="16357600" y="25400"/>
                  </a:moveTo>
                  <a:lnTo>
                    <a:pt x="16433800" y="25400"/>
                  </a:lnTo>
                  <a:lnTo>
                    <a:pt x="16357600" y="25400"/>
                  </a:lnTo>
                  <a:close/>
                  <a:moveTo>
                    <a:pt x="16535400" y="25400"/>
                  </a:moveTo>
                  <a:lnTo>
                    <a:pt x="16611600" y="25400"/>
                  </a:lnTo>
                  <a:lnTo>
                    <a:pt x="16535400" y="25400"/>
                  </a:lnTo>
                  <a:close/>
                  <a:moveTo>
                    <a:pt x="16713200" y="25400"/>
                  </a:moveTo>
                  <a:lnTo>
                    <a:pt x="16789400" y="25400"/>
                  </a:lnTo>
                  <a:lnTo>
                    <a:pt x="16713200" y="25400"/>
                  </a:lnTo>
                  <a:close/>
                  <a:moveTo>
                    <a:pt x="16891000" y="25400"/>
                  </a:moveTo>
                  <a:lnTo>
                    <a:pt x="16967200" y="25400"/>
                  </a:lnTo>
                  <a:lnTo>
                    <a:pt x="16891000" y="25400"/>
                  </a:lnTo>
                  <a:close/>
                  <a:moveTo>
                    <a:pt x="17068800" y="25400"/>
                  </a:moveTo>
                  <a:lnTo>
                    <a:pt x="17145000" y="25400"/>
                  </a:lnTo>
                  <a:lnTo>
                    <a:pt x="17068800" y="25400"/>
                  </a:lnTo>
                  <a:close/>
                  <a:moveTo>
                    <a:pt x="17246600" y="25400"/>
                  </a:moveTo>
                  <a:lnTo>
                    <a:pt x="17322800" y="25400"/>
                  </a:lnTo>
                  <a:lnTo>
                    <a:pt x="17246600" y="25400"/>
                  </a:lnTo>
                  <a:close/>
                  <a:moveTo>
                    <a:pt x="17424400" y="25400"/>
                  </a:moveTo>
                  <a:lnTo>
                    <a:pt x="17500600" y="25400"/>
                  </a:lnTo>
                  <a:lnTo>
                    <a:pt x="17424400" y="25400"/>
                  </a:lnTo>
                  <a:close/>
                  <a:moveTo>
                    <a:pt x="17602200" y="25400"/>
                  </a:moveTo>
                  <a:lnTo>
                    <a:pt x="17678400" y="25400"/>
                  </a:lnTo>
                  <a:lnTo>
                    <a:pt x="17602200" y="25400"/>
                  </a:lnTo>
                  <a:close/>
                  <a:moveTo>
                    <a:pt x="17780000" y="25400"/>
                  </a:moveTo>
                  <a:lnTo>
                    <a:pt x="17856200" y="25400"/>
                  </a:lnTo>
                  <a:lnTo>
                    <a:pt x="17780000" y="25400"/>
                  </a:lnTo>
                  <a:close/>
                  <a:moveTo>
                    <a:pt x="17957800" y="25400"/>
                  </a:moveTo>
                  <a:lnTo>
                    <a:pt x="18034000" y="25400"/>
                  </a:lnTo>
                  <a:lnTo>
                    <a:pt x="17957800" y="25400"/>
                  </a:lnTo>
                  <a:close/>
                  <a:moveTo>
                    <a:pt x="18135600" y="25400"/>
                  </a:moveTo>
                  <a:lnTo>
                    <a:pt x="18211800" y="25400"/>
                  </a:lnTo>
                  <a:lnTo>
                    <a:pt x="18135600" y="25400"/>
                  </a:lnTo>
                  <a:close/>
                  <a:moveTo>
                    <a:pt x="18313400" y="25400"/>
                  </a:moveTo>
                  <a:lnTo>
                    <a:pt x="18389600" y="25400"/>
                  </a:lnTo>
                  <a:lnTo>
                    <a:pt x="18313400" y="25400"/>
                  </a:lnTo>
                  <a:close/>
                  <a:moveTo>
                    <a:pt x="18491200" y="25400"/>
                  </a:moveTo>
                  <a:lnTo>
                    <a:pt x="18567400" y="25400"/>
                  </a:lnTo>
                  <a:lnTo>
                    <a:pt x="18491200" y="25400"/>
                  </a:lnTo>
                  <a:close/>
                  <a:moveTo>
                    <a:pt x="18669000" y="25400"/>
                  </a:moveTo>
                  <a:lnTo>
                    <a:pt x="18745200" y="25400"/>
                  </a:lnTo>
                  <a:lnTo>
                    <a:pt x="18669000" y="25400"/>
                  </a:lnTo>
                  <a:close/>
                  <a:moveTo>
                    <a:pt x="18846800" y="25400"/>
                  </a:moveTo>
                  <a:lnTo>
                    <a:pt x="18923000" y="25400"/>
                  </a:lnTo>
                  <a:lnTo>
                    <a:pt x="18846800" y="25400"/>
                  </a:lnTo>
                  <a:close/>
                  <a:moveTo>
                    <a:pt x="19024600" y="25400"/>
                  </a:moveTo>
                  <a:lnTo>
                    <a:pt x="19100800" y="25400"/>
                  </a:lnTo>
                  <a:lnTo>
                    <a:pt x="19024600" y="25400"/>
                  </a:lnTo>
                  <a:close/>
                  <a:moveTo>
                    <a:pt x="19202400" y="25400"/>
                  </a:moveTo>
                  <a:lnTo>
                    <a:pt x="19278600" y="25400"/>
                  </a:lnTo>
                  <a:lnTo>
                    <a:pt x="19202400" y="25400"/>
                  </a:lnTo>
                  <a:close/>
                  <a:moveTo>
                    <a:pt x="19380200" y="25400"/>
                  </a:moveTo>
                  <a:lnTo>
                    <a:pt x="19456400" y="25400"/>
                  </a:lnTo>
                  <a:lnTo>
                    <a:pt x="19380200" y="25400"/>
                  </a:lnTo>
                  <a:close/>
                  <a:moveTo>
                    <a:pt x="19558000" y="25400"/>
                  </a:moveTo>
                  <a:lnTo>
                    <a:pt x="19634200" y="25400"/>
                  </a:lnTo>
                  <a:lnTo>
                    <a:pt x="19558000" y="25400"/>
                  </a:lnTo>
                  <a:close/>
                  <a:moveTo>
                    <a:pt x="19735800" y="25400"/>
                  </a:moveTo>
                  <a:lnTo>
                    <a:pt x="19812000" y="25400"/>
                  </a:lnTo>
                  <a:lnTo>
                    <a:pt x="19735800" y="25400"/>
                  </a:lnTo>
                  <a:close/>
                  <a:moveTo>
                    <a:pt x="19913600" y="25400"/>
                  </a:moveTo>
                  <a:lnTo>
                    <a:pt x="19989800" y="25400"/>
                  </a:lnTo>
                  <a:lnTo>
                    <a:pt x="19913600" y="25400"/>
                  </a:lnTo>
                  <a:close/>
                  <a:moveTo>
                    <a:pt x="20091400" y="25400"/>
                  </a:moveTo>
                  <a:lnTo>
                    <a:pt x="20167600" y="25400"/>
                  </a:lnTo>
                  <a:lnTo>
                    <a:pt x="20091400" y="25400"/>
                  </a:lnTo>
                  <a:close/>
                  <a:moveTo>
                    <a:pt x="20269200" y="25400"/>
                  </a:moveTo>
                  <a:lnTo>
                    <a:pt x="20345400" y="25400"/>
                  </a:lnTo>
                  <a:lnTo>
                    <a:pt x="20269200" y="25400"/>
                  </a:lnTo>
                  <a:close/>
                  <a:moveTo>
                    <a:pt x="20447000" y="25400"/>
                  </a:moveTo>
                  <a:lnTo>
                    <a:pt x="20523200" y="25400"/>
                  </a:lnTo>
                  <a:lnTo>
                    <a:pt x="20447000" y="25400"/>
                  </a:lnTo>
                  <a:close/>
                  <a:moveTo>
                    <a:pt x="20624800" y="25400"/>
                  </a:moveTo>
                  <a:lnTo>
                    <a:pt x="20701000" y="25400"/>
                  </a:lnTo>
                  <a:lnTo>
                    <a:pt x="20624800" y="25400"/>
                  </a:lnTo>
                  <a:close/>
                  <a:moveTo>
                    <a:pt x="20802600" y="25400"/>
                  </a:moveTo>
                  <a:lnTo>
                    <a:pt x="20878800" y="25400"/>
                  </a:lnTo>
                  <a:lnTo>
                    <a:pt x="20802600" y="25400"/>
                  </a:lnTo>
                  <a:close/>
                  <a:moveTo>
                    <a:pt x="20980400" y="25400"/>
                  </a:moveTo>
                  <a:lnTo>
                    <a:pt x="21056600" y="25400"/>
                  </a:lnTo>
                  <a:lnTo>
                    <a:pt x="20980400" y="25400"/>
                  </a:lnTo>
                  <a:close/>
                  <a:moveTo>
                    <a:pt x="21158200" y="25400"/>
                  </a:moveTo>
                  <a:lnTo>
                    <a:pt x="21234400" y="25400"/>
                  </a:lnTo>
                  <a:lnTo>
                    <a:pt x="21158200" y="25400"/>
                  </a:lnTo>
                  <a:close/>
                  <a:moveTo>
                    <a:pt x="21336000" y="25400"/>
                  </a:moveTo>
                  <a:lnTo>
                    <a:pt x="21412200" y="25400"/>
                  </a:lnTo>
                  <a:lnTo>
                    <a:pt x="21336000" y="25400"/>
                  </a:lnTo>
                  <a:close/>
                  <a:moveTo>
                    <a:pt x="21513800" y="25400"/>
                  </a:moveTo>
                  <a:lnTo>
                    <a:pt x="21590000" y="25400"/>
                  </a:lnTo>
                  <a:lnTo>
                    <a:pt x="21513800" y="25400"/>
                  </a:lnTo>
                  <a:close/>
                  <a:moveTo>
                    <a:pt x="21691600" y="25400"/>
                  </a:moveTo>
                  <a:lnTo>
                    <a:pt x="21767800" y="25400"/>
                  </a:lnTo>
                  <a:lnTo>
                    <a:pt x="21691600" y="25400"/>
                  </a:lnTo>
                  <a:close/>
                  <a:moveTo>
                    <a:pt x="21869400" y="25400"/>
                  </a:moveTo>
                  <a:lnTo>
                    <a:pt x="21945600" y="25400"/>
                  </a:lnTo>
                  <a:lnTo>
                    <a:pt x="21869400" y="25400"/>
                  </a:lnTo>
                  <a:close/>
                  <a:moveTo>
                    <a:pt x="0" y="0"/>
                  </a:moveTo>
                  <a:lnTo>
                    <a:pt x="76200" y="0"/>
                  </a:lnTo>
                  <a:lnTo>
                    <a:pt x="76200" y="25400"/>
                  </a:lnTo>
                  <a:lnTo>
                    <a:pt x="0" y="25400"/>
                  </a:lnTo>
                  <a:close/>
                </a:path>
              </a:pathLst>
            </a:custGeom>
            <a:solidFill>
              <a:srgbClr val="9FB8CD"/>
            </a:solidFill>
          </p:spPr>
        </p:sp>
      </p:grpSp>
      <p:grpSp>
        <p:nvGrpSpPr>
          <p:cNvPr id="7" name="Group 7"/>
          <p:cNvGrpSpPr/>
          <p:nvPr/>
        </p:nvGrpSpPr>
        <p:grpSpPr>
          <a:xfrm rot="5400000">
            <a:off x="885914" y="9671134"/>
            <a:ext cx="286274" cy="240628"/>
            <a:chOff x="0" y="0"/>
            <a:chExt cx="381699" cy="320837"/>
          </a:xfrm>
        </p:grpSpPr>
        <p:sp>
          <p:nvSpPr>
            <p:cNvPr id="8" name="Freeform 8"/>
            <p:cNvSpPr/>
            <p:nvPr/>
          </p:nvSpPr>
          <p:spPr>
            <a:xfrm>
              <a:off x="0" y="0"/>
              <a:ext cx="381762" cy="320802"/>
            </a:xfrm>
            <a:custGeom>
              <a:avLst/>
              <a:gdLst/>
              <a:ahLst/>
              <a:cxnLst/>
              <a:rect l="l" t="t" r="r" b="b"/>
              <a:pathLst>
                <a:path w="381762" h="320802">
                  <a:moveTo>
                    <a:pt x="0" y="320802"/>
                  </a:moveTo>
                  <a:lnTo>
                    <a:pt x="190881" y="0"/>
                  </a:lnTo>
                  <a:lnTo>
                    <a:pt x="381762" y="320802"/>
                  </a:lnTo>
                  <a:close/>
                </a:path>
              </a:pathLst>
            </a:custGeom>
            <a:solidFill>
              <a:srgbClr val="9FB8CD"/>
            </a:solidFill>
          </p:spPr>
        </p:sp>
      </p:grpSp>
      <p:sp>
        <p:nvSpPr>
          <p:cNvPr id="9" name="TextBox 9"/>
          <p:cNvSpPr txBox="1"/>
          <p:nvPr/>
        </p:nvSpPr>
        <p:spPr>
          <a:xfrm>
            <a:off x="1005840" y="340995"/>
            <a:ext cx="16276320" cy="1251585"/>
          </a:xfrm>
          <a:prstGeom prst="rect">
            <a:avLst/>
          </a:prstGeom>
        </p:spPr>
        <p:txBody>
          <a:bodyPr lIns="0" tIns="0" rIns="0" bIns="0" rtlCol="0" anchor="t">
            <a:spAutoFit/>
          </a:bodyPr>
          <a:lstStyle/>
          <a:p>
            <a:pPr algn="ctr">
              <a:lnSpc>
                <a:spcPts val="7680"/>
              </a:lnSpc>
            </a:pPr>
            <a:r>
              <a:rPr lang="en-US" sz="6400" b="1">
                <a:solidFill>
                  <a:srgbClr val="000000"/>
                </a:solidFill>
                <a:latin typeface="Times New Roman Bold"/>
                <a:ea typeface="Times New Roman Bold"/>
                <a:cs typeface="Times New Roman Bold"/>
                <a:sym typeface="Times New Roman Bold"/>
              </a:rPr>
              <a:t>ABSTRACT</a:t>
            </a:r>
            <a:r>
              <a:rPr lang="en-US" sz="6400">
                <a:solidFill>
                  <a:srgbClr val="000000"/>
                </a:solidFill>
                <a:latin typeface="Times New Roman"/>
                <a:ea typeface="Times New Roman"/>
                <a:cs typeface="Times New Roman"/>
                <a:sym typeface="Times New Roman"/>
              </a:rPr>
              <a:t> </a:t>
            </a:r>
          </a:p>
        </p:txBody>
      </p:sp>
      <p:sp>
        <p:nvSpPr>
          <p:cNvPr id="10" name="TextBox 10"/>
          <p:cNvSpPr txBox="1"/>
          <p:nvPr/>
        </p:nvSpPr>
        <p:spPr>
          <a:xfrm>
            <a:off x="5120640" y="9532621"/>
            <a:ext cx="8199120" cy="708659"/>
          </a:xfrm>
          <a:prstGeom prst="rect">
            <a:avLst/>
          </a:prstGeom>
        </p:spPr>
        <p:txBody>
          <a:bodyPr lIns="0" tIns="0" rIns="0" bIns="0" rtlCol="0" anchor="t">
            <a:spAutoFit/>
          </a:bodyPr>
          <a:lstStyle/>
          <a:p>
            <a:pPr algn="r">
              <a:lnSpc>
                <a:spcPts val="2879"/>
              </a:lnSpc>
            </a:pPr>
            <a:r>
              <a:rPr lang="en-US" sz="2400">
                <a:solidFill>
                  <a:srgbClr val="464653"/>
                </a:solidFill>
                <a:latin typeface="Times New Roman"/>
                <a:ea typeface="Times New Roman"/>
                <a:cs typeface="Times New Roman"/>
                <a:sym typeface="Times New Roman"/>
              </a:rPr>
              <a:t>CGB1201 – JAVA PROGRAMMING –PROJECT REVIEW 2 </a:t>
            </a:r>
          </a:p>
        </p:txBody>
      </p:sp>
      <p:sp>
        <p:nvSpPr>
          <p:cNvPr id="11" name="TextBox 11"/>
          <p:cNvSpPr txBox="1"/>
          <p:nvPr/>
        </p:nvSpPr>
        <p:spPr>
          <a:xfrm>
            <a:off x="1316736" y="9532621"/>
            <a:ext cx="3779520" cy="504825"/>
          </a:xfrm>
          <a:prstGeom prst="rect">
            <a:avLst/>
          </a:prstGeom>
        </p:spPr>
        <p:txBody>
          <a:bodyPr lIns="0" tIns="0" rIns="0" bIns="0" rtlCol="0" anchor="t">
            <a:spAutoFit/>
          </a:bodyPr>
          <a:lstStyle/>
          <a:p>
            <a:pPr algn="l">
              <a:lnSpc>
                <a:spcPts val="3359"/>
              </a:lnSpc>
            </a:pPr>
            <a:r>
              <a:rPr lang="en-US" sz="2799" spc="65">
                <a:solidFill>
                  <a:srgbClr val="464653"/>
                </a:solidFill>
                <a:latin typeface="TT Smalls"/>
                <a:ea typeface="TT Smalls"/>
                <a:cs typeface="TT Smalls"/>
                <a:sym typeface="TT Smalls"/>
              </a:rPr>
              <a:t>4</a:t>
            </a:r>
          </a:p>
        </p:txBody>
      </p:sp>
      <p:sp>
        <p:nvSpPr>
          <p:cNvPr id="12" name="TextBox 12"/>
          <p:cNvSpPr txBox="1"/>
          <p:nvPr/>
        </p:nvSpPr>
        <p:spPr>
          <a:xfrm>
            <a:off x="1005840" y="2783409"/>
            <a:ext cx="16377285" cy="4527232"/>
          </a:xfrm>
          <a:prstGeom prst="rect">
            <a:avLst/>
          </a:prstGeom>
        </p:spPr>
        <p:txBody>
          <a:bodyPr lIns="0" tIns="0" rIns="0" bIns="0" rtlCol="0" anchor="t">
            <a:spAutoFit/>
          </a:bodyPr>
          <a:lstStyle/>
          <a:p>
            <a:pPr algn="l">
              <a:lnSpc>
                <a:spcPts val="4417"/>
              </a:lnSpc>
              <a:spcBef>
                <a:spcPct val="0"/>
              </a:spcBef>
            </a:pPr>
            <a:r>
              <a:rPr lang="en-US" sz="3681" b="1" spc="85">
                <a:solidFill>
                  <a:srgbClr val="000000"/>
                </a:solidFill>
                <a:latin typeface="TT Smalls Bold"/>
                <a:ea typeface="TT Smalls Bold"/>
                <a:cs typeface="TT Smalls Bold"/>
                <a:sym typeface="TT Smalls Bold"/>
              </a:rPr>
              <a:t>This project presents a simple number guessing game developed in Java. The game generates a random number between 1 and 100, and the player has to guess the number in as few attempts as possible. The game provides feedback to the player after each guess, indicating whether the guess is too high or too low. The game continues until the player correctly guesses the number. This project demonstrates the use of Java programming concepts, such as random number generation, conditional statements, and loops, to create a interactive and engaging game.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29000"/>
            </a:blip>
            <a:stretch>
              <a:fillRect/>
            </a:stretch>
          </a:blipFill>
        </p:spPr>
      </p:sp>
      <p:grpSp>
        <p:nvGrpSpPr>
          <p:cNvPr id="3" name="Group 3"/>
          <p:cNvGrpSpPr/>
          <p:nvPr/>
        </p:nvGrpSpPr>
        <p:grpSpPr>
          <a:xfrm>
            <a:off x="904875" y="9520237"/>
            <a:ext cx="16478250" cy="19050"/>
            <a:chOff x="0" y="0"/>
            <a:chExt cx="21971000" cy="25400"/>
          </a:xfrm>
        </p:grpSpPr>
        <p:sp>
          <p:nvSpPr>
            <p:cNvPr id="4" name="Freeform 4"/>
            <p:cNvSpPr/>
            <p:nvPr/>
          </p:nvSpPr>
          <p:spPr>
            <a:xfrm>
              <a:off x="12700" y="0"/>
              <a:ext cx="21945600" cy="25400"/>
            </a:xfrm>
            <a:custGeom>
              <a:avLst/>
              <a:gdLst/>
              <a:ahLst/>
              <a:cxnLst/>
              <a:rect l="l" t="t" r="r" b="b"/>
              <a:pathLst>
                <a:path w="21945600" h="25400">
                  <a:moveTo>
                    <a:pt x="177800" y="0"/>
                  </a:moveTo>
                  <a:lnTo>
                    <a:pt x="254000" y="0"/>
                  </a:lnTo>
                  <a:lnTo>
                    <a:pt x="254000" y="25400"/>
                  </a:lnTo>
                  <a:lnTo>
                    <a:pt x="177800" y="25400"/>
                  </a:lnTo>
                  <a:close/>
                  <a:moveTo>
                    <a:pt x="355600" y="0"/>
                  </a:moveTo>
                  <a:lnTo>
                    <a:pt x="431800" y="0"/>
                  </a:lnTo>
                  <a:lnTo>
                    <a:pt x="431800" y="25400"/>
                  </a:lnTo>
                  <a:lnTo>
                    <a:pt x="355600" y="25400"/>
                  </a:lnTo>
                  <a:close/>
                  <a:moveTo>
                    <a:pt x="533400" y="0"/>
                  </a:moveTo>
                  <a:lnTo>
                    <a:pt x="609600" y="0"/>
                  </a:lnTo>
                  <a:lnTo>
                    <a:pt x="609600" y="25400"/>
                  </a:lnTo>
                  <a:lnTo>
                    <a:pt x="533400" y="25400"/>
                  </a:lnTo>
                  <a:close/>
                  <a:moveTo>
                    <a:pt x="711200" y="0"/>
                  </a:moveTo>
                  <a:lnTo>
                    <a:pt x="787400" y="0"/>
                  </a:lnTo>
                  <a:lnTo>
                    <a:pt x="787400" y="25400"/>
                  </a:lnTo>
                  <a:lnTo>
                    <a:pt x="711200" y="25400"/>
                  </a:lnTo>
                  <a:close/>
                  <a:moveTo>
                    <a:pt x="889000" y="0"/>
                  </a:moveTo>
                  <a:lnTo>
                    <a:pt x="965200" y="0"/>
                  </a:lnTo>
                  <a:lnTo>
                    <a:pt x="965200" y="25400"/>
                  </a:lnTo>
                  <a:lnTo>
                    <a:pt x="889000" y="25400"/>
                  </a:lnTo>
                  <a:close/>
                  <a:moveTo>
                    <a:pt x="1066800" y="0"/>
                  </a:moveTo>
                  <a:lnTo>
                    <a:pt x="1143000" y="0"/>
                  </a:lnTo>
                  <a:lnTo>
                    <a:pt x="1143000" y="25400"/>
                  </a:lnTo>
                  <a:lnTo>
                    <a:pt x="1066800" y="25400"/>
                  </a:lnTo>
                  <a:close/>
                  <a:moveTo>
                    <a:pt x="1244600" y="0"/>
                  </a:moveTo>
                  <a:lnTo>
                    <a:pt x="1320800" y="0"/>
                  </a:lnTo>
                  <a:lnTo>
                    <a:pt x="1320800" y="25400"/>
                  </a:lnTo>
                  <a:lnTo>
                    <a:pt x="1244600" y="25400"/>
                  </a:lnTo>
                  <a:close/>
                  <a:moveTo>
                    <a:pt x="1422400" y="25400"/>
                  </a:moveTo>
                  <a:lnTo>
                    <a:pt x="1498600" y="25400"/>
                  </a:lnTo>
                  <a:lnTo>
                    <a:pt x="1422400" y="25400"/>
                  </a:lnTo>
                  <a:close/>
                  <a:moveTo>
                    <a:pt x="1600200" y="25400"/>
                  </a:moveTo>
                  <a:lnTo>
                    <a:pt x="1676400" y="25400"/>
                  </a:lnTo>
                  <a:lnTo>
                    <a:pt x="1600200" y="25400"/>
                  </a:lnTo>
                  <a:close/>
                  <a:moveTo>
                    <a:pt x="1778000" y="25400"/>
                  </a:moveTo>
                  <a:lnTo>
                    <a:pt x="1854200" y="25400"/>
                  </a:lnTo>
                  <a:lnTo>
                    <a:pt x="1778000" y="25400"/>
                  </a:lnTo>
                  <a:close/>
                  <a:moveTo>
                    <a:pt x="1955800" y="25400"/>
                  </a:moveTo>
                  <a:lnTo>
                    <a:pt x="2032000" y="25400"/>
                  </a:lnTo>
                  <a:lnTo>
                    <a:pt x="1955800" y="25400"/>
                  </a:lnTo>
                  <a:close/>
                  <a:moveTo>
                    <a:pt x="2133600" y="25400"/>
                  </a:moveTo>
                  <a:lnTo>
                    <a:pt x="2209800" y="25400"/>
                  </a:lnTo>
                  <a:lnTo>
                    <a:pt x="2133600" y="25400"/>
                  </a:lnTo>
                  <a:close/>
                  <a:moveTo>
                    <a:pt x="2311400" y="25400"/>
                  </a:moveTo>
                  <a:lnTo>
                    <a:pt x="2387600" y="25400"/>
                  </a:lnTo>
                  <a:lnTo>
                    <a:pt x="2311400" y="25400"/>
                  </a:lnTo>
                  <a:close/>
                  <a:moveTo>
                    <a:pt x="2489200" y="25400"/>
                  </a:moveTo>
                  <a:lnTo>
                    <a:pt x="2565400" y="25400"/>
                  </a:lnTo>
                  <a:lnTo>
                    <a:pt x="2489200" y="25400"/>
                  </a:lnTo>
                  <a:close/>
                  <a:moveTo>
                    <a:pt x="2667000" y="25400"/>
                  </a:moveTo>
                  <a:lnTo>
                    <a:pt x="2743200" y="25400"/>
                  </a:lnTo>
                  <a:lnTo>
                    <a:pt x="2667000" y="25400"/>
                  </a:lnTo>
                  <a:close/>
                  <a:moveTo>
                    <a:pt x="2844800" y="25400"/>
                  </a:moveTo>
                  <a:lnTo>
                    <a:pt x="2921000" y="25400"/>
                  </a:lnTo>
                  <a:lnTo>
                    <a:pt x="2844800" y="25400"/>
                  </a:lnTo>
                  <a:close/>
                  <a:moveTo>
                    <a:pt x="3022600" y="25400"/>
                  </a:moveTo>
                  <a:lnTo>
                    <a:pt x="3098800" y="25400"/>
                  </a:lnTo>
                  <a:lnTo>
                    <a:pt x="3022600" y="25400"/>
                  </a:lnTo>
                  <a:close/>
                  <a:moveTo>
                    <a:pt x="3200400" y="25400"/>
                  </a:moveTo>
                  <a:lnTo>
                    <a:pt x="3276600" y="25400"/>
                  </a:lnTo>
                  <a:lnTo>
                    <a:pt x="3200400" y="25400"/>
                  </a:lnTo>
                  <a:close/>
                  <a:moveTo>
                    <a:pt x="3378200" y="25400"/>
                  </a:moveTo>
                  <a:lnTo>
                    <a:pt x="3454400" y="25400"/>
                  </a:lnTo>
                  <a:lnTo>
                    <a:pt x="3378200" y="25400"/>
                  </a:lnTo>
                  <a:close/>
                  <a:moveTo>
                    <a:pt x="3556000" y="25400"/>
                  </a:moveTo>
                  <a:lnTo>
                    <a:pt x="3632200" y="25400"/>
                  </a:lnTo>
                  <a:lnTo>
                    <a:pt x="3556000" y="25400"/>
                  </a:lnTo>
                  <a:close/>
                  <a:moveTo>
                    <a:pt x="3733800" y="25400"/>
                  </a:moveTo>
                  <a:lnTo>
                    <a:pt x="3810000" y="25400"/>
                  </a:lnTo>
                  <a:lnTo>
                    <a:pt x="3733800" y="25400"/>
                  </a:lnTo>
                  <a:close/>
                  <a:moveTo>
                    <a:pt x="3911600" y="25400"/>
                  </a:moveTo>
                  <a:lnTo>
                    <a:pt x="3987800" y="25400"/>
                  </a:lnTo>
                  <a:lnTo>
                    <a:pt x="3911600" y="25400"/>
                  </a:lnTo>
                  <a:close/>
                  <a:moveTo>
                    <a:pt x="4089400" y="25400"/>
                  </a:moveTo>
                  <a:lnTo>
                    <a:pt x="4165600" y="25400"/>
                  </a:lnTo>
                  <a:lnTo>
                    <a:pt x="4089400" y="25400"/>
                  </a:lnTo>
                  <a:close/>
                  <a:moveTo>
                    <a:pt x="4267200" y="25400"/>
                  </a:moveTo>
                  <a:lnTo>
                    <a:pt x="4343400" y="25400"/>
                  </a:lnTo>
                  <a:lnTo>
                    <a:pt x="4267200" y="25400"/>
                  </a:lnTo>
                  <a:close/>
                  <a:moveTo>
                    <a:pt x="4445000" y="25400"/>
                  </a:moveTo>
                  <a:lnTo>
                    <a:pt x="4521200" y="25400"/>
                  </a:lnTo>
                  <a:lnTo>
                    <a:pt x="4445000" y="25400"/>
                  </a:lnTo>
                  <a:close/>
                  <a:moveTo>
                    <a:pt x="4622800" y="25400"/>
                  </a:moveTo>
                  <a:lnTo>
                    <a:pt x="4699000" y="25400"/>
                  </a:lnTo>
                  <a:lnTo>
                    <a:pt x="4622800" y="25400"/>
                  </a:lnTo>
                  <a:close/>
                  <a:moveTo>
                    <a:pt x="4800600" y="25400"/>
                  </a:moveTo>
                  <a:lnTo>
                    <a:pt x="4876800" y="25400"/>
                  </a:lnTo>
                  <a:lnTo>
                    <a:pt x="4800600" y="25400"/>
                  </a:lnTo>
                  <a:close/>
                  <a:moveTo>
                    <a:pt x="4978400" y="25400"/>
                  </a:moveTo>
                  <a:lnTo>
                    <a:pt x="5054600" y="25400"/>
                  </a:lnTo>
                  <a:lnTo>
                    <a:pt x="4978400" y="25400"/>
                  </a:lnTo>
                  <a:close/>
                  <a:moveTo>
                    <a:pt x="5156200" y="25400"/>
                  </a:moveTo>
                  <a:lnTo>
                    <a:pt x="5232400" y="25400"/>
                  </a:lnTo>
                  <a:lnTo>
                    <a:pt x="5156200" y="25400"/>
                  </a:lnTo>
                  <a:close/>
                  <a:moveTo>
                    <a:pt x="5334000" y="25400"/>
                  </a:moveTo>
                  <a:lnTo>
                    <a:pt x="5410200" y="25400"/>
                  </a:lnTo>
                  <a:lnTo>
                    <a:pt x="5334000" y="25400"/>
                  </a:lnTo>
                  <a:close/>
                  <a:moveTo>
                    <a:pt x="5511800" y="25400"/>
                  </a:moveTo>
                  <a:lnTo>
                    <a:pt x="5588000" y="25400"/>
                  </a:lnTo>
                  <a:lnTo>
                    <a:pt x="5511800" y="25400"/>
                  </a:lnTo>
                  <a:close/>
                  <a:moveTo>
                    <a:pt x="5689600" y="25400"/>
                  </a:moveTo>
                  <a:lnTo>
                    <a:pt x="5765800" y="25400"/>
                  </a:lnTo>
                  <a:lnTo>
                    <a:pt x="5689600" y="25400"/>
                  </a:lnTo>
                  <a:close/>
                  <a:moveTo>
                    <a:pt x="5867400" y="25400"/>
                  </a:moveTo>
                  <a:lnTo>
                    <a:pt x="5943600" y="25400"/>
                  </a:lnTo>
                  <a:lnTo>
                    <a:pt x="5867400" y="25400"/>
                  </a:lnTo>
                  <a:close/>
                  <a:moveTo>
                    <a:pt x="6045200" y="25400"/>
                  </a:moveTo>
                  <a:lnTo>
                    <a:pt x="6121400" y="25400"/>
                  </a:lnTo>
                  <a:lnTo>
                    <a:pt x="6045200" y="25400"/>
                  </a:lnTo>
                  <a:close/>
                  <a:moveTo>
                    <a:pt x="6223000" y="25400"/>
                  </a:moveTo>
                  <a:lnTo>
                    <a:pt x="6299200" y="25400"/>
                  </a:lnTo>
                  <a:lnTo>
                    <a:pt x="6223000" y="25400"/>
                  </a:lnTo>
                  <a:close/>
                  <a:moveTo>
                    <a:pt x="6400800" y="25400"/>
                  </a:moveTo>
                  <a:lnTo>
                    <a:pt x="6477000" y="25400"/>
                  </a:lnTo>
                  <a:lnTo>
                    <a:pt x="6400800" y="25400"/>
                  </a:lnTo>
                  <a:close/>
                  <a:moveTo>
                    <a:pt x="6578600" y="25400"/>
                  </a:moveTo>
                  <a:lnTo>
                    <a:pt x="6654800" y="25400"/>
                  </a:lnTo>
                  <a:lnTo>
                    <a:pt x="6578600" y="25400"/>
                  </a:lnTo>
                  <a:close/>
                  <a:moveTo>
                    <a:pt x="6756400" y="25400"/>
                  </a:moveTo>
                  <a:lnTo>
                    <a:pt x="6832600" y="25400"/>
                  </a:lnTo>
                  <a:lnTo>
                    <a:pt x="6756400" y="25400"/>
                  </a:lnTo>
                  <a:close/>
                  <a:moveTo>
                    <a:pt x="6934200" y="25400"/>
                  </a:moveTo>
                  <a:lnTo>
                    <a:pt x="7010400" y="25400"/>
                  </a:lnTo>
                  <a:lnTo>
                    <a:pt x="6934200" y="25400"/>
                  </a:lnTo>
                  <a:close/>
                  <a:moveTo>
                    <a:pt x="7112000" y="25400"/>
                  </a:moveTo>
                  <a:lnTo>
                    <a:pt x="7188200" y="25400"/>
                  </a:lnTo>
                  <a:lnTo>
                    <a:pt x="7112000" y="25400"/>
                  </a:lnTo>
                  <a:close/>
                  <a:moveTo>
                    <a:pt x="7289800" y="25400"/>
                  </a:moveTo>
                  <a:lnTo>
                    <a:pt x="7366000" y="25400"/>
                  </a:lnTo>
                  <a:lnTo>
                    <a:pt x="7289800" y="25400"/>
                  </a:lnTo>
                  <a:close/>
                  <a:moveTo>
                    <a:pt x="7467600" y="25400"/>
                  </a:moveTo>
                  <a:lnTo>
                    <a:pt x="7543800" y="25400"/>
                  </a:lnTo>
                  <a:lnTo>
                    <a:pt x="7467600" y="25400"/>
                  </a:lnTo>
                  <a:close/>
                  <a:moveTo>
                    <a:pt x="7645400" y="25400"/>
                  </a:moveTo>
                  <a:lnTo>
                    <a:pt x="7721600" y="25400"/>
                  </a:lnTo>
                  <a:lnTo>
                    <a:pt x="7645400" y="25400"/>
                  </a:lnTo>
                  <a:close/>
                  <a:moveTo>
                    <a:pt x="7823200" y="25400"/>
                  </a:moveTo>
                  <a:lnTo>
                    <a:pt x="7899400" y="25400"/>
                  </a:lnTo>
                  <a:lnTo>
                    <a:pt x="7823200" y="25400"/>
                  </a:lnTo>
                  <a:close/>
                  <a:moveTo>
                    <a:pt x="8001000" y="25400"/>
                  </a:moveTo>
                  <a:lnTo>
                    <a:pt x="8077200" y="25400"/>
                  </a:lnTo>
                  <a:lnTo>
                    <a:pt x="8001000" y="25400"/>
                  </a:lnTo>
                  <a:close/>
                  <a:moveTo>
                    <a:pt x="8178800" y="25400"/>
                  </a:moveTo>
                  <a:lnTo>
                    <a:pt x="8255000" y="25400"/>
                  </a:lnTo>
                  <a:lnTo>
                    <a:pt x="8178800" y="25400"/>
                  </a:lnTo>
                  <a:close/>
                  <a:moveTo>
                    <a:pt x="8356600" y="25400"/>
                  </a:moveTo>
                  <a:lnTo>
                    <a:pt x="8432800" y="25400"/>
                  </a:lnTo>
                  <a:lnTo>
                    <a:pt x="8356600" y="25400"/>
                  </a:lnTo>
                  <a:close/>
                  <a:moveTo>
                    <a:pt x="8534400" y="25400"/>
                  </a:moveTo>
                  <a:lnTo>
                    <a:pt x="8610600" y="25400"/>
                  </a:lnTo>
                  <a:lnTo>
                    <a:pt x="8534400" y="25400"/>
                  </a:lnTo>
                  <a:close/>
                  <a:moveTo>
                    <a:pt x="8712200" y="25400"/>
                  </a:moveTo>
                  <a:lnTo>
                    <a:pt x="8788400" y="25400"/>
                  </a:lnTo>
                  <a:lnTo>
                    <a:pt x="8712200" y="25400"/>
                  </a:lnTo>
                  <a:close/>
                  <a:moveTo>
                    <a:pt x="8890000" y="25400"/>
                  </a:moveTo>
                  <a:lnTo>
                    <a:pt x="8966200" y="25400"/>
                  </a:lnTo>
                  <a:lnTo>
                    <a:pt x="8890000" y="25400"/>
                  </a:lnTo>
                  <a:close/>
                  <a:moveTo>
                    <a:pt x="9067800" y="25400"/>
                  </a:moveTo>
                  <a:lnTo>
                    <a:pt x="9144000" y="25400"/>
                  </a:lnTo>
                  <a:lnTo>
                    <a:pt x="9067800" y="25400"/>
                  </a:lnTo>
                  <a:close/>
                  <a:moveTo>
                    <a:pt x="9245600" y="25400"/>
                  </a:moveTo>
                  <a:lnTo>
                    <a:pt x="9321800" y="25400"/>
                  </a:lnTo>
                  <a:lnTo>
                    <a:pt x="9245600" y="25400"/>
                  </a:lnTo>
                  <a:close/>
                  <a:moveTo>
                    <a:pt x="9423400" y="25400"/>
                  </a:moveTo>
                  <a:lnTo>
                    <a:pt x="9499600" y="25400"/>
                  </a:lnTo>
                  <a:lnTo>
                    <a:pt x="9423400" y="25400"/>
                  </a:lnTo>
                  <a:close/>
                  <a:moveTo>
                    <a:pt x="9601200" y="25400"/>
                  </a:moveTo>
                  <a:lnTo>
                    <a:pt x="9677400" y="25400"/>
                  </a:lnTo>
                  <a:lnTo>
                    <a:pt x="9601200" y="25400"/>
                  </a:lnTo>
                  <a:close/>
                  <a:moveTo>
                    <a:pt x="9779000" y="25400"/>
                  </a:moveTo>
                  <a:lnTo>
                    <a:pt x="9855200" y="25400"/>
                  </a:lnTo>
                  <a:lnTo>
                    <a:pt x="9779000" y="25400"/>
                  </a:lnTo>
                  <a:close/>
                  <a:moveTo>
                    <a:pt x="9956800" y="25400"/>
                  </a:moveTo>
                  <a:lnTo>
                    <a:pt x="10033000" y="25400"/>
                  </a:lnTo>
                  <a:lnTo>
                    <a:pt x="9956800" y="25400"/>
                  </a:lnTo>
                  <a:close/>
                  <a:moveTo>
                    <a:pt x="10134600" y="25400"/>
                  </a:moveTo>
                  <a:lnTo>
                    <a:pt x="10210800" y="25400"/>
                  </a:lnTo>
                  <a:lnTo>
                    <a:pt x="10134600" y="25400"/>
                  </a:lnTo>
                  <a:close/>
                  <a:moveTo>
                    <a:pt x="10312400" y="25400"/>
                  </a:moveTo>
                  <a:lnTo>
                    <a:pt x="10388600" y="25400"/>
                  </a:lnTo>
                  <a:lnTo>
                    <a:pt x="10312400" y="25400"/>
                  </a:lnTo>
                  <a:close/>
                  <a:moveTo>
                    <a:pt x="10490200" y="25400"/>
                  </a:moveTo>
                  <a:lnTo>
                    <a:pt x="10566400" y="25400"/>
                  </a:lnTo>
                  <a:lnTo>
                    <a:pt x="10490200" y="25400"/>
                  </a:lnTo>
                  <a:close/>
                  <a:moveTo>
                    <a:pt x="10668000" y="25400"/>
                  </a:moveTo>
                  <a:lnTo>
                    <a:pt x="10744200" y="25400"/>
                  </a:lnTo>
                  <a:lnTo>
                    <a:pt x="10668000" y="25400"/>
                  </a:lnTo>
                  <a:close/>
                  <a:moveTo>
                    <a:pt x="10845800" y="25400"/>
                  </a:moveTo>
                  <a:lnTo>
                    <a:pt x="10922000" y="25400"/>
                  </a:lnTo>
                  <a:lnTo>
                    <a:pt x="10845800" y="25400"/>
                  </a:lnTo>
                  <a:close/>
                  <a:moveTo>
                    <a:pt x="11023600" y="25400"/>
                  </a:moveTo>
                  <a:lnTo>
                    <a:pt x="11099800" y="25400"/>
                  </a:lnTo>
                  <a:lnTo>
                    <a:pt x="11023600" y="25400"/>
                  </a:lnTo>
                  <a:close/>
                  <a:moveTo>
                    <a:pt x="11201400" y="25400"/>
                  </a:moveTo>
                  <a:lnTo>
                    <a:pt x="11277600" y="25400"/>
                  </a:lnTo>
                  <a:lnTo>
                    <a:pt x="11201400" y="25400"/>
                  </a:lnTo>
                  <a:close/>
                  <a:moveTo>
                    <a:pt x="11379200" y="25400"/>
                  </a:moveTo>
                  <a:lnTo>
                    <a:pt x="11455400" y="25400"/>
                  </a:lnTo>
                  <a:lnTo>
                    <a:pt x="11379200" y="25400"/>
                  </a:lnTo>
                  <a:close/>
                  <a:moveTo>
                    <a:pt x="11557000" y="25400"/>
                  </a:moveTo>
                  <a:lnTo>
                    <a:pt x="11633200" y="25400"/>
                  </a:lnTo>
                  <a:lnTo>
                    <a:pt x="11557000" y="25400"/>
                  </a:lnTo>
                  <a:close/>
                  <a:moveTo>
                    <a:pt x="11734800" y="25400"/>
                  </a:moveTo>
                  <a:lnTo>
                    <a:pt x="11811000" y="25400"/>
                  </a:lnTo>
                  <a:lnTo>
                    <a:pt x="11734800" y="25400"/>
                  </a:lnTo>
                  <a:close/>
                  <a:moveTo>
                    <a:pt x="11912600" y="25400"/>
                  </a:moveTo>
                  <a:lnTo>
                    <a:pt x="11988800" y="25400"/>
                  </a:lnTo>
                  <a:lnTo>
                    <a:pt x="11912600" y="25400"/>
                  </a:lnTo>
                  <a:close/>
                  <a:moveTo>
                    <a:pt x="12090400" y="25400"/>
                  </a:moveTo>
                  <a:lnTo>
                    <a:pt x="12166600" y="25400"/>
                  </a:lnTo>
                  <a:lnTo>
                    <a:pt x="12090400" y="25400"/>
                  </a:lnTo>
                  <a:close/>
                  <a:moveTo>
                    <a:pt x="12268200" y="25400"/>
                  </a:moveTo>
                  <a:lnTo>
                    <a:pt x="12344400" y="25400"/>
                  </a:lnTo>
                  <a:lnTo>
                    <a:pt x="12268200" y="25400"/>
                  </a:lnTo>
                  <a:close/>
                  <a:moveTo>
                    <a:pt x="12446000" y="25400"/>
                  </a:moveTo>
                  <a:lnTo>
                    <a:pt x="12522200" y="25400"/>
                  </a:lnTo>
                  <a:lnTo>
                    <a:pt x="12446000" y="25400"/>
                  </a:lnTo>
                  <a:close/>
                  <a:moveTo>
                    <a:pt x="12623800" y="25400"/>
                  </a:moveTo>
                  <a:lnTo>
                    <a:pt x="12700000" y="25400"/>
                  </a:lnTo>
                  <a:lnTo>
                    <a:pt x="12623800" y="25400"/>
                  </a:lnTo>
                  <a:close/>
                  <a:moveTo>
                    <a:pt x="12801600" y="25400"/>
                  </a:moveTo>
                  <a:lnTo>
                    <a:pt x="12877800" y="25400"/>
                  </a:lnTo>
                  <a:lnTo>
                    <a:pt x="12801600" y="25400"/>
                  </a:lnTo>
                  <a:close/>
                  <a:moveTo>
                    <a:pt x="12979400" y="25400"/>
                  </a:moveTo>
                  <a:lnTo>
                    <a:pt x="13055600" y="25400"/>
                  </a:lnTo>
                  <a:lnTo>
                    <a:pt x="12979400" y="25400"/>
                  </a:lnTo>
                  <a:close/>
                  <a:moveTo>
                    <a:pt x="13157200" y="25400"/>
                  </a:moveTo>
                  <a:lnTo>
                    <a:pt x="13233400" y="25400"/>
                  </a:lnTo>
                  <a:lnTo>
                    <a:pt x="13157200" y="25400"/>
                  </a:lnTo>
                  <a:close/>
                  <a:moveTo>
                    <a:pt x="13335000" y="25400"/>
                  </a:moveTo>
                  <a:lnTo>
                    <a:pt x="13411200" y="25400"/>
                  </a:lnTo>
                  <a:lnTo>
                    <a:pt x="13335000" y="25400"/>
                  </a:lnTo>
                  <a:close/>
                  <a:moveTo>
                    <a:pt x="13512800" y="25400"/>
                  </a:moveTo>
                  <a:lnTo>
                    <a:pt x="13589000" y="25400"/>
                  </a:lnTo>
                  <a:lnTo>
                    <a:pt x="13512800" y="25400"/>
                  </a:lnTo>
                  <a:close/>
                  <a:moveTo>
                    <a:pt x="13690600" y="25400"/>
                  </a:moveTo>
                  <a:lnTo>
                    <a:pt x="13766800" y="25400"/>
                  </a:lnTo>
                  <a:lnTo>
                    <a:pt x="13690600" y="25400"/>
                  </a:lnTo>
                  <a:close/>
                  <a:moveTo>
                    <a:pt x="13868400" y="25400"/>
                  </a:moveTo>
                  <a:lnTo>
                    <a:pt x="13944600" y="25400"/>
                  </a:lnTo>
                  <a:lnTo>
                    <a:pt x="13868400" y="25400"/>
                  </a:lnTo>
                  <a:close/>
                  <a:moveTo>
                    <a:pt x="14046200" y="25400"/>
                  </a:moveTo>
                  <a:lnTo>
                    <a:pt x="14122400" y="25400"/>
                  </a:lnTo>
                  <a:lnTo>
                    <a:pt x="14046200" y="25400"/>
                  </a:lnTo>
                  <a:close/>
                  <a:moveTo>
                    <a:pt x="14224000" y="25400"/>
                  </a:moveTo>
                  <a:lnTo>
                    <a:pt x="14300200" y="25400"/>
                  </a:lnTo>
                  <a:lnTo>
                    <a:pt x="14224000" y="25400"/>
                  </a:lnTo>
                  <a:close/>
                  <a:moveTo>
                    <a:pt x="14401800" y="25400"/>
                  </a:moveTo>
                  <a:lnTo>
                    <a:pt x="14478000" y="25400"/>
                  </a:lnTo>
                  <a:lnTo>
                    <a:pt x="14401800" y="25400"/>
                  </a:lnTo>
                  <a:close/>
                  <a:moveTo>
                    <a:pt x="14579600" y="25400"/>
                  </a:moveTo>
                  <a:lnTo>
                    <a:pt x="14655800" y="25400"/>
                  </a:lnTo>
                  <a:lnTo>
                    <a:pt x="14579600" y="25400"/>
                  </a:lnTo>
                  <a:close/>
                  <a:moveTo>
                    <a:pt x="14757400" y="25400"/>
                  </a:moveTo>
                  <a:lnTo>
                    <a:pt x="14833600" y="25400"/>
                  </a:lnTo>
                  <a:lnTo>
                    <a:pt x="14757400" y="25400"/>
                  </a:lnTo>
                  <a:close/>
                  <a:moveTo>
                    <a:pt x="14935200" y="25400"/>
                  </a:moveTo>
                  <a:lnTo>
                    <a:pt x="15011400" y="25400"/>
                  </a:lnTo>
                  <a:lnTo>
                    <a:pt x="14935200" y="25400"/>
                  </a:lnTo>
                  <a:close/>
                  <a:moveTo>
                    <a:pt x="15113000" y="25400"/>
                  </a:moveTo>
                  <a:lnTo>
                    <a:pt x="15189200" y="25400"/>
                  </a:lnTo>
                  <a:lnTo>
                    <a:pt x="15113000" y="25400"/>
                  </a:lnTo>
                  <a:close/>
                  <a:moveTo>
                    <a:pt x="15290800" y="25400"/>
                  </a:moveTo>
                  <a:lnTo>
                    <a:pt x="15367000" y="25400"/>
                  </a:lnTo>
                  <a:lnTo>
                    <a:pt x="15290800" y="25400"/>
                  </a:lnTo>
                  <a:close/>
                  <a:moveTo>
                    <a:pt x="15468600" y="25400"/>
                  </a:moveTo>
                  <a:lnTo>
                    <a:pt x="15544800" y="25400"/>
                  </a:lnTo>
                  <a:lnTo>
                    <a:pt x="15468600" y="25400"/>
                  </a:lnTo>
                  <a:close/>
                  <a:moveTo>
                    <a:pt x="15646400" y="25400"/>
                  </a:moveTo>
                  <a:lnTo>
                    <a:pt x="15722600" y="25400"/>
                  </a:lnTo>
                  <a:lnTo>
                    <a:pt x="15646400" y="25400"/>
                  </a:lnTo>
                  <a:close/>
                  <a:moveTo>
                    <a:pt x="15824200" y="25400"/>
                  </a:moveTo>
                  <a:lnTo>
                    <a:pt x="15900400" y="25400"/>
                  </a:lnTo>
                  <a:lnTo>
                    <a:pt x="15824200" y="25400"/>
                  </a:lnTo>
                  <a:close/>
                  <a:moveTo>
                    <a:pt x="16002000" y="25400"/>
                  </a:moveTo>
                  <a:lnTo>
                    <a:pt x="16078200" y="25400"/>
                  </a:lnTo>
                  <a:lnTo>
                    <a:pt x="16002000" y="25400"/>
                  </a:lnTo>
                  <a:close/>
                  <a:moveTo>
                    <a:pt x="16179800" y="25400"/>
                  </a:moveTo>
                  <a:lnTo>
                    <a:pt x="16256000" y="25400"/>
                  </a:lnTo>
                  <a:lnTo>
                    <a:pt x="16179800" y="25400"/>
                  </a:lnTo>
                  <a:close/>
                  <a:moveTo>
                    <a:pt x="16357600" y="25400"/>
                  </a:moveTo>
                  <a:lnTo>
                    <a:pt x="16433800" y="25400"/>
                  </a:lnTo>
                  <a:lnTo>
                    <a:pt x="16357600" y="25400"/>
                  </a:lnTo>
                  <a:close/>
                  <a:moveTo>
                    <a:pt x="16535400" y="25400"/>
                  </a:moveTo>
                  <a:lnTo>
                    <a:pt x="16611600" y="25400"/>
                  </a:lnTo>
                  <a:lnTo>
                    <a:pt x="16535400" y="25400"/>
                  </a:lnTo>
                  <a:close/>
                  <a:moveTo>
                    <a:pt x="16713200" y="25400"/>
                  </a:moveTo>
                  <a:lnTo>
                    <a:pt x="16789400" y="25400"/>
                  </a:lnTo>
                  <a:lnTo>
                    <a:pt x="16713200" y="25400"/>
                  </a:lnTo>
                  <a:close/>
                  <a:moveTo>
                    <a:pt x="16891000" y="25400"/>
                  </a:moveTo>
                  <a:lnTo>
                    <a:pt x="16967200" y="25400"/>
                  </a:lnTo>
                  <a:lnTo>
                    <a:pt x="16891000" y="25400"/>
                  </a:lnTo>
                  <a:close/>
                  <a:moveTo>
                    <a:pt x="17068800" y="25400"/>
                  </a:moveTo>
                  <a:lnTo>
                    <a:pt x="17145000" y="25400"/>
                  </a:lnTo>
                  <a:lnTo>
                    <a:pt x="17068800" y="25400"/>
                  </a:lnTo>
                  <a:close/>
                  <a:moveTo>
                    <a:pt x="17246600" y="25400"/>
                  </a:moveTo>
                  <a:lnTo>
                    <a:pt x="17322800" y="25400"/>
                  </a:lnTo>
                  <a:lnTo>
                    <a:pt x="17246600" y="25400"/>
                  </a:lnTo>
                  <a:close/>
                  <a:moveTo>
                    <a:pt x="17424400" y="25400"/>
                  </a:moveTo>
                  <a:lnTo>
                    <a:pt x="17500600" y="25400"/>
                  </a:lnTo>
                  <a:lnTo>
                    <a:pt x="17424400" y="25400"/>
                  </a:lnTo>
                  <a:close/>
                  <a:moveTo>
                    <a:pt x="17602200" y="25400"/>
                  </a:moveTo>
                  <a:lnTo>
                    <a:pt x="17678400" y="25400"/>
                  </a:lnTo>
                  <a:lnTo>
                    <a:pt x="17602200" y="25400"/>
                  </a:lnTo>
                  <a:close/>
                  <a:moveTo>
                    <a:pt x="17780000" y="25400"/>
                  </a:moveTo>
                  <a:lnTo>
                    <a:pt x="17856200" y="25400"/>
                  </a:lnTo>
                  <a:lnTo>
                    <a:pt x="17780000" y="25400"/>
                  </a:lnTo>
                  <a:close/>
                  <a:moveTo>
                    <a:pt x="17957800" y="25400"/>
                  </a:moveTo>
                  <a:lnTo>
                    <a:pt x="18034000" y="25400"/>
                  </a:lnTo>
                  <a:lnTo>
                    <a:pt x="17957800" y="25400"/>
                  </a:lnTo>
                  <a:close/>
                  <a:moveTo>
                    <a:pt x="18135600" y="25400"/>
                  </a:moveTo>
                  <a:lnTo>
                    <a:pt x="18211800" y="25400"/>
                  </a:lnTo>
                  <a:lnTo>
                    <a:pt x="18135600" y="25400"/>
                  </a:lnTo>
                  <a:close/>
                  <a:moveTo>
                    <a:pt x="18313400" y="25400"/>
                  </a:moveTo>
                  <a:lnTo>
                    <a:pt x="18389600" y="25400"/>
                  </a:lnTo>
                  <a:lnTo>
                    <a:pt x="18313400" y="25400"/>
                  </a:lnTo>
                  <a:close/>
                  <a:moveTo>
                    <a:pt x="18491200" y="25400"/>
                  </a:moveTo>
                  <a:lnTo>
                    <a:pt x="18567400" y="25400"/>
                  </a:lnTo>
                  <a:lnTo>
                    <a:pt x="18491200" y="25400"/>
                  </a:lnTo>
                  <a:close/>
                  <a:moveTo>
                    <a:pt x="18669000" y="25400"/>
                  </a:moveTo>
                  <a:lnTo>
                    <a:pt x="18745200" y="25400"/>
                  </a:lnTo>
                  <a:lnTo>
                    <a:pt x="18669000" y="25400"/>
                  </a:lnTo>
                  <a:close/>
                  <a:moveTo>
                    <a:pt x="18846800" y="25400"/>
                  </a:moveTo>
                  <a:lnTo>
                    <a:pt x="18923000" y="25400"/>
                  </a:lnTo>
                  <a:lnTo>
                    <a:pt x="18846800" y="25400"/>
                  </a:lnTo>
                  <a:close/>
                  <a:moveTo>
                    <a:pt x="19024600" y="25400"/>
                  </a:moveTo>
                  <a:lnTo>
                    <a:pt x="19100800" y="25400"/>
                  </a:lnTo>
                  <a:lnTo>
                    <a:pt x="19024600" y="25400"/>
                  </a:lnTo>
                  <a:close/>
                  <a:moveTo>
                    <a:pt x="19202400" y="25400"/>
                  </a:moveTo>
                  <a:lnTo>
                    <a:pt x="19278600" y="25400"/>
                  </a:lnTo>
                  <a:lnTo>
                    <a:pt x="19202400" y="25400"/>
                  </a:lnTo>
                  <a:close/>
                  <a:moveTo>
                    <a:pt x="19380200" y="25400"/>
                  </a:moveTo>
                  <a:lnTo>
                    <a:pt x="19456400" y="25400"/>
                  </a:lnTo>
                  <a:lnTo>
                    <a:pt x="19380200" y="25400"/>
                  </a:lnTo>
                  <a:close/>
                  <a:moveTo>
                    <a:pt x="19558000" y="25400"/>
                  </a:moveTo>
                  <a:lnTo>
                    <a:pt x="19634200" y="25400"/>
                  </a:lnTo>
                  <a:lnTo>
                    <a:pt x="19558000" y="25400"/>
                  </a:lnTo>
                  <a:close/>
                  <a:moveTo>
                    <a:pt x="19735800" y="25400"/>
                  </a:moveTo>
                  <a:lnTo>
                    <a:pt x="19812000" y="25400"/>
                  </a:lnTo>
                  <a:lnTo>
                    <a:pt x="19735800" y="25400"/>
                  </a:lnTo>
                  <a:close/>
                  <a:moveTo>
                    <a:pt x="19913600" y="25400"/>
                  </a:moveTo>
                  <a:lnTo>
                    <a:pt x="19989800" y="25400"/>
                  </a:lnTo>
                  <a:lnTo>
                    <a:pt x="19913600" y="25400"/>
                  </a:lnTo>
                  <a:close/>
                  <a:moveTo>
                    <a:pt x="20091400" y="25400"/>
                  </a:moveTo>
                  <a:lnTo>
                    <a:pt x="20167600" y="25400"/>
                  </a:lnTo>
                  <a:lnTo>
                    <a:pt x="20091400" y="25400"/>
                  </a:lnTo>
                  <a:close/>
                  <a:moveTo>
                    <a:pt x="20269200" y="25400"/>
                  </a:moveTo>
                  <a:lnTo>
                    <a:pt x="20345400" y="25400"/>
                  </a:lnTo>
                  <a:lnTo>
                    <a:pt x="20269200" y="25400"/>
                  </a:lnTo>
                  <a:close/>
                  <a:moveTo>
                    <a:pt x="20447000" y="25400"/>
                  </a:moveTo>
                  <a:lnTo>
                    <a:pt x="20523200" y="25400"/>
                  </a:lnTo>
                  <a:lnTo>
                    <a:pt x="20447000" y="25400"/>
                  </a:lnTo>
                  <a:close/>
                  <a:moveTo>
                    <a:pt x="20624800" y="25400"/>
                  </a:moveTo>
                  <a:lnTo>
                    <a:pt x="20701000" y="25400"/>
                  </a:lnTo>
                  <a:lnTo>
                    <a:pt x="20624800" y="25400"/>
                  </a:lnTo>
                  <a:close/>
                  <a:moveTo>
                    <a:pt x="20802600" y="25400"/>
                  </a:moveTo>
                  <a:lnTo>
                    <a:pt x="20878800" y="25400"/>
                  </a:lnTo>
                  <a:lnTo>
                    <a:pt x="20802600" y="25400"/>
                  </a:lnTo>
                  <a:close/>
                  <a:moveTo>
                    <a:pt x="20980400" y="25400"/>
                  </a:moveTo>
                  <a:lnTo>
                    <a:pt x="21056600" y="25400"/>
                  </a:lnTo>
                  <a:lnTo>
                    <a:pt x="20980400" y="25400"/>
                  </a:lnTo>
                  <a:close/>
                  <a:moveTo>
                    <a:pt x="21158200" y="25400"/>
                  </a:moveTo>
                  <a:lnTo>
                    <a:pt x="21234400" y="25400"/>
                  </a:lnTo>
                  <a:lnTo>
                    <a:pt x="21158200" y="25400"/>
                  </a:lnTo>
                  <a:close/>
                  <a:moveTo>
                    <a:pt x="21336000" y="25400"/>
                  </a:moveTo>
                  <a:lnTo>
                    <a:pt x="21412200" y="25400"/>
                  </a:lnTo>
                  <a:lnTo>
                    <a:pt x="21336000" y="25400"/>
                  </a:lnTo>
                  <a:close/>
                  <a:moveTo>
                    <a:pt x="21513800" y="25400"/>
                  </a:moveTo>
                  <a:lnTo>
                    <a:pt x="21590000" y="25400"/>
                  </a:lnTo>
                  <a:lnTo>
                    <a:pt x="21513800" y="25400"/>
                  </a:lnTo>
                  <a:close/>
                  <a:moveTo>
                    <a:pt x="21691600" y="25400"/>
                  </a:moveTo>
                  <a:lnTo>
                    <a:pt x="21767800" y="25400"/>
                  </a:lnTo>
                  <a:lnTo>
                    <a:pt x="21691600" y="25400"/>
                  </a:lnTo>
                  <a:close/>
                  <a:moveTo>
                    <a:pt x="21869400" y="25400"/>
                  </a:moveTo>
                  <a:lnTo>
                    <a:pt x="21945600" y="25400"/>
                  </a:lnTo>
                  <a:lnTo>
                    <a:pt x="21869400" y="25400"/>
                  </a:lnTo>
                  <a:close/>
                  <a:moveTo>
                    <a:pt x="0" y="0"/>
                  </a:moveTo>
                  <a:lnTo>
                    <a:pt x="76200" y="0"/>
                  </a:lnTo>
                  <a:lnTo>
                    <a:pt x="76200" y="25400"/>
                  </a:lnTo>
                  <a:lnTo>
                    <a:pt x="0" y="25400"/>
                  </a:lnTo>
                  <a:close/>
                </a:path>
              </a:pathLst>
            </a:custGeom>
            <a:solidFill>
              <a:srgbClr val="9FB8CD"/>
            </a:solidFill>
          </p:spPr>
        </p:sp>
      </p:grpSp>
      <p:grpSp>
        <p:nvGrpSpPr>
          <p:cNvPr id="5" name="Group 5"/>
          <p:cNvGrpSpPr/>
          <p:nvPr/>
        </p:nvGrpSpPr>
        <p:grpSpPr>
          <a:xfrm>
            <a:off x="904875" y="1704975"/>
            <a:ext cx="16478250" cy="19050"/>
            <a:chOff x="0" y="0"/>
            <a:chExt cx="21971000" cy="25400"/>
          </a:xfrm>
        </p:grpSpPr>
        <p:sp>
          <p:nvSpPr>
            <p:cNvPr id="6" name="Freeform 6"/>
            <p:cNvSpPr/>
            <p:nvPr/>
          </p:nvSpPr>
          <p:spPr>
            <a:xfrm>
              <a:off x="12700" y="0"/>
              <a:ext cx="21945600" cy="25400"/>
            </a:xfrm>
            <a:custGeom>
              <a:avLst/>
              <a:gdLst/>
              <a:ahLst/>
              <a:cxnLst/>
              <a:rect l="l" t="t" r="r" b="b"/>
              <a:pathLst>
                <a:path w="21945600" h="25400">
                  <a:moveTo>
                    <a:pt x="177800" y="0"/>
                  </a:moveTo>
                  <a:lnTo>
                    <a:pt x="254000" y="0"/>
                  </a:lnTo>
                  <a:lnTo>
                    <a:pt x="254000" y="25400"/>
                  </a:lnTo>
                  <a:lnTo>
                    <a:pt x="177800" y="25400"/>
                  </a:lnTo>
                  <a:close/>
                  <a:moveTo>
                    <a:pt x="355600" y="0"/>
                  </a:moveTo>
                  <a:lnTo>
                    <a:pt x="431800" y="0"/>
                  </a:lnTo>
                  <a:lnTo>
                    <a:pt x="431800" y="25400"/>
                  </a:lnTo>
                  <a:lnTo>
                    <a:pt x="355600" y="25400"/>
                  </a:lnTo>
                  <a:close/>
                  <a:moveTo>
                    <a:pt x="533400" y="0"/>
                  </a:moveTo>
                  <a:lnTo>
                    <a:pt x="609600" y="0"/>
                  </a:lnTo>
                  <a:lnTo>
                    <a:pt x="609600" y="25400"/>
                  </a:lnTo>
                  <a:lnTo>
                    <a:pt x="533400" y="25400"/>
                  </a:lnTo>
                  <a:close/>
                  <a:moveTo>
                    <a:pt x="711200" y="0"/>
                  </a:moveTo>
                  <a:lnTo>
                    <a:pt x="787400" y="0"/>
                  </a:lnTo>
                  <a:lnTo>
                    <a:pt x="787400" y="25400"/>
                  </a:lnTo>
                  <a:lnTo>
                    <a:pt x="711200" y="25400"/>
                  </a:lnTo>
                  <a:close/>
                  <a:moveTo>
                    <a:pt x="889000" y="0"/>
                  </a:moveTo>
                  <a:lnTo>
                    <a:pt x="965200" y="0"/>
                  </a:lnTo>
                  <a:lnTo>
                    <a:pt x="965200" y="25400"/>
                  </a:lnTo>
                  <a:lnTo>
                    <a:pt x="889000" y="25400"/>
                  </a:lnTo>
                  <a:close/>
                  <a:moveTo>
                    <a:pt x="1066800" y="0"/>
                  </a:moveTo>
                  <a:lnTo>
                    <a:pt x="1143000" y="0"/>
                  </a:lnTo>
                  <a:lnTo>
                    <a:pt x="1143000" y="25400"/>
                  </a:lnTo>
                  <a:lnTo>
                    <a:pt x="1066800" y="25400"/>
                  </a:lnTo>
                  <a:close/>
                  <a:moveTo>
                    <a:pt x="1244600" y="0"/>
                  </a:moveTo>
                  <a:lnTo>
                    <a:pt x="1320800" y="0"/>
                  </a:lnTo>
                  <a:lnTo>
                    <a:pt x="1320800" y="25400"/>
                  </a:lnTo>
                  <a:lnTo>
                    <a:pt x="1244600" y="25400"/>
                  </a:lnTo>
                  <a:close/>
                  <a:moveTo>
                    <a:pt x="1422400" y="25400"/>
                  </a:moveTo>
                  <a:lnTo>
                    <a:pt x="1498600" y="25400"/>
                  </a:lnTo>
                  <a:lnTo>
                    <a:pt x="1422400" y="25400"/>
                  </a:lnTo>
                  <a:close/>
                  <a:moveTo>
                    <a:pt x="1600200" y="25400"/>
                  </a:moveTo>
                  <a:lnTo>
                    <a:pt x="1676400" y="25400"/>
                  </a:lnTo>
                  <a:lnTo>
                    <a:pt x="1600200" y="25400"/>
                  </a:lnTo>
                  <a:close/>
                  <a:moveTo>
                    <a:pt x="1778000" y="25400"/>
                  </a:moveTo>
                  <a:lnTo>
                    <a:pt x="1854200" y="25400"/>
                  </a:lnTo>
                  <a:lnTo>
                    <a:pt x="1778000" y="25400"/>
                  </a:lnTo>
                  <a:close/>
                  <a:moveTo>
                    <a:pt x="1955800" y="25400"/>
                  </a:moveTo>
                  <a:lnTo>
                    <a:pt x="2032000" y="25400"/>
                  </a:lnTo>
                  <a:lnTo>
                    <a:pt x="1955800" y="25400"/>
                  </a:lnTo>
                  <a:close/>
                  <a:moveTo>
                    <a:pt x="2133600" y="25400"/>
                  </a:moveTo>
                  <a:lnTo>
                    <a:pt x="2209800" y="25400"/>
                  </a:lnTo>
                  <a:lnTo>
                    <a:pt x="2133600" y="25400"/>
                  </a:lnTo>
                  <a:close/>
                  <a:moveTo>
                    <a:pt x="2311400" y="25400"/>
                  </a:moveTo>
                  <a:lnTo>
                    <a:pt x="2387600" y="25400"/>
                  </a:lnTo>
                  <a:lnTo>
                    <a:pt x="2311400" y="25400"/>
                  </a:lnTo>
                  <a:close/>
                  <a:moveTo>
                    <a:pt x="2489200" y="25400"/>
                  </a:moveTo>
                  <a:lnTo>
                    <a:pt x="2565400" y="25400"/>
                  </a:lnTo>
                  <a:lnTo>
                    <a:pt x="2489200" y="25400"/>
                  </a:lnTo>
                  <a:close/>
                  <a:moveTo>
                    <a:pt x="2667000" y="25400"/>
                  </a:moveTo>
                  <a:lnTo>
                    <a:pt x="2743200" y="25400"/>
                  </a:lnTo>
                  <a:lnTo>
                    <a:pt x="2667000" y="25400"/>
                  </a:lnTo>
                  <a:close/>
                  <a:moveTo>
                    <a:pt x="2844800" y="25400"/>
                  </a:moveTo>
                  <a:lnTo>
                    <a:pt x="2921000" y="25400"/>
                  </a:lnTo>
                  <a:lnTo>
                    <a:pt x="2844800" y="25400"/>
                  </a:lnTo>
                  <a:close/>
                  <a:moveTo>
                    <a:pt x="3022600" y="25400"/>
                  </a:moveTo>
                  <a:lnTo>
                    <a:pt x="3098800" y="25400"/>
                  </a:lnTo>
                  <a:lnTo>
                    <a:pt x="3022600" y="25400"/>
                  </a:lnTo>
                  <a:close/>
                  <a:moveTo>
                    <a:pt x="3200400" y="25400"/>
                  </a:moveTo>
                  <a:lnTo>
                    <a:pt x="3276600" y="25400"/>
                  </a:lnTo>
                  <a:lnTo>
                    <a:pt x="3200400" y="25400"/>
                  </a:lnTo>
                  <a:close/>
                  <a:moveTo>
                    <a:pt x="3378200" y="25400"/>
                  </a:moveTo>
                  <a:lnTo>
                    <a:pt x="3454400" y="25400"/>
                  </a:lnTo>
                  <a:lnTo>
                    <a:pt x="3378200" y="25400"/>
                  </a:lnTo>
                  <a:close/>
                  <a:moveTo>
                    <a:pt x="3556000" y="25400"/>
                  </a:moveTo>
                  <a:lnTo>
                    <a:pt x="3632200" y="25400"/>
                  </a:lnTo>
                  <a:lnTo>
                    <a:pt x="3556000" y="25400"/>
                  </a:lnTo>
                  <a:close/>
                  <a:moveTo>
                    <a:pt x="3733800" y="25400"/>
                  </a:moveTo>
                  <a:lnTo>
                    <a:pt x="3810000" y="25400"/>
                  </a:lnTo>
                  <a:lnTo>
                    <a:pt x="3733800" y="25400"/>
                  </a:lnTo>
                  <a:close/>
                  <a:moveTo>
                    <a:pt x="3911600" y="25400"/>
                  </a:moveTo>
                  <a:lnTo>
                    <a:pt x="3987800" y="25400"/>
                  </a:lnTo>
                  <a:lnTo>
                    <a:pt x="3911600" y="25400"/>
                  </a:lnTo>
                  <a:close/>
                  <a:moveTo>
                    <a:pt x="4089400" y="25400"/>
                  </a:moveTo>
                  <a:lnTo>
                    <a:pt x="4165600" y="25400"/>
                  </a:lnTo>
                  <a:lnTo>
                    <a:pt x="4089400" y="25400"/>
                  </a:lnTo>
                  <a:close/>
                  <a:moveTo>
                    <a:pt x="4267200" y="25400"/>
                  </a:moveTo>
                  <a:lnTo>
                    <a:pt x="4343400" y="25400"/>
                  </a:lnTo>
                  <a:lnTo>
                    <a:pt x="4267200" y="25400"/>
                  </a:lnTo>
                  <a:close/>
                  <a:moveTo>
                    <a:pt x="4445000" y="25400"/>
                  </a:moveTo>
                  <a:lnTo>
                    <a:pt x="4521200" y="25400"/>
                  </a:lnTo>
                  <a:lnTo>
                    <a:pt x="4445000" y="25400"/>
                  </a:lnTo>
                  <a:close/>
                  <a:moveTo>
                    <a:pt x="4622800" y="25400"/>
                  </a:moveTo>
                  <a:lnTo>
                    <a:pt x="4699000" y="25400"/>
                  </a:lnTo>
                  <a:lnTo>
                    <a:pt x="4622800" y="25400"/>
                  </a:lnTo>
                  <a:close/>
                  <a:moveTo>
                    <a:pt x="4800600" y="25400"/>
                  </a:moveTo>
                  <a:lnTo>
                    <a:pt x="4876800" y="25400"/>
                  </a:lnTo>
                  <a:lnTo>
                    <a:pt x="4800600" y="25400"/>
                  </a:lnTo>
                  <a:close/>
                  <a:moveTo>
                    <a:pt x="4978400" y="25400"/>
                  </a:moveTo>
                  <a:lnTo>
                    <a:pt x="5054600" y="25400"/>
                  </a:lnTo>
                  <a:lnTo>
                    <a:pt x="4978400" y="25400"/>
                  </a:lnTo>
                  <a:close/>
                  <a:moveTo>
                    <a:pt x="5156200" y="25400"/>
                  </a:moveTo>
                  <a:lnTo>
                    <a:pt x="5232400" y="25400"/>
                  </a:lnTo>
                  <a:lnTo>
                    <a:pt x="5156200" y="25400"/>
                  </a:lnTo>
                  <a:close/>
                  <a:moveTo>
                    <a:pt x="5334000" y="25400"/>
                  </a:moveTo>
                  <a:lnTo>
                    <a:pt x="5410200" y="25400"/>
                  </a:lnTo>
                  <a:lnTo>
                    <a:pt x="5334000" y="25400"/>
                  </a:lnTo>
                  <a:close/>
                  <a:moveTo>
                    <a:pt x="5511800" y="25400"/>
                  </a:moveTo>
                  <a:lnTo>
                    <a:pt x="5588000" y="25400"/>
                  </a:lnTo>
                  <a:lnTo>
                    <a:pt x="5511800" y="25400"/>
                  </a:lnTo>
                  <a:close/>
                  <a:moveTo>
                    <a:pt x="5689600" y="25400"/>
                  </a:moveTo>
                  <a:lnTo>
                    <a:pt x="5765800" y="25400"/>
                  </a:lnTo>
                  <a:lnTo>
                    <a:pt x="5689600" y="25400"/>
                  </a:lnTo>
                  <a:close/>
                  <a:moveTo>
                    <a:pt x="5867400" y="25400"/>
                  </a:moveTo>
                  <a:lnTo>
                    <a:pt x="5943600" y="25400"/>
                  </a:lnTo>
                  <a:lnTo>
                    <a:pt x="5867400" y="25400"/>
                  </a:lnTo>
                  <a:close/>
                  <a:moveTo>
                    <a:pt x="6045200" y="25400"/>
                  </a:moveTo>
                  <a:lnTo>
                    <a:pt x="6121400" y="25400"/>
                  </a:lnTo>
                  <a:lnTo>
                    <a:pt x="6045200" y="25400"/>
                  </a:lnTo>
                  <a:close/>
                  <a:moveTo>
                    <a:pt x="6223000" y="25400"/>
                  </a:moveTo>
                  <a:lnTo>
                    <a:pt x="6299200" y="25400"/>
                  </a:lnTo>
                  <a:lnTo>
                    <a:pt x="6223000" y="25400"/>
                  </a:lnTo>
                  <a:close/>
                  <a:moveTo>
                    <a:pt x="6400800" y="25400"/>
                  </a:moveTo>
                  <a:lnTo>
                    <a:pt x="6477000" y="25400"/>
                  </a:lnTo>
                  <a:lnTo>
                    <a:pt x="6400800" y="25400"/>
                  </a:lnTo>
                  <a:close/>
                  <a:moveTo>
                    <a:pt x="6578600" y="25400"/>
                  </a:moveTo>
                  <a:lnTo>
                    <a:pt x="6654800" y="25400"/>
                  </a:lnTo>
                  <a:lnTo>
                    <a:pt x="6578600" y="25400"/>
                  </a:lnTo>
                  <a:close/>
                  <a:moveTo>
                    <a:pt x="6756400" y="25400"/>
                  </a:moveTo>
                  <a:lnTo>
                    <a:pt x="6832600" y="25400"/>
                  </a:lnTo>
                  <a:lnTo>
                    <a:pt x="6756400" y="25400"/>
                  </a:lnTo>
                  <a:close/>
                  <a:moveTo>
                    <a:pt x="6934200" y="25400"/>
                  </a:moveTo>
                  <a:lnTo>
                    <a:pt x="7010400" y="25400"/>
                  </a:lnTo>
                  <a:lnTo>
                    <a:pt x="6934200" y="25400"/>
                  </a:lnTo>
                  <a:close/>
                  <a:moveTo>
                    <a:pt x="7112000" y="25400"/>
                  </a:moveTo>
                  <a:lnTo>
                    <a:pt x="7188200" y="25400"/>
                  </a:lnTo>
                  <a:lnTo>
                    <a:pt x="7112000" y="25400"/>
                  </a:lnTo>
                  <a:close/>
                  <a:moveTo>
                    <a:pt x="7289800" y="25400"/>
                  </a:moveTo>
                  <a:lnTo>
                    <a:pt x="7366000" y="25400"/>
                  </a:lnTo>
                  <a:lnTo>
                    <a:pt x="7289800" y="25400"/>
                  </a:lnTo>
                  <a:close/>
                  <a:moveTo>
                    <a:pt x="7467600" y="25400"/>
                  </a:moveTo>
                  <a:lnTo>
                    <a:pt x="7543800" y="25400"/>
                  </a:lnTo>
                  <a:lnTo>
                    <a:pt x="7467600" y="25400"/>
                  </a:lnTo>
                  <a:close/>
                  <a:moveTo>
                    <a:pt x="7645400" y="25400"/>
                  </a:moveTo>
                  <a:lnTo>
                    <a:pt x="7721600" y="25400"/>
                  </a:lnTo>
                  <a:lnTo>
                    <a:pt x="7645400" y="25400"/>
                  </a:lnTo>
                  <a:close/>
                  <a:moveTo>
                    <a:pt x="7823200" y="25400"/>
                  </a:moveTo>
                  <a:lnTo>
                    <a:pt x="7899400" y="25400"/>
                  </a:lnTo>
                  <a:lnTo>
                    <a:pt x="7823200" y="25400"/>
                  </a:lnTo>
                  <a:close/>
                  <a:moveTo>
                    <a:pt x="8001000" y="25400"/>
                  </a:moveTo>
                  <a:lnTo>
                    <a:pt x="8077200" y="25400"/>
                  </a:lnTo>
                  <a:lnTo>
                    <a:pt x="8001000" y="25400"/>
                  </a:lnTo>
                  <a:close/>
                  <a:moveTo>
                    <a:pt x="8178800" y="25400"/>
                  </a:moveTo>
                  <a:lnTo>
                    <a:pt x="8255000" y="25400"/>
                  </a:lnTo>
                  <a:lnTo>
                    <a:pt x="8178800" y="25400"/>
                  </a:lnTo>
                  <a:close/>
                  <a:moveTo>
                    <a:pt x="8356600" y="25400"/>
                  </a:moveTo>
                  <a:lnTo>
                    <a:pt x="8432800" y="25400"/>
                  </a:lnTo>
                  <a:lnTo>
                    <a:pt x="8356600" y="25400"/>
                  </a:lnTo>
                  <a:close/>
                  <a:moveTo>
                    <a:pt x="8534400" y="25400"/>
                  </a:moveTo>
                  <a:lnTo>
                    <a:pt x="8610600" y="25400"/>
                  </a:lnTo>
                  <a:lnTo>
                    <a:pt x="8534400" y="25400"/>
                  </a:lnTo>
                  <a:close/>
                  <a:moveTo>
                    <a:pt x="8712200" y="25400"/>
                  </a:moveTo>
                  <a:lnTo>
                    <a:pt x="8788400" y="25400"/>
                  </a:lnTo>
                  <a:lnTo>
                    <a:pt x="8712200" y="25400"/>
                  </a:lnTo>
                  <a:close/>
                  <a:moveTo>
                    <a:pt x="8890000" y="25400"/>
                  </a:moveTo>
                  <a:lnTo>
                    <a:pt x="8966200" y="25400"/>
                  </a:lnTo>
                  <a:lnTo>
                    <a:pt x="8890000" y="25400"/>
                  </a:lnTo>
                  <a:close/>
                  <a:moveTo>
                    <a:pt x="9067800" y="25400"/>
                  </a:moveTo>
                  <a:lnTo>
                    <a:pt x="9144000" y="25400"/>
                  </a:lnTo>
                  <a:lnTo>
                    <a:pt x="9067800" y="25400"/>
                  </a:lnTo>
                  <a:close/>
                  <a:moveTo>
                    <a:pt x="9245600" y="25400"/>
                  </a:moveTo>
                  <a:lnTo>
                    <a:pt x="9321800" y="25400"/>
                  </a:lnTo>
                  <a:lnTo>
                    <a:pt x="9245600" y="25400"/>
                  </a:lnTo>
                  <a:close/>
                  <a:moveTo>
                    <a:pt x="9423400" y="25400"/>
                  </a:moveTo>
                  <a:lnTo>
                    <a:pt x="9499600" y="25400"/>
                  </a:lnTo>
                  <a:lnTo>
                    <a:pt x="9423400" y="25400"/>
                  </a:lnTo>
                  <a:close/>
                  <a:moveTo>
                    <a:pt x="9601200" y="25400"/>
                  </a:moveTo>
                  <a:lnTo>
                    <a:pt x="9677400" y="25400"/>
                  </a:lnTo>
                  <a:lnTo>
                    <a:pt x="9601200" y="25400"/>
                  </a:lnTo>
                  <a:close/>
                  <a:moveTo>
                    <a:pt x="9779000" y="25400"/>
                  </a:moveTo>
                  <a:lnTo>
                    <a:pt x="9855200" y="25400"/>
                  </a:lnTo>
                  <a:lnTo>
                    <a:pt x="9779000" y="25400"/>
                  </a:lnTo>
                  <a:close/>
                  <a:moveTo>
                    <a:pt x="9956800" y="25400"/>
                  </a:moveTo>
                  <a:lnTo>
                    <a:pt x="10033000" y="25400"/>
                  </a:lnTo>
                  <a:lnTo>
                    <a:pt x="9956800" y="25400"/>
                  </a:lnTo>
                  <a:close/>
                  <a:moveTo>
                    <a:pt x="10134600" y="25400"/>
                  </a:moveTo>
                  <a:lnTo>
                    <a:pt x="10210800" y="25400"/>
                  </a:lnTo>
                  <a:lnTo>
                    <a:pt x="10134600" y="25400"/>
                  </a:lnTo>
                  <a:close/>
                  <a:moveTo>
                    <a:pt x="10312400" y="25400"/>
                  </a:moveTo>
                  <a:lnTo>
                    <a:pt x="10388600" y="25400"/>
                  </a:lnTo>
                  <a:lnTo>
                    <a:pt x="10312400" y="25400"/>
                  </a:lnTo>
                  <a:close/>
                  <a:moveTo>
                    <a:pt x="10490200" y="25400"/>
                  </a:moveTo>
                  <a:lnTo>
                    <a:pt x="10566400" y="25400"/>
                  </a:lnTo>
                  <a:lnTo>
                    <a:pt x="10490200" y="25400"/>
                  </a:lnTo>
                  <a:close/>
                  <a:moveTo>
                    <a:pt x="10668000" y="25400"/>
                  </a:moveTo>
                  <a:lnTo>
                    <a:pt x="10744200" y="25400"/>
                  </a:lnTo>
                  <a:lnTo>
                    <a:pt x="10668000" y="25400"/>
                  </a:lnTo>
                  <a:close/>
                  <a:moveTo>
                    <a:pt x="10845800" y="25400"/>
                  </a:moveTo>
                  <a:lnTo>
                    <a:pt x="10922000" y="25400"/>
                  </a:lnTo>
                  <a:lnTo>
                    <a:pt x="10845800" y="25400"/>
                  </a:lnTo>
                  <a:close/>
                  <a:moveTo>
                    <a:pt x="11023600" y="25400"/>
                  </a:moveTo>
                  <a:lnTo>
                    <a:pt x="11099800" y="25400"/>
                  </a:lnTo>
                  <a:lnTo>
                    <a:pt x="11023600" y="25400"/>
                  </a:lnTo>
                  <a:close/>
                  <a:moveTo>
                    <a:pt x="11201400" y="25400"/>
                  </a:moveTo>
                  <a:lnTo>
                    <a:pt x="11277600" y="25400"/>
                  </a:lnTo>
                  <a:lnTo>
                    <a:pt x="11201400" y="25400"/>
                  </a:lnTo>
                  <a:close/>
                  <a:moveTo>
                    <a:pt x="11379200" y="25400"/>
                  </a:moveTo>
                  <a:lnTo>
                    <a:pt x="11455400" y="25400"/>
                  </a:lnTo>
                  <a:lnTo>
                    <a:pt x="11379200" y="25400"/>
                  </a:lnTo>
                  <a:close/>
                  <a:moveTo>
                    <a:pt x="11557000" y="25400"/>
                  </a:moveTo>
                  <a:lnTo>
                    <a:pt x="11633200" y="25400"/>
                  </a:lnTo>
                  <a:lnTo>
                    <a:pt x="11557000" y="25400"/>
                  </a:lnTo>
                  <a:close/>
                  <a:moveTo>
                    <a:pt x="11734800" y="25400"/>
                  </a:moveTo>
                  <a:lnTo>
                    <a:pt x="11811000" y="25400"/>
                  </a:lnTo>
                  <a:lnTo>
                    <a:pt x="11734800" y="25400"/>
                  </a:lnTo>
                  <a:close/>
                  <a:moveTo>
                    <a:pt x="11912600" y="25400"/>
                  </a:moveTo>
                  <a:lnTo>
                    <a:pt x="11988800" y="25400"/>
                  </a:lnTo>
                  <a:lnTo>
                    <a:pt x="11912600" y="25400"/>
                  </a:lnTo>
                  <a:close/>
                  <a:moveTo>
                    <a:pt x="12090400" y="25400"/>
                  </a:moveTo>
                  <a:lnTo>
                    <a:pt x="12166600" y="25400"/>
                  </a:lnTo>
                  <a:lnTo>
                    <a:pt x="12090400" y="25400"/>
                  </a:lnTo>
                  <a:close/>
                  <a:moveTo>
                    <a:pt x="12268200" y="25400"/>
                  </a:moveTo>
                  <a:lnTo>
                    <a:pt x="12344400" y="25400"/>
                  </a:lnTo>
                  <a:lnTo>
                    <a:pt x="12268200" y="25400"/>
                  </a:lnTo>
                  <a:close/>
                  <a:moveTo>
                    <a:pt x="12446000" y="25400"/>
                  </a:moveTo>
                  <a:lnTo>
                    <a:pt x="12522200" y="25400"/>
                  </a:lnTo>
                  <a:lnTo>
                    <a:pt x="12446000" y="25400"/>
                  </a:lnTo>
                  <a:close/>
                  <a:moveTo>
                    <a:pt x="12623800" y="25400"/>
                  </a:moveTo>
                  <a:lnTo>
                    <a:pt x="12700000" y="25400"/>
                  </a:lnTo>
                  <a:lnTo>
                    <a:pt x="12623800" y="25400"/>
                  </a:lnTo>
                  <a:close/>
                  <a:moveTo>
                    <a:pt x="12801600" y="25400"/>
                  </a:moveTo>
                  <a:lnTo>
                    <a:pt x="12877800" y="25400"/>
                  </a:lnTo>
                  <a:lnTo>
                    <a:pt x="12801600" y="25400"/>
                  </a:lnTo>
                  <a:close/>
                  <a:moveTo>
                    <a:pt x="12979400" y="25400"/>
                  </a:moveTo>
                  <a:lnTo>
                    <a:pt x="13055600" y="25400"/>
                  </a:lnTo>
                  <a:lnTo>
                    <a:pt x="12979400" y="25400"/>
                  </a:lnTo>
                  <a:close/>
                  <a:moveTo>
                    <a:pt x="13157200" y="25400"/>
                  </a:moveTo>
                  <a:lnTo>
                    <a:pt x="13233400" y="25400"/>
                  </a:lnTo>
                  <a:lnTo>
                    <a:pt x="13157200" y="25400"/>
                  </a:lnTo>
                  <a:close/>
                  <a:moveTo>
                    <a:pt x="13335000" y="25400"/>
                  </a:moveTo>
                  <a:lnTo>
                    <a:pt x="13411200" y="25400"/>
                  </a:lnTo>
                  <a:lnTo>
                    <a:pt x="13335000" y="25400"/>
                  </a:lnTo>
                  <a:close/>
                  <a:moveTo>
                    <a:pt x="13512800" y="25400"/>
                  </a:moveTo>
                  <a:lnTo>
                    <a:pt x="13589000" y="25400"/>
                  </a:lnTo>
                  <a:lnTo>
                    <a:pt x="13512800" y="25400"/>
                  </a:lnTo>
                  <a:close/>
                  <a:moveTo>
                    <a:pt x="13690600" y="25400"/>
                  </a:moveTo>
                  <a:lnTo>
                    <a:pt x="13766800" y="25400"/>
                  </a:lnTo>
                  <a:lnTo>
                    <a:pt x="13690600" y="25400"/>
                  </a:lnTo>
                  <a:close/>
                  <a:moveTo>
                    <a:pt x="13868400" y="25400"/>
                  </a:moveTo>
                  <a:lnTo>
                    <a:pt x="13944600" y="25400"/>
                  </a:lnTo>
                  <a:lnTo>
                    <a:pt x="13868400" y="25400"/>
                  </a:lnTo>
                  <a:close/>
                  <a:moveTo>
                    <a:pt x="14046200" y="25400"/>
                  </a:moveTo>
                  <a:lnTo>
                    <a:pt x="14122400" y="25400"/>
                  </a:lnTo>
                  <a:lnTo>
                    <a:pt x="14046200" y="25400"/>
                  </a:lnTo>
                  <a:close/>
                  <a:moveTo>
                    <a:pt x="14224000" y="25400"/>
                  </a:moveTo>
                  <a:lnTo>
                    <a:pt x="14300200" y="25400"/>
                  </a:lnTo>
                  <a:lnTo>
                    <a:pt x="14224000" y="25400"/>
                  </a:lnTo>
                  <a:close/>
                  <a:moveTo>
                    <a:pt x="14401800" y="25400"/>
                  </a:moveTo>
                  <a:lnTo>
                    <a:pt x="14478000" y="25400"/>
                  </a:lnTo>
                  <a:lnTo>
                    <a:pt x="14401800" y="25400"/>
                  </a:lnTo>
                  <a:close/>
                  <a:moveTo>
                    <a:pt x="14579600" y="25400"/>
                  </a:moveTo>
                  <a:lnTo>
                    <a:pt x="14655800" y="25400"/>
                  </a:lnTo>
                  <a:lnTo>
                    <a:pt x="14579600" y="25400"/>
                  </a:lnTo>
                  <a:close/>
                  <a:moveTo>
                    <a:pt x="14757400" y="25400"/>
                  </a:moveTo>
                  <a:lnTo>
                    <a:pt x="14833600" y="25400"/>
                  </a:lnTo>
                  <a:lnTo>
                    <a:pt x="14757400" y="25400"/>
                  </a:lnTo>
                  <a:close/>
                  <a:moveTo>
                    <a:pt x="14935200" y="25400"/>
                  </a:moveTo>
                  <a:lnTo>
                    <a:pt x="15011400" y="25400"/>
                  </a:lnTo>
                  <a:lnTo>
                    <a:pt x="14935200" y="25400"/>
                  </a:lnTo>
                  <a:close/>
                  <a:moveTo>
                    <a:pt x="15113000" y="25400"/>
                  </a:moveTo>
                  <a:lnTo>
                    <a:pt x="15189200" y="25400"/>
                  </a:lnTo>
                  <a:lnTo>
                    <a:pt x="15113000" y="25400"/>
                  </a:lnTo>
                  <a:close/>
                  <a:moveTo>
                    <a:pt x="15290800" y="25400"/>
                  </a:moveTo>
                  <a:lnTo>
                    <a:pt x="15367000" y="25400"/>
                  </a:lnTo>
                  <a:lnTo>
                    <a:pt x="15290800" y="25400"/>
                  </a:lnTo>
                  <a:close/>
                  <a:moveTo>
                    <a:pt x="15468600" y="25400"/>
                  </a:moveTo>
                  <a:lnTo>
                    <a:pt x="15544800" y="25400"/>
                  </a:lnTo>
                  <a:lnTo>
                    <a:pt x="15468600" y="25400"/>
                  </a:lnTo>
                  <a:close/>
                  <a:moveTo>
                    <a:pt x="15646400" y="25400"/>
                  </a:moveTo>
                  <a:lnTo>
                    <a:pt x="15722600" y="25400"/>
                  </a:lnTo>
                  <a:lnTo>
                    <a:pt x="15646400" y="25400"/>
                  </a:lnTo>
                  <a:close/>
                  <a:moveTo>
                    <a:pt x="15824200" y="25400"/>
                  </a:moveTo>
                  <a:lnTo>
                    <a:pt x="15900400" y="25400"/>
                  </a:lnTo>
                  <a:lnTo>
                    <a:pt x="15824200" y="25400"/>
                  </a:lnTo>
                  <a:close/>
                  <a:moveTo>
                    <a:pt x="16002000" y="25400"/>
                  </a:moveTo>
                  <a:lnTo>
                    <a:pt x="16078200" y="25400"/>
                  </a:lnTo>
                  <a:lnTo>
                    <a:pt x="16002000" y="25400"/>
                  </a:lnTo>
                  <a:close/>
                  <a:moveTo>
                    <a:pt x="16179800" y="25400"/>
                  </a:moveTo>
                  <a:lnTo>
                    <a:pt x="16256000" y="25400"/>
                  </a:lnTo>
                  <a:lnTo>
                    <a:pt x="16179800" y="25400"/>
                  </a:lnTo>
                  <a:close/>
                  <a:moveTo>
                    <a:pt x="16357600" y="25400"/>
                  </a:moveTo>
                  <a:lnTo>
                    <a:pt x="16433800" y="25400"/>
                  </a:lnTo>
                  <a:lnTo>
                    <a:pt x="16357600" y="25400"/>
                  </a:lnTo>
                  <a:close/>
                  <a:moveTo>
                    <a:pt x="16535400" y="25400"/>
                  </a:moveTo>
                  <a:lnTo>
                    <a:pt x="16611600" y="25400"/>
                  </a:lnTo>
                  <a:lnTo>
                    <a:pt x="16535400" y="25400"/>
                  </a:lnTo>
                  <a:close/>
                  <a:moveTo>
                    <a:pt x="16713200" y="25400"/>
                  </a:moveTo>
                  <a:lnTo>
                    <a:pt x="16789400" y="25400"/>
                  </a:lnTo>
                  <a:lnTo>
                    <a:pt x="16713200" y="25400"/>
                  </a:lnTo>
                  <a:close/>
                  <a:moveTo>
                    <a:pt x="16891000" y="25400"/>
                  </a:moveTo>
                  <a:lnTo>
                    <a:pt x="16967200" y="25400"/>
                  </a:lnTo>
                  <a:lnTo>
                    <a:pt x="16891000" y="25400"/>
                  </a:lnTo>
                  <a:close/>
                  <a:moveTo>
                    <a:pt x="17068800" y="25400"/>
                  </a:moveTo>
                  <a:lnTo>
                    <a:pt x="17145000" y="25400"/>
                  </a:lnTo>
                  <a:lnTo>
                    <a:pt x="17068800" y="25400"/>
                  </a:lnTo>
                  <a:close/>
                  <a:moveTo>
                    <a:pt x="17246600" y="25400"/>
                  </a:moveTo>
                  <a:lnTo>
                    <a:pt x="17322800" y="25400"/>
                  </a:lnTo>
                  <a:lnTo>
                    <a:pt x="17246600" y="25400"/>
                  </a:lnTo>
                  <a:close/>
                  <a:moveTo>
                    <a:pt x="17424400" y="25400"/>
                  </a:moveTo>
                  <a:lnTo>
                    <a:pt x="17500600" y="25400"/>
                  </a:lnTo>
                  <a:lnTo>
                    <a:pt x="17424400" y="25400"/>
                  </a:lnTo>
                  <a:close/>
                  <a:moveTo>
                    <a:pt x="17602200" y="25400"/>
                  </a:moveTo>
                  <a:lnTo>
                    <a:pt x="17678400" y="25400"/>
                  </a:lnTo>
                  <a:lnTo>
                    <a:pt x="17602200" y="25400"/>
                  </a:lnTo>
                  <a:close/>
                  <a:moveTo>
                    <a:pt x="17780000" y="25400"/>
                  </a:moveTo>
                  <a:lnTo>
                    <a:pt x="17856200" y="25400"/>
                  </a:lnTo>
                  <a:lnTo>
                    <a:pt x="17780000" y="25400"/>
                  </a:lnTo>
                  <a:close/>
                  <a:moveTo>
                    <a:pt x="17957800" y="25400"/>
                  </a:moveTo>
                  <a:lnTo>
                    <a:pt x="18034000" y="25400"/>
                  </a:lnTo>
                  <a:lnTo>
                    <a:pt x="17957800" y="25400"/>
                  </a:lnTo>
                  <a:close/>
                  <a:moveTo>
                    <a:pt x="18135600" y="25400"/>
                  </a:moveTo>
                  <a:lnTo>
                    <a:pt x="18211800" y="25400"/>
                  </a:lnTo>
                  <a:lnTo>
                    <a:pt x="18135600" y="25400"/>
                  </a:lnTo>
                  <a:close/>
                  <a:moveTo>
                    <a:pt x="18313400" y="25400"/>
                  </a:moveTo>
                  <a:lnTo>
                    <a:pt x="18389600" y="25400"/>
                  </a:lnTo>
                  <a:lnTo>
                    <a:pt x="18313400" y="25400"/>
                  </a:lnTo>
                  <a:close/>
                  <a:moveTo>
                    <a:pt x="18491200" y="25400"/>
                  </a:moveTo>
                  <a:lnTo>
                    <a:pt x="18567400" y="25400"/>
                  </a:lnTo>
                  <a:lnTo>
                    <a:pt x="18491200" y="25400"/>
                  </a:lnTo>
                  <a:close/>
                  <a:moveTo>
                    <a:pt x="18669000" y="25400"/>
                  </a:moveTo>
                  <a:lnTo>
                    <a:pt x="18745200" y="25400"/>
                  </a:lnTo>
                  <a:lnTo>
                    <a:pt x="18669000" y="25400"/>
                  </a:lnTo>
                  <a:close/>
                  <a:moveTo>
                    <a:pt x="18846800" y="25400"/>
                  </a:moveTo>
                  <a:lnTo>
                    <a:pt x="18923000" y="25400"/>
                  </a:lnTo>
                  <a:lnTo>
                    <a:pt x="18846800" y="25400"/>
                  </a:lnTo>
                  <a:close/>
                  <a:moveTo>
                    <a:pt x="19024600" y="25400"/>
                  </a:moveTo>
                  <a:lnTo>
                    <a:pt x="19100800" y="25400"/>
                  </a:lnTo>
                  <a:lnTo>
                    <a:pt x="19024600" y="25400"/>
                  </a:lnTo>
                  <a:close/>
                  <a:moveTo>
                    <a:pt x="19202400" y="25400"/>
                  </a:moveTo>
                  <a:lnTo>
                    <a:pt x="19278600" y="25400"/>
                  </a:lnTo>
                  <a:lnTo>
                    <a:pt x="19202400" y="25400"/>
                  </a:lnTo>
                  <a:close/>
                  <a:moveTo>
                    <a:pt x="19380200" y="25400"/>
                  </a:moveTo>
                  <a:lnTo>
                    <a:pt x="19456400" y="25400"/>
                  </a:lnTo>
                  <a:lnTo>
                    <a:pt x="19380200" y="25400"/>
                  </a:lnTo>
                  <a:close/>
                  <a:moveTo>
                    <a:pt x="19558000" y="25400"/>
                  </a:moveTo>
                  <a:lnTo>
                    <a:pt x="19634200" y="25400"/>
                  </a:lnTo>
                  <a:lnTo>
                    <a:pt x="19558000" y="25400"/>
                  </a:lnTo>
                  <a:close/>
                  <a:moveTo>
                    <a:pt x="19735800" y="25400"/>
                  </a:moveTo>
                  <a:lnTo>
                    <a:pt x="19812000" y="25400"/>
                  </a:lnTo>
                  <a:lnTo>
                    <a:pt x="19735800" y="25400"/>
                  </a:lnTo>
                  <a:close/>
                  <a:moveTo>
                    <a:pt x="19913600" y="25400"/>
                  </a:moveTo>
                  <a:lnTo>
                    <a:pt x="19989800" y="25400"/>
                  </a:lnTo>
                  <a:lnTo>
                    <a:pt x="19913600" y="25400"/>
                  </a:lnTo>
                  <a:close/>
                  <a:moveTo>
                    <a:pt x="20091400" y="25400"/>
                  </a:moveTo>
                  <a:lnTo>
                    <a:pt x="20167600" y="25400"/>
                  </a:lnTo>
                  <a:lnTo>
                    <a:pt x="20091400" y="25400"/>
                  </a:lnTo>
                  <a:close/>
                  <a:moveTo>
                    <a:pt x="20269200" y="25400"/>
                  </a:moveTo>
                  <a:lnTo>
                    <a:pt x="20345400" y="25400"/>
                  </a:lnTo>
                  <a:lnTo>
                    <a:pt x="20269200" y="25400"/>
                  </a:lnTo>
                  <a:close/>
                  <a:moveTo>
                    <a:pt x="20447000" y="25400"/>
                  </a:moveTo>
                  <a:lnTo>
                    <a:pt x="20523200" y="25400"/>
                  </a:lnTo>
                  <a:lnTo>
                    <a:pt x="20447000" y="25400"/>
                  </a:lnTo>
                  <a:close/>
                  <a:moveTo>
                    <a:pt x="20624800" y="25400"/>
                  </a:moveTo>
                  <a:lnTo>
                    <a:pt x="20701000" y="25400"/>
                  </a:lnTo>
                  <a:lnTo>
                    <a:pt x="20624800" y="25400"/>
                  </a:lnTo>
                  <a:close/>
                  <a:moveTo>
                    <a:pt x="20802600" y="25400"/>
                  </a:moveTo>
                  <a:lnTo>
                    <a:pt x="20878800" y="25400"/>
                  </a:lnTo>
                  <a:lnTo>
                    <a:pt x="20802600" y="25400"/>
                  </a:lnTo>
                  <a:close/>
                  <a:moveTo>
                    <a:pt x="20980400" y="25400"/>
                  </a:moveTo>
                  <a:lnTo>
                    <a:pt x="21056600" y="25400"/>
                  </a:lnTo>
                  <a:lnTo>
                    <a:pt x="20980400" y="25400"/>
                  </a:lnTo>
                  <a:close/>
                  <a:moveTo>
                    <a:pt x="21158200" y="25400"/>
                  </a:moveTo>
                  <a:lnTo>
                    <a:pt x="21234400" y="25400"/>
                  </a:lnTo>
                  <a:lnTo>
                    <a:pt x="21158200" y="25400"/>
                  </a:lnTo>
                  <a:close/>
                  <a:moveTo>
                    <a:pt x="21336000" y="25400"/>
                  </a:moveTo>
                  <a:lnTo>
                    <a:pt x="21412200" y="25400"/>
                  </a:lnTo>
                  <a:lnTo>
                    <a:pt x="21336000" y="25400"/>
                  </a:lnTo>
                  <a:close/>
                  <a:moveTo>
                    <a:pt x="21513800" y="25400"/>
                  </a:moveTo>
                  <a:lnTo>
                    <a:pt x="21590000" y="25400"/>
                  </a:lnTo>
                  <a:lnTo>
                    <a:pt x="21513800" y="25400"/>
                  </a:lnTo>
                  <a:close/>
                  <a:moveTo>
                    <a:pt x="21691600" y="25400"/>
                  </a:moveTo>
                  <a:lnTo>
                    <a:pt x="21767800" y="25400"/>
                  </a:lnTo>
                  <a:lnTo>
                    <a:pt x="21691600" y="25400"/>
                  </a:lnTo>
                  <a:close/>
                  <a:moveTo>
                    <a:pt x="21869400" y="25400"/>
                  </a:moveTo>
                  <a:lnTo>
                    <a:pt x="21945600" y="25400"/>
                  </a:lnTo>
                  <a:lnTo>
                    <a:pt x="21869400" y="25400"/>
                  </a:lnTo>
                  <a:close/>
                  <a:moveTo>
                    <a:pt x="0" y="0"/>
                  </a:moveTo>
                  <a:lnTo>
                    <a:pt x="76200" y="0"/>
                  </a:lnTo>
                  <a:lnTo>
                    <a:pt x="76200" y="25400"/>
                  </a:lnTo>
                  <a:lnTo>
                    <a:pt x="0" y="25400"/>
                  </a:lnTo>
                  <a:close/>
                </a:path>
              </a:pathLst>
            </a:custGeom>
            <a:solidFill>
              <a:srgbClr val="9FB8CD"/>
            </a:solidFill>
          </p:spPr>
        </p:sp>
      </p:grpSp>
      <p:grpSp>
        <p:nvGrpSpPr>
          <p:cNvPr id="7" name="Group 7"/>
          <p:cNvGrpSpPr/>
          <p:nvPr/>
        </p:nvGrpSpPr>
        <p:grpSpPr>
          <a:xfrm rot="5400000">
            <a:off x="885914" y="9671134"/>
            <a:ext cx="286274" cy="240628"/>
            <a:chOff x="0" y="0"/>
            <a:chExt cx="381699" cy="320837"/>
          </a:xfrm>
        </p:grpSpPr>
        <p:sp>
          <p:nvSpPr>
            <p:cNvPr id="8" name="Freeform 8"/>
            <p:cNvSpPr/>
            <p:nvPr/>
          </p:nvSpPr>
          <p:spPr>
            <a:xfrm>
              <a:off x="0" y="0"/>
              <a:ext cx="381762" cy="320802"/>
            </a:xfrm>
            <a:custGeom>
              <a:avLst/>
              <a:gdLst/>
              <a:ahLst/>
              <a:cxnLst/>
              <a:rect l="l" t="t" r="r" b="b"/>
              <a:pathLst>
                <a:path w="381762" h="320802">
                  <a:moveTo>
                    <a:pt x="0" y="320802"/>
                  </a:moveTo>
                  <a:lnTo>
                    <a:pt x="190881" y="0"/>
                  </a:lnTo>
                  <a:lnTo>
                    <a:pt x="381762" y="320802"/>
                  </a:lnTo>
                  <a:close/>
                </a:path>
              </a:pathLst>
            </a:custGeom>
            <a:solidFill>
              <a:srgbClr val="9FB8CD"/>
            </a:solidFill>
          </p:spPr>
        </p:sp>
      </p:grpSp>
      <p:sp>
        <p:nvSpPr>
          <p:cNvPr id="9" name="TextBox 9"/>
          <p:cNvSpPr txBox="1"/>
          <p:nvPr/>
        </p:nvSpPr>
        <p:spPr>
          <a:xfrm>
            <a:off x="1005840" y="125729"/>
            <a:ext cx="16276320" cy="1314451"/>
          </a:xfrm>
          <a:prstGeom prst="rect">
            <a:avLst/>
          </a:prstGeom>
        </p:spPr>
        <p:txBody>
          <a:bodyPr lIns="0" tIns="0" rIns="0" bIns="0" rtlCol="0" anchor="t">
            <a:spAutoFit/>
          </a:bodyPr>
          <a:lstStyle/>
          <a:p>
            <a:pPr algn="ctr">
              <a:lnSpc>
                <a:spcPts val="7680"/>
              </a:lnSpc>
            </a:pPr>
            <a:r>
              <a:rPr lang="en-US" sz="6400" b="1">
                <a:solidFill>
                  <a:srgbClr val="000000"/>
                </a:solidFill>
                <a:latin typeface="Times New Roman Bold"/>
                <a:ea typeface="Times New Roman Bold"/>
                <a:cs typeface="Times New Roman Bold"/>
                <a:sym typeface="Times New Roman Bold"/>
              </a:rPr>
              <a:t>INTRODUCTION</a:t>
            </a:r>
          </a:p>
        </p:txBody>
      </p:sp>
      <p:sp>
        <p:nvSpPr>
          <p:cNvPr id="10" name="TextBox 10"/>
          <p:cNvSpPr txBox="1"/>
          <p:nvPr/>
        </p:nvSpPr>
        <p:spPr>
          <a:xfrm>
            <a:off x="5577840" y="9532621"/>
            <a:ext cx="8046720" cy="708659"/>
          </a:xfrm>
          <a:prstGeom prst="rect">
            <a:avLst/>
          </a:prstGeom>
        </p:spPr>
        <p:txBody>
          <a:bodyPr lIns="0" tIns="0" rIns="0" bIns="0" rtlCol="0" anchor="t">
            <a:spAutoFit/>
          </a:bodyPr>
          <a:lstStyle/>
          <a:p>
            <a:pPr algn="r">
              <a:lnSpc>
                <a:spcPts val="2879"/>
              </a:lnSpc>
            </a:pPr>
            <a:r>
              <a:rPr lang="en-US" sz="2400">
                <a:solidFill>
                  <a:srgbClr val="464653"/>
                </a:solidFill>
                <a:latin typeface="Times New Roman"/>
                <a:ea typeface="Times New Roman"/>
                <a:cs typeface="Times New Roman"/>
                <a:sym typeface="Times New Roman"/>
              </a:rPr>
              <a:t>CGB1201 – JAVA PROGRAMMING –PROJECT REVIEW 2 </a:t>
            </a:r>
          </a:p>
        </p:txBody>
      </p:sp>
      <p:sp>
        <p:nvSpPr>
          <p:cNvPr id="11" name="TextBox 11"/>
          <p:cNvSpPr txBox="1"/>
          <p:nvPr/>
        </p:nvSpPr>
        <p:spPr>
          <a:xfrm>
            <a:off x="1316736" y="9532621"/>
            <a:ext cx="3779520" cy="504825"/>
          </a:xfrm>
          <a:prstGeom prst="rect">
            <a:avLst/>
          </a:prstGeom>
        </p:spPr>
        <p:txBody>
          <a:bodyPr lIns="0" tIns="0" rIns="0" bIns="0" rtlCol="0" anchor="t">
            <a:spAutoFit/>
          </a:bodyPr>
          <a:lstStyle/>
          <a:p>
            <a:pPr algn="l">
              <a:lnSpc>
                <a:spcPts val="3359"/>
              </a:lnSpc>
            </a:pPr>
            <a:r>
              <a:rPr lang="en-US" sz="2799" spc="65">
                <a:solidFill>
                  <a:srgbClr val="464653"/>
                </a:solidFill>
                <a:latin typeface="TT Smalls"/>
                <a:ea typeface="TT Smalls"/>
                <a:cs typeface="TT Smalls"/>
                <a:sym typeface="TT Smalls"/>
              </a:rPr>
              <a:t>5</a:t>
            </a:r>
          </a:p>
        </p:txBody>
      </p:sp>
      <p:sp>
        <p:nvSpPr>
          <p:cNvPr id="12" name="TextBox 12"/>
          <p:cNvSpPr txBox="1"/>
          <p:nvPr/>
        </p:nvSpPr>
        <p:spPr>
          <a:xfrm>
            <a:off x="1005840" y="2135612"/>
            <a:ext cx="16354425" cy="5939575"/>
          </a:xfrm>
          <a:prstGeom prst="rect">
            <a:avLst/>
          </a:prstGeom>
        </p:spPr>
        <p:txBody>
          <a:bodyPr lIns="0" tIns="0" rIns="0" bIns="0" rtlCol="0" anchor="t">
            <a:spAutoFit/>
          </a:bodyPr>
          <a:lstStyle/>
          <a:p>
            <a:pPr algn="l">
              <a:lnSpc>
                <a:spcPts val="4659"/>
              </a:lnSpc>
            </a:pPr>
            <a:r>
              <a:rPr lang="en-US" sz="3882" b="1" spc="90">
                <a:solidFill>
                  <a:srgbClr val="000000"/>
                </a:solidFill>
                <a:latin typeface="TT Smalls Bold"/>
                <a:ea typeface="TT Smalls Bold"/>
                <a:cs typeface="TT Smalls Bold"/>
                <a:sym typeface="TT Smalls Bold"/>
              </a:rPr>
              <a:t>The Number Guessing Game is a timeless and captivating game that has been a source of entertainment for people of all ages. This game is not only fun, but it also tests a player's ability to think strategically, make educated guesses, and learn from their mistakes. The game involves guessing a randomly generated number within a specified range, with the goal of finding the correct number in as few attempts as possible. With each guess, the player receives feedback in the form of hints, such as "too high" or "too low," which helps them refine their strategy and ultimately guess the correct number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29000"/>
            </a:blip>
            <a:stretch>
              <a:fillRect/>
            </a:stretch>
          </a:blipFill>
        </p:spPr>
      </p:sp>
      <p:grpSp>
        <p:nvGrpSpPr>
          <p:cNvPr id="3" name="Group 3"/>
          <p:cNvGrpSpPr/>
          <p:nvPr/>
        </p:nvGrpSpPr>
        <p:grpSpPr>
          <a:xfrm>
            <a:off x="904875" y="9520237"/>
            <a:ext cx="16478250" cy="19050"/>
            <a:chOff x="0" y="0"/>
            <a:chExt cx="21971000" cy="25400"/>
          </a:xfrm>
        </p:grpSpPr>
        <p:sp>
          <p:nvSpPr>
            <p:cNvPr id="4" name="Freeform 4"/>
            <p:cNvSpPr/>
            <p:nvPr/>
          </p:nvSpPr>
          <p:spPr>
            <a:xfrm>
              <a:off x="12700" y="0"/>
              <a:ext cx="21945600" cy="25400"/>
            </a:xfrm>
            <a:custGeom>
              <a:avLst/>
              <a:gdLst/>
              <a:ahLst/>
              <a:cxnLst/>
              <a:rect l="l" t="t" r="r" b="b"/>
              <a:pathLst>
                <a:path w="21945600" h="25400">
                  <a:moveTo>
                    <a:pt x="177800" y="0"/>
                  </a:moveTo>
                  <a:lnTo>
                    <a:pt x="254000" y="0"/>
                  </a:lnTo>
                  <a:lnTo>
                    <a:pt x="254000" y="25400"/>
                  </a:lnTo>
                  <a:lnTo>
                    <a:pt x="177800" y="25400"/>
                  </a:lnTo>
                  <a:close/>
                  <a:moveTo>
                    <a:pt x="355600" y="0"/>
                  </a:moveTo>
                  <a:lnTo>
                    <a:pt x="431800" y="0"/>
                  </a:lnTo>
                  <a:lnTo>
                    <a:pt x="431800" y="25400"/>
                  </a:lnTo>
                  <a:lnTo>
                    <a:pt x="355600" y="25400"/>
                  </a:lnTo>
                  <a:close/>
                  <a:moveTo>
                    <a:pt x="533400" y="0"/>
                  </a:moveTo>
                  <a:lnTo>
                    <a:pt x="609600" y="0"/>
                  </a:lnTo>
                  <a:lnTo>
                    <a:pt x="609600" y="25400"/>
                  </a:lnTo>
                  <a:lnTo>
                    <a:pt x="533400" y="25400"/>
                  </a:lnTo>
                  <a:close/>
                  <a:moveTo>
                    <a:pt x="711200" y="0"/>
                  </a:moveTo>
                  <a:lnTo>
                    <a:pt x="787400" y="0"/>
                  </a:lnTo>
                  <a:lnTo>
                    <a:pt x="787400" y="25400"/>
                  </a:lnTo>
                  <a:lnTo>
                    <a:pt x="711200" y="25400"/>
                  </a:lnTo>
                  <a:close/>
                  <a:moveTo>
                    <a:pt x="889000" y="0"/>
                  </a:moveTo>
                  <a:lnTo>
                    <a:pt x="965200" y="0"/>
                  </a:lnTo>
                  <a:lnTo>
                    <a:pt x="965200" y="25400"/>
                  </a:lnTo>
                  <a:lnTo>
                    <a:pt x="889000" y="25400"/>
                  </a:lnTo>
                  <a:close/>
                  <a:moveTo>
                    <a:pt x="1066800" y="0"/>
                  </a:moveTo>
                  <a:lnTo>
                    <a:pt x="1143000" y="0"/>
                  </a:lnTo>
                  <a:lnTo>
                    <a:pt x="1143000" y="25400"/>
                  </a:lnTo>
                  <a:lnTo>
                    <a:pt x="1066800" y="25400"/>
                  </a:lnTo>
                  <a:close/>
                  <a:moveTo>
                    <a:pt x="1244600" y="0"/>
                  </a:moveTo>
                  <a:lnTo>
                    <a:pt x="1320800" y="0"/>
                  </a:lnTo>
                  <a:lnTo>
                    <a:pt x="1320800" y="25400"/>
                  </a:lnTo>
                  <a:lnTo>
                    <a:pt x="1244600" y="25400"/>
                  </a:lnTo>
                  <a:close/>
                  <a:moveTo>
                    <a:pt x="1422400" y="25400"/>
                  </a:moveTo>
                  <a:lnTo>
                    <a:pt x="1498600" y="25400"/>
                  </a:lnTo>
                  <a:lnTo>
                    <a:pt x="1422400" y="25400"/>
                  </a:lnTo>
                  <a:close/>
                  <a:moveTo>
                    <a:pt x="1600200" y="25400"/>
                  </a:moveTo>
                  <a:lnTo>
                    <a:pt x="1676400" y="25400"/>
                  </a:lnTo>
                  <a:lnTo>
                    <a:pt x="1600200" y="25400"/>
                  </a:lnTo>
                  <a:close/>
                  <a:moveTo>
                    <a:pt x="1778000" y="25400"/>
                  </a:moveTo>
                  <a:lnTo>
                    <a:pt x="1854200" y="25400"/>
                  </a:lnTo>
                  <a:lnTo>
                    <a:pt x="1778000" y="25400"/>
                  </a:lnTo>
                  <a:close/>
                  <a:moveTo>
                    <a:pt x="1955800" y="25400"/>
                  </a:moveTo>
                  <a:lnTo>
                    <a:pt x="2032000" y="25400"/>
                  </a:lnTo>
                  <a:lnTo>
                    <a:pt x="1955800" y="25400"/>
                  </a:lnTo>
                  <a:close/>
                  <a:moveTo>
                    <a:pt x="2133600" y="25400"/>
                  </a:moveTo>
                  <a:lnTo>
                    <a:pt x="2209800" y="25400"/>
                  </a:lnTo>
                  <a:lnTo>
                    <a:pt x="2133600" y="25400"/>
                  </a:lnTo>
                  <a:close/>
                  <a:moveTo>
                    <a:pt x="2311400" y="25400"/>
                  </a:moveTo>
                  <a:lnTo>
                    <a:pt x="2387600" y="25400"/>
                  </a:lnTo>
                  <a:lnTo>
                    <a:pt x="2311400" y="25400"/>
                  </a:lnTo>
                  <a:close/>
                  <a:moveTo>
                    <a:pt x="2489200" y="25400"/>
                  </a:moveTo>
                  <a:lnTo>
                    <a:pt x="2565400" y="25400"/>
                  </a:lnTo>
                  <a:lnTo>
                    <a:pt x="2489200" y="25400"/>
                  </a:lnTo>
                  <a:close/>
                  <a:moveTo>
                    <a:pt x="2667000" y="25400"/>
                  </a:moveTo>
                  <a:lnTo>
                    <a:pt x="2743200" y="25400"/>
                  </a:lnTo>
                  <a:lnTo>
                    <a:pt x="2667000" y="25400"/>
                  </a:lnTo>
                  <a:close/>
                  <a:moveTo>
                    <a:pt x="2844800" y="25400"/>
                  </a:moveTo>
                  <a:lnTo>
                    <a:pt x="2921000" y="25400"/>
                  </a:lnTo>
                  <a:lnTo>
                    <a:pt x="2844800" y="25400"/>
                  </a:lnTo>
                  <a:close/>
                  <a:moveTo>
                    <a:pt x="3022600" y="25400"/>
                  </a:moveTo>
                  <a:lnTo>
                    <a:pt x="3098800" y="25400"/>
                  </a:lnTo>
                  <a:lnTo>
                    <a:pt x="3022600" y="25400"/>
                  </a:lnTo>
                  <a:close/>
                  <a:moveTo>
                    <a:pt x="3200400" y="25400"/>
                  </a:moveTo>
                  <a:lnTo>
                    <a:pt x="3276600" y="25400"/>
                  </a:lnTo>
                  <a:lnTo>
                    <a:pt x="3200400" y="25400"/>
                  </a:lnTo>
                  <a:close/>
                  <a:moveTo>
                    <a:pt x="3378200" y="25400"/>
                  </a:moveTo>
                  <a:lnTo>
                    <a:pt x="3454400" y="25400"/>
                  </a:lnTo>
                  <a:lnTo>
                    <a:pt x="3378200" y="25400"/>
                  </a:lnTo>
                  <a:close/>
                  <a:moveTo>
                    <a:pt x="3556000" y="25400"/>
                  </a:moveTo>
                  <a:lnTo>
                    <a:pt x="3632200" y="25400"/>
                  </a:lnTo>
                  <a:lnTo>
                    <a:pt x="3556000" y="25400"/>
                  </a:lnTo>
                  <a:close/>
                  <a:moveTo>
                    <a:pt x="3733800" y="25400"/>
                  </a:moveTo>
                  <a:lnTo>
                    <a:pt x="3810000" y="25400"/>
                  </a:lnTo>
                  <a:lnTo>
                    <a:pt x="3733800" y="25400"/>
                  </a:lnTo>
                  <a:close/>
                  <a:moveTo>
                    <a:pt x="3911600" y="25400"/>
                  </a:moveTo>
                  <a:lnTo>
                    <a:pt x="3987800" y="25400"/>
                  </a:lnTo>
                  <a:lnTo>
                    <a:pt x="3911600" y="25400"/>
                  </a:lnTo>
                  <a:close/>
                  <a:moveTo>
                    <a:pt x="4089400" y="25400"/>
                  </a:moveTo>
                  <a:lnTo>
                    <a:pt x="4165600" y="25400"/>
                  </a:lnTo>
                  <a:lnTo>
                    <a:pt x="4089400" y="25400"/>
                  </a:lnTo>
                  <a:close/>
                  <a:moveTo>
                    <a:pt x="4267200" y="25400"/>
                  </a:moveTo>
                  <a:lnTo>
                    <a:pt x="4343400" y="25400"/>
                  </a:lnTo>
                  <a:lnTo>
                    <a:pt x="4267200" y="25400"/>
                  </a:lnTo>
                  <a:close/>
                  <a:moveTo>
                    <a:pt x="4445000" y="25400"/>
                  </a:moveTo>
                  <a:lnTo>
                    <a:pt x="4521200" y="25400"/>
                  </a:lnTo>
                  <a:lnTo>
                    <a:pt x="4445000" y="25400"/>
                  </a:lnTo>
                  <a:close/>
                  <a:moveTo>
                    <a:pt x="4622800" y="25400"/>
                  </a:moveTo>
                  <a:lnTo>
                    <a:pt x="4699000" y="25400"/>
                  </a:lnTo>
                  <a:lnTo>
                    <a:pt x="4622800" y="25400"/>
                  </a:lnTo>
                  <a:close/>
                  <a:moveTo>
                    <a:pt x="4800600" y="25400"/>
                  </a:moveTo>
                  <a:lnTo>
                    <a:pt x="4876800" y="25400"/>
                  </a:lnTo>
                  <a:lnTo>
                    <a:pt x="4800600" y="25400"/>
                  </a:lnTo>
                  <a:close/>
                  <a:moveTo>
                    <a:pt x="4978400" y="25400"/>
                  </a:moveTo>
                  <a:lnTo>
                    <a:pt x="5054600" y="25400"/>
                  </a:lnTo>
                  <a:lnTo>
                    <a:pt x="4978400" y="25400"/>
                  </a:lnTo>
                  <a:close/>
                  <a:moveTo>
                    <a:pt x="5156200" y="25400"/>
                  </a:moveTo>
                  <a:lnTo>
                    <a:pt x="5232400" y="25400"/>
                  </a:lnTo>
                  <a:lnTo>
                    <a:pt x="5156200" y="25400"/>
                  </a:lnTo>
                  <a:close/>
                  <a:moveTo>
                    <a:pt x="5334000" y="25400"/>
                  </a:moveTo>
                  <a:lnTo>
                    <a:pt x="5410200" y="25400"/>
                  </a:lnTo>
                  <a:lnTo>
                    <a:pt x="5334000" y="25400"/>
                  </a:lnTo>
                  <a:close/>
                  <a:moveTo>
                    <a:pt x="5511800" y="25400"/>
                  </a:moveTo>
                  <a:lnTo>
                    <a:pt x="5588000" y="25400"/>
                  </a:lnTo>
                  <a:lnTo>
                    <a:pt x="5511800" y="25400"/>
                  </a:lnTo>
                  <a:close/>
                  <a:moveTo>
                    <a:pt x="5689600" y="25400"/>
                  </a:moveTo>
                  <a:lnTo>
                    <a:pt x="5765800" y="25400"/>
                  </a:lnTo>
                  <a:lnTo>
                    <a:pt x="5689600" y="25400"/>
                  </a:lnTo>
                  <a:close/>
                  <a:moveTo>
                    <a:pt x="5867400" y="25400"/>
                  </a:moveTo>
                  <a:lnTo>
                    <a:pt x="5943600" y="25400"/>
                  </a:lnTo>
                  <a:lnTo>
                    <a:pt x="5867400" y="25400"/>
                  </a:lnTo>
                  <a:close/>
                  <a:moveTo>
                    <a:pt x="6045200" y="25400"/>
                  </a:moveTo>
                  <a:lnTo>
                    <a:pt x="6121400" y="25400"/>
                  </a:lnTo>
                  <a:lnTo>
                    <a:pt x="6045200" y="25400"/>
                  </a:lnTo>
                  <a:close/>
                  <a:moveTo>
                    <a:pt x="6223000" y="25400"/>
                  </a:moveTo>
                  <a:lnTo>
                    <a:pt x="6299200" y="25400"/>
                  </a:lnTo>
                  <a:lnTo>
                    <a:pt x="6223000" y="25400"/>
                  </a:lnTo>
                  <a:close/>
                  <a:moveTo>
                    <a:pt x="6400800" y="25400"/>
                  </a:moveTo>
                  <a:lnTo>
                    <a:pt x="6477000" y="25400"/>
                  </a:lnTo>
                  <a:lnTo>
                    <a:pt x="6400800" y="25400"/>
                  </a:lnTo>
                  <a:close/>
                  <a:moveTo>
                    <a:pt x="6578600" y="25400"/>
                  </a:moveTo>
                  <a:lnTo>
                    <a:pt x="6654800" y="25400"/>
                  </a:lnTo>
                  <a:lnTo>
                    <a:pt x="6578600" y="25400"/>
                  </a:lnTo>
                  <a:close/>
                  <a:moveTo>
                    <a:pt x="6756400" y="25400"/>
                  </a:moveTo>
                  <a:lnTo>
                    <a:pt x="6832600" y="25400"/>
                  </a:lnTo>
                  <a:lnTo>
                    <a:pt x="6756400" y="25400"/>
                  </a:lnTo>
                  <a:close/>
                  <a:moveTo>
                    <a:pt x="6934200" y="25400"/>
                  </a:moveTo>
                  <a:lnTo>
                    <a:pt x="7010400" y="25400"/>
                  </a:lnTo>
                  <a:lnTo>
                    <a:pt x="6934200" y="25400"/>
                  </a:lnTo>
                  <a:close/>
                  <a:moveTo>
                    <a:pt x="7112000" y="25400"/>
                  </a:moveTo>
                  <a:lnTo>
                    <a:pt x="7188200" y="25400"/>
                  </a:lnTo>
                  <a:lnTo>
                    <a:pt x="7112000" y="25400"/>
                  </a:lnTo>
                  <a:close/>
                  <a:moveTo>
                    <a:pt x="7289800" y="25400"/>
                  </a:moveTo>
                  <a:lnTo>
                    <a:pt x="7366000" y="25400"/>
                  </a:lnTo>
                  <a:lnTo>
                    <a:pt x="7289800" y="25400"/>
                  </a:lnTo>
                  <a:close/>
                  <a:moveTo>
                    <a:pt x="7467600" y="25400"/>
                  </a:moveTo>
                  <a:lnTo>
                    <a:pt x="7543800" y="25400"/>
                  </a:lnTo>
                  <a:lnTo>
                    <a:pt x="7467600" y="25400"/>
                  </a:lnTo>
                  <a:close/>
                  <a:moveTo>
                    <a:pt x="7645400" y="25400"/>
                  </a:moveTo>
                  <a:lnTo>
                    <a:pt x="7721600" y="25400"/>
                  </a:lnTo>
                  <a:lnTo>
                    <a:pt x="7645400" y="25400"/>
                  </a:lnTo>
                  <a:close/>
                  <a:moveTo>
                    <a:pt x="7823200" y="25400"/>
                  </a:moveTo>
                  <a:lnTo>
                    <a:pt x="7899400" y="25400"/>
                  </a:lnTo>
                  <a:lnTo>
                    <a:pt x="7823200" y="25400"/>
                  </a:lnTo>
                  <a:close/>
                  <a:moveTo>
                    <a:pt x="8001000" y="25400"/>
                  </a:moveTo>
                  <a:lnTo>
                    <a:pt x="8077200" y="25400"/>
                  </a:lnTo>
                  <a:lnTo>
                    <a:pt x="8001000" y="25400"/>
                  </a:lnTo>
                  <a:close/>
                  <a:moveTo>
                    <a:pt x="8178800" y="25400"/>
                  </a:moveTo>
                  <a:lnTo>
                    <a:pt x="8255000" y="25400"/>
                  </a:lnTo>
                  <a:lnTo>
                    <a:pt x="8178800" y="25400"/>
                  </a:lnTo>
                  <a:close/>
                  <a:moveTo>
                    <a:pt x="8356600" y="25400"/>
                  </a:moveTo>
                  <a:lnTo>
                    <a:pt x="8432800" y="25400"/>
                  </a:lnTo>
                  <a:lnTo>
                    <a:pt x="8356600" y="25400"/>
                  </a:lnTo>
                  <a:close/>
                  <a:moveTo>
                    <a:pt x="8534400" y="25400"/>
                  </a:moveTo>
                  <a:lnTo>
                    <a:pt x="8610600" y="25400"/>
                  </a:lnTo>
                  <a:lnTo>
                    <a:pt x="8534400" y="25400"/>
                  </a:lnTo>
                  <a:close/>
                  <a:moveTo>
                    <a:pt x="8712200" y="25400"/>
                  </a:moveTo>
                  <a:lnTo>
                    <a:pt x="8788400" y="25400"/>
                  </a:lnTo>
                  <a:lnTo>
                    <a:pt x="8712200" y="25400"/>
                  </a:lnTo>
                  <a:close/>
                  <a:moveTo>
                    <a:pt x="8890000" y="25400"/>
                  </a:moveTo>
                  <a:lnTo>
                    <a:pt x="8966200" y="25400"/>
                  </a:lnTo>
                  <a:lnTo>
                    <a:pt x="8890000" y="25400"/>
                  </a:lnTo>
                  <a:close/>
                  <a:moveTo>
                    <a:pt x="9067800" y="25400"/>
                  </a:moveTo>
                  <a:lnTo>
                    <a:pt x="9144000" y="25400"/>
                  </a:lnTo>
                  <a:lnTo>
                    <a:pt x="9067800" y="25400"/>
                  </a:lnTo>
                  <a:close/>
                  <a:moveTo>
                    <a:pt x="9245600" y="25400"/>
                  </a:moveTo>
                  <a:lnTo>
                    <a:pt x="9321800" y="25400"/>
                  </a:lnTo>
                  <a:lnTo>
                    <a:pt x="9245600" y="25400"/>
                  </a:lnTo>
                  <a:close/>
                  <a:moveTo>
                    <a:pt x="9423400" y="25400"/>
                  </a:moveTo>
                  <a:lnTo>
                    <a:pt x="9499600" y="25400"/>
                  </a:lnTo>
                  <a:lnTo>
                    <a:pt x="9423400" y="25400"/>
                  </a:lnTo>
                  <a:close/>
                  <a:moveTo>
                    <a:pt x="9601200" y="25400"/>
                  </a:moveTo>
                  <a:lnTo>
                    <a:pt x="9677400" y="25400"/>
                  </a:lnTo>
                  <a:lnTo>
                    <a:pt x="9601200" y="25400"/>
                  </a:lnTo>
                  <a:close/>
                  <a:moveTo>
                    <a:pt x="9779000" y="25400"/>
                  </a:moveTo>
                  <a:lnTo>
                    <a:pt x="9855200" y="25400"/>
                  </a:lnTo>
                  <a:lnTo>
                    <a:pt x="9779000" y="25400"/>
                  </a:lnTo>
                  <a:close/>
                  <a:moveTo>
                    <a:pt x="9956800" y="25400"/>
                  </a:moveTo>
                  <a:lnTo>
                    <a:pt x="10033000" y="25400"/>
                  </a:lnTo>
                  <a:lnTo>
                    <a:pt x="9956800" y="25400"/>
                  </a:lnTo>
                  <a:close/>
                  <a:moveTo>
                    <a:pt x="10134600" y="25400"/>
                  </a:moveTo>
                  <a:lnTo>
                    <a:pt x="10210800" y="25400"/>
                  </a:lnTo>
                  <a:lnTo>
                    <a:pt x="10134600" y="25400"/>
                  </a:lnTo>
                  <a:close/>
                  <a:moveTo>
                    <a:pt x="10312400" y="25400"/>
                  </a:moveTo>
                  <a:lnTo>
                    <a:pt x="10388600" y="25400"/>
                  </a:lnTo>
                  <a:lnTo>
                    <a:pt x="10312400" y="25400"/>
                  </a:lnTo>
                  <a:close/>
                  <a:moveTo>
                    <a:pt x="10490200" y="25400"/>
                  </a:moveTo>
                  <a:lnTo>
                    <a:pt x="10566400" y="25400"/>
                  </a:lnTo>
                  <a:lnTo>
                    <a:pt x="10490200" y="25400"/>
                  </a:lnTo>
                  <a:close/>
                  <a:moveTo>
                    <a:pt x="10668000" y="25400"/>
                  </a:moveTo>
                  <a:lnTo>
                    <a:pt x="10744200" y="25400"/>
                  </a:lnTo>
                  <a:lnTo>
                    <a:pt x="10668000" y="25400"/>
                  </a:lnTo>
                  <a:close/>
                  <a:moveTo>
                    <a:pt x="10845800" y="25400"/>
                  </a:moveTo>
                  <a:lnTo>
                    <a:pt x="10922000" y="25400"/>
                  </a:lnTo>
                  <a:lnTo>
                    <a:pt x="10845800" y="25400"/>
                  </a:lnTo>
                  <a:close/>
                  <a:moveTo>
                    <a:pt x="11023600" y="25400"/>
                  </a:moveTo>
                  <a:lnTo>
                    <a:pt x="11099800" y="25400"/>
                  </a:lnTo>
                  <a:lnTo>
                    <a:pt x="11023600" y="25400"/>
                  </a:lnTo>
                  <a:close/>
                  <a:moveTo>
                    <a:pt x="11201400" y="25400"/>
                  </a:moveTo>
                  <a:lnTo>
                    <a:pt x="11277600" y="25400"/>
                  </a:lnTo>
                  <a:lnTo>
                    <a:pt x="11201400" y="25400"/>
                  </a:lnTo>
                  <a:close/>
                  <a:moveTo>
                    <a:pt x="11379200" y="25400"/>
                  </a:moveTo>
                  <a:lnTo>
                    <a:pt x="11455400" y="25400"/>
                  </a:lnTo>
                  <a:lnTo>
                    <a:pt x="11379200" y="25400"/>
                  </a:lnTo>
                  <a:close/>
                  <a:moveTo>
                    <a:pt x="11557000" y="25400"/>
                  </a:moveTo>
                  <a:lnTo>
                    <a:pt x="11633200" y="25400"/>
                  </a:lnTo>
                  <a:lnTo>
                    <a:pt x="11557000" y="25400"/>
                  </a:lnTo>
                  <a:close/>
                  <a:moveTo>
                    <a:pt x="11734800" y="25400"/>
                  </a:moveTo>
                  <a:lnTo>
                    <a:pt x="11811000" y="25400"/>
                  </a:lnTo>
                  <a:lnTo>
                    <a:pt x="11734800" y="25400"/>
                  </a:lnTo>
                  <a:close/>
                  <a:moveTo>
                    <a:pt x="11912600" y="25400"/>
                  </a:moveTo>
                  <a:lnTo>
                    <a:pt x="11988800" y="25400"/>
                  </a:lnTo>
                  <a:lnTo>
                    <a:pt x="11912600" y="25400"/>
                  </a:lnTo>
                  <a:close/>
                  <a:moveTo>
                    <a:pt x="12090400" y="25400"/>
                  </a:moveTo>
                  <a:lnTo>
                    <a:pt x="12166600" y="25400"/>
                  </a:lnTo>
                  <a:lnTo>
                    <a:pt x="12090400" y="25400"/>
                  </a:lnTo>
                  <a:close/>
                  <a:moveTo>
                    <a:pt x="12268200" y="25400"/>
                  </a:moveTo>
                  <a:lnTo>
                    <a:pt x="12344400" y="25400"/>
                  </a:lnTo>
                  <a:lnTo>
                    <a:pt x="12268200" y="25400"/>
                  </a:lnTo>
                  <a:close/>
                  <a:moveTo>
                    <a:pt x="12446000" y="25400"/>
                  </a:moveTo>
                  <a:lnTo>
                    <a:pt x="12522200" y="25400"/>
                  </a:lnTo>
                  <a:lnTo>
                    <a:pt x="12446000" y="25400"/>
                  </a:lnTo>
                  <a:close/>
                  <a:moveTo>
                    <a:pt x="12623800" y="25400"/>
                  </a:moveTo>
                  <a:lnTo>
                    <a:pt x="12700000" y="25400"/>
                  </a:lnTo>
                  <a:lnTo>
                    <a:pt x="12623800" y="25400"/>
                  </a:lnTo>
                  <a:close/>
                  <a:moveTo>
                    <a:pt x="12801600" y="25400"/>
                  </a:moveTo>
                  <a:lnTo>
                    <a:pt x="12877800" y="25400"/>
                  </a:lnTo>
                  <a:lnTo>
                    <a:pt x="12801600" y="25400"/>
                  </a:lnTo>
                  <a:close/>
                  <a:moveTo>
                    <a:pt x="12979400" y="25400"/>
                  </a:moveTo>
                  <a:lnTo>
                    <a:pt x="13055600" y="25400"/>
                  </a:lnTo>
                  <a:lnTo>
                    <a:pt x="12979400" y="25400"/>
                  </a:lnTo>
                  <a:close/>
                  <a:moveTo>
                    <a:pt x="13157200" y="25400"/>
                  </a:moveTo>
                  <a:lnTo>
                    <a:pt x="13233400" y="25400"/>
                  </a:lnTo>
                  <a:lnTo>
                    <a:pt x="13157200" y="25400"/>
                  </a:lnTo>
                  <a:close/>
                  <a:moveTo>
                    <a:pt x="13335000" y="25400"/>
                  </a:moveTo>
                  <a:lnTo>
                    <a:pt x="13411200" y="25400"/>
                  </a:lnTo>
                  <a:lnTo>
                    <a:pt x="13335000" y="25400"/>
                  </a:lnTo>
                  <a:close/>
                  <a:moveTo>
                    <a:pt x="13512800" y="25400"/>
                  </a:moveTo>
                  <a:lnTo>
                    <a:pt x="13589000" y="25400"/>
                  </a:lnTo>
                  <a:lnTo>
                    <a:pt x="13512800" y="25400"/>
                  </a:lnTo>
                  <a:close/>
                  <a:moveTo>
                    <a:pt x="13690600" y="25400"/>
                  </a:moveTo>
                  <a:lnTo>
                    <a:pt x="13766800" y="25400"/>
                  </a:lnTo>
                  <a:lnTo>
                    <a:pt x="13690600" y="25400"/>
                  </a:lnTo>
                  <a:close/>
                  <a:moveTo>
                    <a:pt x="13868400" y="25400"/>
                  </a:moveTo>
                  <a:lnTo>
                    <a:pt x="13944600" y="25400"/>
                  </a:lnTo>
                  <a:lnTo>
                    <a:pt x="13868400" y="25400"/>
                  </a:lnTo>
                  <a:close/>
                  <a:moveTo>
                    <a:pt x="14046200" y="25400"/>
                  </a:moveTo>
                  <a:lnTo>
                    <a:pt x="14122400" y="25400"/>
                  </a:lnTo>
                  <a:lnTo>
                    <a:pt x="14046200" y="25400"/>
                  </a:lnTo>
                  <a:close/>
                  <a:moveTo>
                    <a:pt x="14224000" y="25400"/>
                  </a:moveTo>
                  <a:lnTo>
                    <a:pt x="14300200" y="25400"/>
                  </a:lnTo>
                  <a:lnTo>
                    <a:pt x="14224000" y="25400"/>
                  </a:lnTo>
                  <a:close/>
                  <a:moveTo>
                    <a:pt x="14401800" y="25400"/>
                  </a:moveTo>
                  <a:lnTo>
                    <a:pt x="14478000" y="25400"/>
                  </a:lnTo>
                  <a:lnTo>
                    <a:pt x="14401800" y="25400"/>
                  </a:lnTo>
                  <a:close/>
                  <a:moveTo>
                    <a:pt x="14579600" y="25400"/>
                  </a:moveTo>
                  <a:lnTo>
                    <a:pt x="14655800" y="25400"/>
                  </a:lnTo>
                  <a:lnTo>
                    <a:pt x="14579600" y="25400"/>
                  </a:lnTo>
                  <a:close/>
                  <a:moveTo>
                    <a:pt x="14757400" y="25400"/>
                  </a:moveTo>
                  <a:lnTo>
                    <a:pt x="14833600" y="25400"/>
                  </a:lnTo>
                  <a:lnTo>
                    <a:pt x="14757400" y="25400"/>
                  </a:lnTo>
                  <a:close/>
                  <a:moveTo>
                    <a:pt x="14935200" y="25400"/>
                  </a:moveTo>
                  <a:lnTo>
                    <a:pt x="15011400" y="25400"/>
                  </a:lnTo>
                  <a:lnTo>
                    <a:pt x="14935200" y="25400"/>
                  </a:lnTo>
                  <a:close/>
                  <a:moveTo>
                    <a:pt x="15113000" y="25400"/>
                  </a:moveTo>
                  <a:lnTo>
                    <a:pt x="15189200" y="25400"/>
                  </a:lnTo>
                  <a:lnTo>
                    <a:pt x="15113000" y="25400"/>
                  </a:lnTo>
                  <a:close/>
                  <a:moveTo>
                    <a:pt x="15290800" y="25400"/>
                  </a:moveTo>
                  <a:lnTo>
                    <a:pt x="15367000" y="25400"/>
                  </a:lnTo>
                  <a:lnTo>
                    <a:pt x="15290800" y="25400"/>
                  </a:lnTo>
                  <a:close/>
                  <a:moveTo>
                    <a:pt x="15468600" y="25400"/>
                  </a:moveTo>
                  <a:lnTo>
                    <a:pt x="15544800" y="25400"/>
                  </a:lnTo>
                  <a:lnTo>
                    <a:pt x="15468600" y="25400"/>
                  </a:lnTo>
                  <a:close/>
                  <a:moveTo>
                    <a:pt x="15646400" y="25400"/>
                  </a:moveTo>
                  <a:lnTo>
                    <a:pt x="15722600" y="25400"/>
                  </a:lnTo>
                  <a:lnTo>
                    <a:pt x="15646400" y="25400"/>
                  </a:lnTo>
                  <a:close/>
                  <a:moveTo>
                    <a:pt x="15824200" y="25400"/>
                  </a:moveTo>
                  <a:lnTo>
                    <a:pt x="15900400" y="25400"/>
                  </a:lnTo>
                  <a:lnTo>
                    <a:pt x="15824200" y="25400"/>
                  </a:lnTo>
                  <a:close/>
                  <a:moveTo>
                    <a:pt x="16002000" y="25400"/>
                  </a:moveTo>
                  <a:lnTo>
                    <a:pt x="16078200" y="25400"/>
                  </a:lnTo>
                  <a:lnTo>
                    <a:pt x="16002000" y="25400"/>
                  </a:lnTo>
                  <a:close/>
                  <a:moveTo>
                    <a:pt x="16179800" y="25400"/>
                  </a:moveTo>
                  <a:lnTo>
                    <a:pt x="16256000" y="25400"/>
                  </a:lnTo>
                  <a:lnTo>
                    <a:pt x="16179800" y="25400"/>
                  </a:lnTo>
                  <a:close/>
                  <a:moveTo>
                    <a:pt x="16357600" y="25400"/>
                  </a:moveTo>
                  <a:lnTo>
                    <a:pt x="16433800" y="25400"/>
                  </a:lnTo>
                  <a:lnTo>
                    <a:pt x="16357600" y="25400"/>
                  </a:lnTo>
                  <a:close/>
                  <a:moveTo>
                    <a:pt x="16535400" y="25400"/>
                  </a:moveTo>
                  <a:lnTo>
                    <a:pt x="16611600" y="25400"/>
                  </a:lnTo>
                  <a:lnTo>
                    <a:pt x="16535400" y="25400"/>
                  </a:lnTo>
                  <a:close/>
                  <a:moveTo>
                    <a:pt x="16713200" y="25400"/>
                  </a:moveTo>
                  <a:lnTo>
                    <a:pt x="16789400" y="25400"/>
                  </a:lnTo>
                  <a:lnTo>
                    <a:pt x="16713200" y="25400"/>
                  </a:lnTo>
                  <a:close/>
                  <a:moveTo>
                    <a:pt x="16891000" y="25400"/>
                  </a:moveTo>
                  <a:lnTo>
                    <a:pt x="16967200" y="25400"/>
                  </a:lnTo>
                  <a:lnTo>
                    <a:pt x="16891000" y="25400"/>
                  </a:lnTo>
                  <a:close/>
                  <a:moveTo>
                    <a:pt x="17068800" y="25400"/>
                  </a:moveTo>
                  <a:lnTo>
                    <a:pt x="17145000" y="25400"/>
                  </a:lnTo>
                  <a:lnTo>
                    <a:pt x="17068800" y="25400"/>
                  </a:lnTo>
                  <a:close/>
                  <a:moveTo>
                    <a:pt x="17246600" y="25400"/>
                  </a:moveTo>
                  <a:lnTo>
                    <a:pt x="17322800" y="25400"/>
                  </a:lnTo>
                  <a:lnTo>
                    <a:pt x="17246600" y="25400"/>
                  </a:lnTo>
                  <a:close/>
                  <a:moveTo>
                    <a:pt x="17424400" y="25400"/>
                  </a:moveTo>
                  <a:lnTo>
                    <a:pt x="17500600" y="25400"/>
                  </a:lnTo>
                  <a:lnTo>
                    <a:pt x="17424400" y="25400"/>
                  </a:lnTo>
                  <a:close/>
                  <a:moveTo>
                    <a:pt x="17602200" y="25400"/>
                  </a:moveTo>
                  <a:lnTo>
                    <a:pt x="17678400" y="25400"/>
                  </a:lnTo>
                  <a:lnTo>
                    <a:pt x="17602200" y="25400"/>
                  </a:lnTo>
                  <a:close/>
                  <a:moveTo>
                    <a:pt x="17780000" y="25400"/>
                  </a:moveTo>
                  <a:lnTo>
                    <a:pt x="17856200" y="25400"/>
                  </a:lnTo>
                  <a:lnTo>
                    <a:pt x="17780000" y="25400"/>
                  </a:lnTo>
                  <a:close/>
                  <a:moveTo>
                    <a:pt x="17957800" y="25400"/>
                  </a:moveTo>
                  <a:lnTo>
                    <a:pt x="18034000" y="25400"/>
                  </a:lnTo>
                  <a:lnTo>
                    <a:pt x="17957800" y="25400"/>
                  </a:lnTo>
                  <a:close/>
                  <a:moveTo>
                    <a:pt x="18135600" y="25400"/>
                  </a:moveTo>
                  <a:lnTo>
                    <a:pt x="18211800" y="25400"/>
                  </a:lnTo>
                  <a:lnTo>
                    <a:pt x="18135600" y="25400"/>
                  </a:lnTo>
                  <a:close/>
                  <a:moveTo>
                    <a:pt x="18313400" y="25400"/>
                  </a:moveTo>
                  <a:lnTo>
                    <a:pt x="18389600" y="25400"/>
                  </a:lnTo>
                  <a:lnTo>
                    <a:pt x="18313400" y="25400"/>
                  </a:lnTo>
                  <a:close/>
                  <a:moveTo>
                    <a:pt x="18491200" y="25400"/>
                  </a:moveTo>
                  <a:lnTo>
                    <a:pt x="18567400" y="25400"/>
                  </a:lnTo>
                  <a:lnTo>
                    <a:pt x="18491200" y="25400"/>
                  </a:lnTo>
                  <a:close/>
                  <a:moveTo>
                    <a:pt x="18669000" y="25400"/>
                  </a:moveTo>
                  <a:lnTo>
                    <a:pt x="18745200" y="25400"/>
                  </a:lnTo>
                  <a:lnTo>
                    <a:pt x="18669000" y="25400"/>
                  </a:lnTo>
                  <a:close/>
                  <a:moveTo>
                    <a:pt x="18846800" y="25400"/>
                  </a:moveTo>
                  <a:lnTo>
                    <a:pt x="18923000" y="25400"/>
                  </a:lnTo>
                  <a:lnTo>
                    <a:pt x="18846800" y="25400"/>
                  </a:lnTo>
                  <a:close/>
                  <a:moveTo>
                    <a:pt x="19024600" y="25400"/>
                  </a:moveTo>
                  <a:lnTo>
                    <a:pt x="19100800" y="25400"/>
                  </a:lnTo>
                  <a:lnTo>
                    <a:pt x="19024600" y="25400"/>
                  </a:lnTo>
                  <a:close/>
                  <a:moveTo>
                    <a:pt x="19202400" y="25400"/>
                  </a:moveTo>
                  <a:lnTo>
                    <a:pt x="19278600" y="25400"/>
                  </a:lnTo>
                  <a:lnTo>
                    <a:pt x="19202400" y="25400"/>
                  </a:lnTo>
                  <a:close/>
                  <a:moveTo>
                    <a:pt x="19380200" y="25400"/>
                  </a:moveTo>
                  <a:lnTo>
                    <a:pt x="19456400" y="25400"/>
                  </a:lnTo>
                  <a:lnTo>
                    <a:pt x="19380200" y="25400"/>
                  </a:lnTo>
                  <a:close/>
                  <a:moveTo>
                    <a:pt x="19558000" y="25400"/>
                  </a:moveTo>
                  <a:lnTo>
                    <a:pt x="19634200" y="25400"/>
                  </a:lnTo>
                  <a:lnTo>
                    <a:pt x="19558000" y="25400"/>
                  </a:lnTo>
                  <a:close/>
                  <a:moveTo>
                    <a:pt x="19735800" y="25400"/>
                  </a:moveTo>
                  <a:lnTo>
                    <a:pt x="19812000" y="25400"/>
                  </a:lnTo>
                  <a:lnTo>
                    <a:pt x="19735800" y="25400"/>
                  </a:lnTo>
                  <a:close/>
                  <a:moveTo>
                    <a:pt x="19913600" y="25400"/>
                  </a:moveTo>
                  <a:lnTo>
                    <a:pt x="19989800" y="25400"/>
                  </a:lnTo>
                  <a:lnTo>
                    <a:pt x="19913600" y="25400"/>
                  </a:lnTo>
                  <a:close/>
                  <a:moveTo>
                    <a:pt x="20091400" y="25400"/>
                  </a:moveTo>
                  <a:lnTo>
                    <a:pt x="20167600" y="25400"/>
                  </a:lnTo>
                  <a:lnTo>
                    <a:pt x="20091400" y="25400"/>
                  </a:lnTo>
                  <a:close/>
                  <a:moveTo>
                    <a:pt x="20269200" y="25400"/>
                  </a:moveTo>
                  <a:lnTo>
                    <a:pt x="20345400" y="25400"/>
                  </a:lnTo>
                  <a:lnTo>
                    <a:pt x="20269200" y="25400"/>
                  </a:lnTo>
                  <a:close/>
                  <a:moveTo>
                    <a:pt x="20447000" y="25400"/>
                  </a:moveTo>
                  <a:lnTo>
                    <a:pt x="20523200" y="25400"/>
                  </a:lnTo>
                  <a:lnTo>
                    <a:pt x="20447000" y="25400"/>
                  </a:lnTo>
                  <a:close/>
                  <a:moveTo>
                    <a:pt x="20624800" y="25400"/>
                  </a:moveTo>
                  <a:lnTo>
                    <a:pt x="20701000" y="25400"/>
                  </a:lnTo>
                  <a:lnTo>
                    <a:pt x="20624800" y="25400"/>
                  </a:lnTo>
                  <a:close/>
                  <a:moveTo>
                    <a:pt x="20802600" y="25400"/>
                  </a:moveTo>
                  <a:lnTo>
                    <a:pt x="20878800" y="25400"/>
                  </a:lnTo>
                  <a:lnTo>
                    <a:pt x="20802600" y="25400"/>
                  </a:lnTo>
                  <a:close/>
                  <a:moveTo>
                    <a:pt x="20980400" y="25400"/>
                  </a:moveTo>
                  <a:lnTo>
                    <a:pt x="21056600" y="25400"/>
                  </a:lnTo>
                  <a:lnTo>
                    <a:pt x="20980400" y="25400"/>
                  </a:lnTo>
                  <a:close/>
                  <a:moveTo>
                    <a:pt x="21158200" y="25400"/>
                  </a:moveTo>
                  <a:lnTo>
                    <a:pt x="21234400" y="25400"/>
                  </a:lnTo>
                  <a:lnTo>
                    <a:pt x="21158200" y="25400"/>
                  </a:lnTo>
                  <a:close/>
                  <a:moveTo>
                    <a:pt x="21336000" y="25400"/>
                  </a:moveTo>
                  <a:lnTo>
                    <a:pt x="21412200" y="25400"/>
                  </a:lnTo>
                  <a:lnTo>
                    <a:pt x="21336000" y="25400"/>
                  </a:lnTo>
                  <a:close/>
                  <a:moveTo>
                    <a:pt x="21513800" y="25400"/>
                  </a:moveTo>
                  <a:lnTo>
                    <a:pt x="21590000" y="25400"/>
                  </a:lnTo>
                  <a:lnTo>
                    <a:pt x="21513800" y="25400"/>
                  </a:lnTo>
                  <a:close/>
                  <a:moveTo>
                    <a:pt x="21691600" y="25400"/>
                  </a:moveTo>
                  <a:lnTo>
                    <a:pt x="21767800" y="25400"/>
                  </a:lnTo>
                  <a:lnTo>
                    <a:pt x="21691600" y="25400"/>
                  </a:lnTo>
                  <a:close/>
                  <a:moveTo>
                    <a:pt x="21869400" y="25400"/>
                  </a:moveTo>
                  <a:lnTo>
                    <a:pt x="21945600" y="25400"/>
                  </a:lnTo>
                  <a:lnTo>
                    <a:pt x="21869400" y="25400"/>
                  </a:lnTo>
                  <a:close/>
                  <a:moveTo>
                    <a:pt x="0" y="0"/>
                  </a:moveTo>
                  <a:lnTo>
                    <a:pt x="76200" y="0"/>
                  </a:lnTo>
                  <a:lnTo>
                    <a:pt x="76200" y="25400"/>
                  </a:lnTo>
                  <a:lnTo>
                    <a:pt x="0" y="25400"/>
                  </a:lnTo>
                  <a:close/>
                </a:path>
              </a:pathLst>
            </a:custGeom>
            <a:solidFill>
              <a:srgbClr val="9FB8CD"/>
            </a:solidFill>
          </p:spPr>
        </p:sp>
      </p:grpSp>
      <p:grpSp>
        <p:nvGrpSpPr>
          <p:cNvPr id="5" name="Group 5"/>
          <p:cNvGrpSpPr/>
          <p:nvPr/>
        </p:nvGrpSpPr>
        <p:grpSpPr>
          <a:xfrm>
            <a:off x="904875" y="1704975"/>
            <a:ext cx="16478250" cy="19050"/>
            <a:chOff x="0" y="0"/>
            <a:chExt cx="21971000" cy="25400"/>
          </a:xfrm>
        </p:grpSpPr>
        <p:sp>
          <p:nvSpPr>
            <p:cNvPr id="6" name="Freeform 6"/>
            <p:cNvSpPr/>
            <p:nvPr/>
          </p:nvSpPr>
          <p:spPr>
            <a:xfrm>
              <a:off x="12700" y="0"/>
              <a:ext cx="21945600" cy="25400"/>
            </a:xfrm>
            <a:custGeom>
              <a:avLst/>
              <a:gdLst/>
              <a:ahLst/>
              <a:cxnLst/>
              <a:rect l="l" t="t" r="r" b="b"/>
              <a:pathLst>
                <a:path w="21945600" h="25400">
                  <a:moveTo>
                    <a:pt x="177800" y="0"/>
                  </a:moveTo>
                  <a:lnTo>
                    <a:pt x="254000" y="0"/>
                  </a:lnTo>
                  <a:lnTo>
                    <a:pt x="254000" y="25400"/>
                  </a:lnTo>
                  <a:lnTo>
                    <a:pt x="177800" y="25400"/>
                  </a:lnTo>
                  <a:close/>
                  <a:moveTo>
                    <a:pt x="355600" y="0"/>
                  </a:moveTo>
                  <a:lnTo>
                    <a:pt x="431800" y="0"/>
                  </a:lnTo>
                  <a:lnTo>
                    <a:pt x="431800" y="25400"/>
                  </a:lnTo>
                  <a:lnTo>
                    <a:pt x="355600" y="25400"/>
                  </a:lnTo>
                  <a:close/>
                  <a:moveTo>
                    <a:pt x="533400" y="0"/>
                  </a:moveTo>
                  <a:lnTo>
                    <a:pt x="609600" y="0"/>
                  </a:lnTo>
                  <a:lnTo>
                    <a:pt x="609600" y="25400"/>
                  </a:lnTo>
                  <a:lnTo>
                    <a:pt x="533400" y="25400"/>
                  </a:lnTo>
                  <a:close/>
                  <a:moveTo>
                    <a:pt x="711200" y="0"/>
                  </a:moveTo>
                  <a:lnTo>
                    <a:pt x="787400" y="0"/>
                  </a:lnTo>
                  <a:lnTo>
                    <a:pt x="787400" y="25400"/>
                  </a:lnTo>
                  <a:lnTo>
                    <a:pt x="711200" y="25400"/>
                  </a:lnTo>
                  <a:close/>
                  <a:moveTo>
                    <a:pt x="889000" y="0"/>
                  </a:moveTo>
                  <a:lnTo>
                    <a:pt x="965200" y="0"/>
                  </a:lnTo>
                  <a:lnTo>
                    <a:pt x="965200" y="25400"/>
                  </a:lnTo>
                  <a:lnTo>
                    <a:pt x="889000" y="25400"/>
                  </a:lnTo>
                  <a:close/>
                  <a:moveTo>
                    <a:pt x="1066800" y="0"/>
                  </a:moveTo>
                  <a:lnTo>
                    <a:pt x="1143000" y="0"/>
                  </a:lnTo>
                  <a:lnTo>
                    <a:pt x="1143000" y="25400"/>
                  </a:lnTo>
                  <a:lnTo>
                    <a:pt x="1066800" y="25400"/>
                  </a:lnTo>
                  <a:close/>
                  <a:moveTo>
                    <a:pt x="1244600" y="0"/>
                  </a:moveTo>
                  <a:lnTo>
                    <a:pt x="1320800" y="0"/>
                  </a:lnTo>
                  <a:lnTo>
                    <a:pt x="1320800" y="25400"/>
                  </a:lnTo>
                  <a:lnTo>
                    <a:pt x="1244600" y="25400"/>
                  </a:lnTo>
                  <a:close/>
                  <a:moveTo>
                    <a:pt x="1422400" y="25400"/>
                  </a:moveTo>
                  <a:lnTo>
                    <a:pt x="1498600" y="25400"/>
                  </a:lnTo>
                  <a:lnTo>
                    <a:pt x="1422400" y="25400"/>
                  </a:lnTo>
                  <a:close/>
                  <a:moveTo>
                    <a:pt x="1600200" y="25400"/>
                  </a:moveTo>
                  <a:lnTo>
                    <a:pt x="1676400" y="25400"/>
                  </a:lnTo>
                  <a:lnTo>
                    <a:pt x="1600200" y="25400"/>
                  </a:lnTo>
                  <a:close/>
                  <a:moveTo>
                    <a:pt x="1778000" y="25400"/>
                  </a:moveTo>
                  <a:lnTo>
                    <a:pt x="1854200" y="25400"/>
                  </a:lnTo>
                  <a:lnTo>
                    <a:pt x="1778000" y="25400"/>
                  </a:lnTo>
                  <a:close/>
                  <a:moveTo>
                    <a:pt x="1955800" y="25400"/>
                  </a:moveTo>
                  <a:lnTo>
                    <a:pt x="2032000" y="25400"/>
                  </a:lnTo>
                  <a:lnTo>
                    <a:pt x="1955800" y="25400"/>
                  </a:lnTo>
                  <a:close/>
                  <a:moveTo>
                    <a:pt x="2133600" y="25400"/>
                  </a:moveTo>
                  <a:lnTo>
                    <a:pt x="2209800" y="25400"/>
                  </a:lnTo>
                  <a:lnTo>
                    <a:pt x="2133600" y="25400"/>
                  </a:lnTo>
                  <a:close/>
                  <a:moveTo>
                    <a:pt x="2311400" y="25400"/>
                  </a:moveTo>
                  <a:lnTo>
                    <a:pt x="2387600" y="25400"/>
                  </a:lnTo>
                  <a:lnTo>
                    <a:pt x="2311400" y="25400"/>
                  </a:lnTo>
                  <a:close/>
                  <a:moveTo>
                    <a:pt x="2489200" y="25400"/>
                  </a:moveTo>
                  <a:lnTo>
                    <a:pt x="2565400" y="25400"/>
                  </a:lnTo>
                  <a:lnTo>
                    <a:pt x="2489200" y="25400"/>
                  </a:lnTo>
                  <a:close/>
                  <a:moveTo>
                    <a:pt x="2667000" y="25400"/>
                  </a:moveTo>
                  <a:lnTo>
                    <a:pt x="2743200" y="25400"/>
                  </a:lnTo>
                  <a:lnTo>
                    <a:pt x="2667000" y="25400"/>
                  </a:lnTo>
                  <a:close/>
                  <a:moveTo>
                    <a:pt x="2844800" y="25400"/>
                  </a:moveTo>
                  <a:lnTo>
                    <a:pt x="2921000" y="25400"/>
                  </a:lnTo>
                  <a:lnTo>
                    <a:pt x="2844800" y="25400"/>
                  </a:lnTo>
                  <a:close/>
                  <a:moveTo>
                    <a:pt x="3022600" y="25400"/>
                  </a:moveTo>
                  <a:lnTo>
                    <a:pt x="3098800" y="25400"/>
                  </a:lnTo>
                  <a:lnTo>
                    <a:pt x="3022600" y="25400"/>
                  </a:lnTo>
                  <a:close/>
                  <a:moveTo>
                    <a:pt x="3200400" y="25400"/>
                  </a:moveTo>
                  <a:lnTo>
                    <a:pt x="3276600" y="25400"/>
                  </a:lnTo>
                  <a:lnTo>
                    <a:pt x="3200400" y="25400"/>
                  </a:lnTo>
                  <a:close/>
                  <a:moveTo>
                    <a:pt x="3378200" y="25400"/>
                  </a:moveTo>
                  <a:lnTo>
                    <a:pt x="3454400" y="25400"/>
                  </a:lnTo>
                  <a:lnTo>
                    <a:pt x="3378200" y="25400"/>
                  </a:lnTo>
                  <a:close/>
                  <a:moveTo>
                    <a:pt x="3556000" y="25400"/>
                  </a:moveTo>
                  <a:lnTo>
                    <a:pt x="3632200" y="25400"/>
                  </a:lnTo>
                  <a:lnTo>
                    <a:pt x="3556000" y="25400"/>
                  </a:lnTo>
                  <a:close/>
                  <a:moveTo>
                    <a:pt x="3733800" y="25400"/>
                  </a:moveTo>
                  <a:lnTo>
                    <a:pt x="3810000" y="25400"/>
                  </a:lnTo>
                  <a:lnTo>
                    <a:pt x="3733800" y="25400"/>
                  </a:lnTo>
                  <a:close/>
                  <a:moveTo>
                    <a:pt x="3911600" y="25400"/>
                  </a:moveTo>
                  <a:lnTo>
                    <a:pt x="3987800" y="25400"/>
                  </a:lnTo>
                  <a:lnTo>
                    <a:pt x="3911600" y="25400"/>
                  </a:lnTo>
                  <a:close/>
                  <a:moveTo>
                    <a:pt x="4089400" y="25400"/>
                  </a:moveTo>
                  <a:lnTo>
                    <a:pt x="4165600" y="25400"/>
                  </a:lnTo>
                  <a:lnTo>
                    <a:pt x="4089400" y="25400"/>
                  </a:lnTo>
                  <a:close/>
                  <a:moveTo>
                    <a:pt x="4267200" y="25400"/>
                  </a:moveTo>
                  <a:lnTo>
                    <a:pt x="4343400" y="25400"/>
                  </a:lnTo>
                  <a:lnTo>
                    <a:pt x="4267200" y="25400"/>
                  </a:lnTo>
                  <a:close/>
                  <a:moveTo>
                    <a:pt x="4445000" y="25400"/>
                  </a:moveTo>
                  <a:lnTo>
                    <a:pt x="4521200" y="25400"/>
                  </a:lnTo>
                  <a:lnTo>
                    <a:pt x="4445000" y="25400"/>
                  </a:lnTo>
                  <a:close/>
                  <a:moveTo>
                    <a:pt x="4622800" y="25400"/>
                  </a:moveTo>
                  <a:lnTo>
                    <a:pt x="4699000" y="25400"/>
                  </a:lnTo>
                  <a:lnTo>
                    <a:pt x="4622800" y="25400"/>
                  </a:lnTo>
                  <a:close/>
                  <a:moveTo>
                    <a:pt x="4800600" y="25400"/>
                  </a:moveTo>
                  <a:lnTo>
                    <a:pt x="4876800" y="25400"/>
                  </a:lnTo>
                  <a:lnTo>
                    <a:pt x="4800600" y="25400"/>
                  </a:lnTo>
                  <a:close/>
                  <a:moveTo>
                    <a:pt x="4978400" y="25400"/>
                  </a:moveTo>
                  <a:lnTo>
                    <a:pt x="5054600" y="25400"/>
                  </a:lnTo>
                  <a:lnTo>
                    <a:pt x="4978400" y="25400"/>
                  </a:lnTo>
                  <a:close/>
                  <a:moveTo>
                    <a:pt x="5156200" y="25400"/>
                  </a:moveTo>
                  <a:lnTo>
                    <a:pt x="5232400" y="25400"/>
                  </a:lnTo>
                  <a:lnTo>
                    <a:pt x="5156200" y="25400"/>
                  </a:lnTo>
                  <a:close/>
                  <a:moveTo>
                    <a:pt x="5334000" y="25400"/>
                  </a:moveTo>
                  <a:lnTo>
                    <a:pt x="5410200" y="25400"/>
                  </a:lnTo>
                  <a:lnTo>
                    <a:pt x="5334000" y="25400"/>
                  </a:lnTo>
                  <a:close/>
                  <a:moveTo>
                    <a:pt x="5511800" y="25400"/>
                  </a:moveTo>
                  <a:lnTo>
                    <a:pt x="5588000" y="25400"/>
                  </a:lnTo>
                  <a:lnTo>
                    <a:pt x="5511800" y="25400"/>
                  </a:lnTo>
                  <a:close/>
                  <a:moveTo>
                    <a:pt x="5689600" y="25400"/>
                  </a:moveTo>
                  <a:lnTo>
                    <a:pt x="5765800" y="25400"/>
                  </a:lnTo>
                  <a:lnTo>
                    <a:pt x="5689600" y="25400"/>
                  </a:lnTo>
                  <a:close/>
                  <a:moveTo>
                    <a:pt x="5867400" y="25400"/>
                  </a:moveTo>
                  <a:lnTo>
                    <a:pt x="5943600" y="25400"/>
                  </a:lnTo>
                  <a:lnTo>
                    <a:pt x="5867400" y="25400"/>
                  </a:lnTo>
                  <a:close/>
                  <a:moveTo>
                    <a:pt x="6045200" y="25400"/>
                  </a:moveTo>
                  <a:lnTo>
                    <a:pt x="6121400" y="25400"/>
                  </a:lnTo>
                  <a:lnTo>
                    <a:pt x="6045200" y="25400"/>
                  </a:lnTo>
                  <a:close/>
                  <a:moveTo>
                    <a:pt x="6223000" y="25400"/>
                  </a:moveTo>
                  <a:lnTo>
                    <a:pt x="6299200" y="25400"/>
                  </a:lnTo>
                  <a:lnTo>
                    <a:pt x="6223000" y="25400"/>
                  </a:lnTo>
                  <a:close/>
                  <a:moveTo>
                    <a:pt x="6400800" y="25400"/>
                  </a:moveTo>
                  <a:lnTo>
                    <a:pt x="6477000" y="25400"/>
                  </a:lnTo>
                  <a:lnTo>
                    <a:pt x="6400800" y="25400"/>
                  </a:lnTo>
                  <a:close/>
                  <a:moveTo>
                    <a:pt x="6578600" y="25400"/>
                  </a:moveTo>
                  <a:lnTo>
                    <a:pt x="6654800" y="25400"/>
                  </a:lnTo>
                  <a:lnTo>
                    <a:pt x="6578600" y="25400"/>
                  </a:lnTo>
                  <a:close/>
                  <a:moveTo>
                    <a:pt x="6756400" y="25400"/>
                  </a:moveTo>
                  <a:lnTo>
                    <a:pt x="6832600" y="25400"/>
                  </a:lnTo>
                  <a:lnTo>
                    <a:pt x="6756400" y="25400"/>
                  </a:lnTo>
                  <a:close/>
                  <a:moveTo>
                    <a:pt x="6934200" y="25400"/>
                  </a:moveTo>
                  <a:lnTo>
                    <a:pt x="7010400" y="25400"/>
                  </a:lnTo>
                  <a:lnTo>
                    <a:pt x="6934200" y="25400"/>
                  </a:lnTo>
                  <a:close/>
                  <a:moveTo>
                    <a:pt x="7112000" y="25400"/>
                  </a:moveTo>
                  <a:lnTo>
                    <a:pt x="7188200" y="25400"/>
                  </a:lnTo>
                  <a:lnTo>
                    <a:pt x="7112000" y="25400"/>
                  </a:lnTo>
                  <a:close/>
                  <a:moveTo>
                    <a:pt x="7289800" y="25400"/>
                  </a:moveTo>
                  <a:lnTo>
                    <a:pt x="7366000" y="25400"/>
                  </a:lnTo>
                  <a:lnTo>
                    <a:pt x="7289800" y="25400"/>
                  </a:lnTo>
                  <a:close/>
                  <a:moveTo>
                    <a:pt x="7467600" y="25400"/>
                  </a:moveTo>
                  <a:lnTo>
                    <a:pt x="7543800" y="25400"/>
                  </a:lnTo>
                  <a:lnTo>
                    <a:pt x="7467600" y="25400"/>
                  </a:lnTo>
                  <a:close/>
                  <a:moveTo>
                    <a:pt x="7645400" y="25400"/>
                  </a:moveTo>
                  <a:lnTo>
                    <a:pt x="7721600" y="25400"/>
                  </a:lnTo>
                  <a:lnTo>
                    <a:pt x="7645400" y="25400"/>
                  </a:lnTo>
                  <a:close/>
                  <a:moveTo>
                    <a:pt x="7823200" y="25400"/>
                  </a:moveTo>
                  <a:lnTo>
                    <a:pt x="7899400" y="25400"/>
                  </a:lnTo>
                  <a:lnTo>
                    <a:pt x="7823200" y="25400"/>
                  </a:lnTo>
                  <a:close/>
                  <a:moveTo>
                    <a:pt x="8001000" y="25400"/>
                  </a:moveTo>
                  <a:lnTo>
                    <a:pt x="8077200" y="25400"/>
                  </a:lnTo>
                  <a:lnTo>
                    <a:pt x="8001000" y="25400"/>
                  </a:lnTo>
                  <a:close/>
                  <a:moveTo>
                    <a:pt x="8178800" y="25400"/>
                  </a:moveTo>
                  <a:lnTo>
                    <a:pt x="8255000" y="25400"/>
                  </a:lnTo>
                  <a:lnTo>
                    <a:pt x="8178800" y="25400"/>
                  </a:lnTo>
                  <a:close/>
                  <a:moveTo>
                    <a:pt x="8356600" y="25400"/>
                  </a:moveTo>
                  <a:lnTo>
                    <a:pt x="8432800" y="25400"/>
                  </a:lnTo>
                  <a:lnTo>
                    <a:pt x="8356600" y="25400"/>
                  </a:lnTo>
                  <a:close/>
                  <a:moveTo>
                    <a:pt x="8534400" y="25400"/>
                  </a:moveTo>
                  <a:lnTo>
                    <a:pt x="8610600" y="25400"/>
                  </a:lnTo>
                  <a:lnTo>
                    <a:pt x="8534400" y="25400"/>
                  </a:lnTo>
                  <a:close/>
                  <a:moveTo>
                    <a:pt x="8712200" y="25400"/>
                  </a:moveTo>
                  <a:lnTo>
                    <a:pt x="8788400" y="25400"/>
                  </a:lnTo>
                  <a:lnTo>
                    <a:pt x="8712200" y="25400"/>
                  </a:lnTo>
                  <a:close/>
                  <a:moveTo>
                    <a:pt x="8890000" y="25400"/>
                  </a:moveTo>
                  <a:lnTo>
                    <a:pt x="8966200" y="25400"/>
                  </a:lnTo>
                  <a:lnTo>
                    <a:pt x="8890000" y="25400"/>
                  </a:lnTo>
                  <a:close/>
                  <a:moveTo>
                    <a:pt x="9067800" y="25400"/>
                  </a:moveTo>
                  <a:lnTo>
                    <a:pt x="9144000" y="25400"/>
                  </a:lnTo>
                  <a:lnTo>
                    <a:pt x="9067800" y="25400"/>
                  </a:lnTo>
                  <a:close/>
                  <a:moveTo>
                    <a:pt x="9245600" y="25400"/>
                  </a:moveTo>
                  <a:lnTo>
                    <a:pt x="9321800" y="25400"/>
                  </a:lnTo>
                  <a:lnTo>
                    <a:pt x="9245600" y="25400"/>
                  </a:lnTo>
                  <a:close/>
                  <a:moveTo>
                    <a:pt x="9423400" y="25400"/>
                  </a:moveTo>
                  <a:lnTo>
                    <a:pt x="9499600" y="25400"/>
                  </a:lnTo>
                  <a:lnTo>
                    <a:pt x="9423400" y="25400"/>
                  </a:lnTo>
                  <a:close/>
                  <a:moveTo>
                    <a:pt x="9601200" y="25400"/>
                  </a:moveTo>
                  <a:lnTo>
                    <a:pt x="9677400" y="25400"/>
                  </a:lnTo>
                  <a:lnTo>
                    <a:pt x="9601200" y="25400"/>
                  </a:lnTo>
                  <a:close/>
                  <a:moveTo>
                    <a:pt x="9779000" y="25400"/>
                  </a:moveTo>
                  <a:lnTo>
                    <a:pt x="9855200" y="25400"/>
                  </a:lnTo>
                  <a:lnTo>
                    <a:pt x="9779000" y="25400"/>
                  </a:lnTo>
                  <a:close/>
                  <a:moveTo>
                    <a:pt x="9956800" y="25400"/>
                  </a:moveTo>
                  <a:lnTo>
                    <a:pt x="10033000" y="25400"/>
                  </a:lnTo>
                  <a:lnTo>
                    <a:pt x="9956800" y="25400"/>
                  </a:lnTo>
                  <a:close/>
                  <a:moveTo>
                    <a:pt x="10134600" y="25400"/>
                  </a:moveTo>
                  <a:lnTo>
                    <a:pt x="10210800" y="25400"/>
                  </a:lnTo>
                  <a:lnTo>
                    <a:pt x="10134600" y="25400"/>
                  </a:lnTo>
                  <a:close/>
                  <a:moveTo>
                    <a:pt x="10312400" y="25400"/>
                  </a:moveTo>
                  <a:lnTo>
                    <a:pt x="10388600" y="25400"/>
                  </a:lnTo>
                  <a:lnTo>
                    <a:pt x="10312400" y="25400"/>
                  </a:lnTo>
                  <a:close/>
                  <a:moveTo>
                    <a:pt x="10490200" y="25400"/>
                  </a:moveTo>
                  <a:lnTo>
                    <a:pt x="10566400" y="25400"/>
                  </a:lnTo>
                  <a:lnTo>
                    <a:pt x="10490200" y="25400"/>
                  </a:lnTo>
                  <a:close/>
                  <a:moveTo>
                    <a:pt x="10668000" y="25400"/>
                  </a:moveTo>
                  <a:lnTo>
                    <a:pt x="10744200" y="25400"/>
                  </a:lnTo>
                  <a:lnTo>
                    <a:pt x="10668000" y="25400"/>
                  </a:lnTo>
                  <a:close/>
                  <a:moveTo>
                    <a:pt x="10845800" y="25400"/>
                  </a:moveTo>
                  <a:lnTo>
                    <a:pt x="10922000" y="25400"/>
                  </a:lnTo>
                  <a:lnTo>
                    <a:pt x="10845800" y="25400"/>
                  </a:lnTo>
                  <a:close/>
                  <a:moveTo>
                    <a:pt x="11023600" y="25400"/>
                  </a:moveTo>
                  <a:lnTo>
                    <a:pt x="11099800" y="25400"/>
                  </a:lnTo>
                  <a:lnTo>
                    <a:pt x="11023600" y="25400"/>
                  </a:lnTo>
                  <a:close/>
                  <a:moveTo>
                    <a:pt x="11201400" y="25400"/>
                  </a:moveTo>
                  <a:lnTo>
                    <a:pt x="11277600" y="25400"/>
                  </a:lnTo>
                  <a:lnTo>
                    <a:pt x="11201400" y="25400"/>
                  </a:lnTo>
                  <a:close/>
                  <a:moveTo>
                    <a:pt x="11379200" y="25400"/>
                  </a:moveTo>
                  <a:lnTo>
                    <a:pt x="11455400" y="25400"/>
                  </a:lnTo>
                  <a:lnTo>
                    <a:pt x="11379200" y="25400"/>
                  </a:lnTo>
                  <a:close/>
                  <a:moveTo>
                    <a:pt x="11557000" y="25400"/>
                  </a:moveTo>
                  <a:lnTo>
                    <a:pt x="11633200" y="25400"/>
                  </a:lnTo>
                  <a:lnTo>
                    <a:pt x="11557000" y="25400"/>
                  </a:lnTo>
                  <a:close/>
                  <a:moveTo>
                    <a:pt x="11734800" y="25400"/>
                  </a:moveTo>
                  <a:lnTo>
                    <a:pt x="11811000" y="25400"/>
                  </a:lnTo>
                  <a:lnTo>
                    <a:pt x="11734800" y="25400"/>
                  </a:lnTo>
                  <a:close/>
                  <a:moveTo>
                    <a:pt x="11912600" y="25400"/>
                  </a:moveTo>
                  <a:lnTo>
                    <a:pt x="11988800" y="25400"/>
                  </a:lnTo>
                  <a:lnTo>
                    <a:pt x="11912600" y="25400"/>
                  </a:lnTo>
                  <a:close/>
                  <a:moveTo>
                    <a:pt x="12090400" y="25400"/>
                  </a:moveTo>
                  <a:lnTo>
                    <a:pt x="12166600" y="25400"/>
                  </a:lnTo>
                  <a:lnTo>
                    <a:pt x="12090400" y="25400"/>
                  </a:lnTo>
                  <a:close/>
                  <a:moveTo>
                    <a:pt x="12268200" y="25400"/>
                  </a:moveTo>
                  <a:lnTo>
                    <a:pt x="12344400" y="25400"/>
                  </a:lnTo>
                  <a:lnTo>
                    <a:pt x="12268200" y="25400"/>
                  </a:lnTo>
                  <a:close/>
                  <a:moveTo>
                    <a:pt x="12446000" y="25400"/>
                  </a:moveTo>
                  <a:lnTo>
                    <a:pt x="12522200" y="25400"/>
                  </a:lnTo>
                  <a:lnTo>
                    <a:pt x="12446000" y="25400"/>
                  </a:lnTo>
                  <a:close/>
                  <a:moveTo>
                    <a:pt x="12623800" y="25400"/>
                  </a:moveTo>
                  <a:lnTo>
                    <a:pt x="12700000" y="25400"/>
                  </a:lnTo>
                  <a:lnTo>
                    <a:pt x="12623800" y="25400"/>
                  </a:lnTo>
                  <a:close/>
                  <a:moveTo>
                    <a:pt x="12801600" y="25400"/>
                  </a:moveTo>
                  <a:lnTo>
                    <a:pt x="12877800" y="25400"/>
                  </a:lnTo>
                  <a:lnTo>
                    <a:pt x="12801600" y="25400"/>
                  </a:lnTo>
                  <a:close/>
                  <a:moveTo>
                    <a:pt x="12979400" y="25400"/>
                  </a:moveTo>
                  <a:lnTo>
                    <a:pt x="13055600" y="25400"/>
                  </a:lnTo>
                  <a:lnTo>
                    <a:pt x="12979400" y="25400"/>
                  </a:lnTo>
                  <a:close/>
                  <a:moveTo>
                    <a:pt x="13157200" y="25400"/>
                  </a:moveTo>
                  <a:lnTo>
                    <a:pt x="13233400" y="25400"/>
                  </a:lnTo>
                  <a:lnTo>
                    <a:pt x="13157200" y="25400"/>
                  </a:lnTo>
                  <a:close/>
                  <a:moveTo>
                    <a:pt x="13335000" y="25400"/>
                  </a:moveTo>
                  <a:lnTo>
                    <a:pt x="13411200" y="25400"/>
                  </a:lnTo>
                  <a:lnTo>
                    <a:pt x="13335000" y="25400"/>
                  </a:lnTo>
                  <a:close/>
                  <a:moveTo>
                    <a:pt x="13512800" y="25400"/>
                  </a:moveTo>
                  <a:lnTo>
                    <a:pt x="13589000" y="25400"/>
                  </a:lnTo>
                  <a:lnTo>
                    <a:pt x="13512800" y="25400"/>
                  </a:lnTo>
                  <a:close/>
                  <a:moveTo>
                    <a:pt x="13690600" y="25400"/>
                  </a:moveTo>
                  <a:lnTo>
                    <a:pt x="13766800" y="25400"/>
                  </a:lnTo>
                  <a:lnTo>
                    <a:pt x="13690600" y="25400"/>
                  </a:lnTo>
                  <a:close/>
                  <a:moveTo>
                    <a:pt x="13868400" y="25400"/>
                  </a:moveTo>
                  <a:lnTo>
                    <a:pt x="13944600" y="25400"/>
                  </a:lnTo>
                  <a:lnTo>
                    <a:pt x="13868400" y="25400"/>
                  </a:lnTo>
                  <a:close/>
                  <a:moveTo>
                    <a:pt x="14046200" y="25400"/>
                  </a:moveTo>
                  <a:lnTo>
                    <a:pt x="14122400" y="25400"/>
                  </a:lnTo>
                  <a:lnTo>
                    <a:pt x="14046200" y="25400"/>
                  </a:lnTo>
                  <a:close/>
                  <a:moveTo>
                    <a:pt x="14224000" y="25400"/>
                  </a:moveTo>
                  <a:lnTo>
                    <a:pt x="14300200" y="25400"/>
                  </a:lnTo>
                  <a:lnTo>
                    <a:pt x="14224000" y="25400"/>
                  </a:lnTo>
                  <a:close/>
                  <a:moveTo>
                    <a:pt x="14401800" y="25400"/>
                  </a:moveTo>
                  <a:lnTo>
                    <a:pt x="14478000" y="25400"/>
                  </a:lnTo>
                  <a:lnTo>
                    <a:pt x="14401800" y="25400"/>
                  </a:lnTo>
                  <a:close/>
                  <a:moveTo>
                    <a:pt x="14579600" y="25400"/>
                  </a:moveTo>
                  <a:lnTo>
                    <a:pt x="14655800" y="25400"/>
                  </a:lnTo>
                  <a:lnTo>
                    <a:pt x="14579600" y="25400"/>
                  </a:lnTo>
                  <a:close/>
                  <a:moveTo>
                    <a:pt x="14757400" y="25400"/>
                  </a:moveTo>
                  <a:lnTo>
                    <a:pt x="14833600" y="25400"/>
                  </a:lnTo>
                  <a:lnTo>
                    <a:pt x="14757400" y="25400"/>
                  </a:lnTo>
                  <a:close/>
                  <a:moveTo>
                    <a:pt x="14935200" y="25400"/>
                  </a:moveTo>
                  <a:lnTo>
                    <a:pt x="15011400" y="25400"/>
                  </a:lnTo>
                  <a:lnTo>
                    <a:pt x="14935200" y="25400"/>
                  </a:lnTo>
                  <a:close/>
                  <a:moveTo>
                    <a:pt x="15113000" y="25400"/>
                  </a:moveTo>
                  <a:lnTo>
                    <a:pt x="15189200" y="25400"/>
                  </a:lnTo>
                  <a:lnTo>
                    <a:pt x="15113000" y="25400"/>
                  </a:lnTo>
                  <a:close/>
                  <a:moveTo>
                    <a:pt x="15290800" y="25400"/>
                  </a:moveTo>
                  <a:lnTo>
                    <a:pt x="15367000" y="25400"/>
                  </a:lnTo>
                  <a:lnTo>
                    <a:pt x="15290800" y="25400"/>
                  </a:lnTo>
                  <a:close/>
                  <a:moveTo>
                    <a:pt x="15468600" y="25400"/>
                  </a:moveTo>
                  <a:lnTo>
                    <a:pt x="15544800" y="25400"/>
                  </a:lnTo>
                  <a:lnTo>
                    <a:pt x="15468600" y="25400"/>
                  </a:lnTo>
                  <a:close/>
                  <a:moveTo>
                    <a:pt x="15646400" y="25400"/>
                  </a:moveTo>
                  <a:lnTo>
                    <a:pt x="15722600" y="25400"/>
                  </a:lnTo>
                  <a:lnTo>
                    <a:pt x="15646400" y="25400"/>
                  </a:lnTo>
                  <a:close/>
                  <a:moveTo>
                    <a:pt x="15824200" y="25400"/>
                  </a:moveTo>
                  <a:lnTo>
                    <a:pt x="15900400" y="25400"/>
                  </a:lnTo>
                  <a:lnTo>
                    <a:pt x="15824200" y="25400"/>
                  </a:lnTo>
                  <a:close/>
                  <a:moveTo>
                    <a:pt x="16002000" y="25400"/>
                  </a:moveTo>
                  <a:lnTo>
                    <a:pt x="16078200" y="25400"/>
                  </a:lnTo>
                  <a:lnTo>
                    <a:pt x="16002000" y="25400"/>
                  </a:lnTo>
                  <a:close/>
                  <a:moveTo>
                    <a:pt x="16179800" y="25400"/>
                  </a:moveTo>
                  <a:lnTo>
                    <a:pt x="16256000" y="25400"/>
                  </a:lnTo>
                  <a:lnTo>
                    <a:pt x="16179800" y="25400"/>
                  </a:lnTo>
                  <a:close/>
                  <a:moveTo>
                    <a:pt x="16357600" y="25400"/>
                  </a:moveTo>
                  <a:lnTo>
                    <a:pt x="16433800" y="25400"/>
                  </a:lnTo>
                  <a:lnTo>
                    <a:pt x="16357600" y="25400"/>
                  </a:lnTo>
                  <a:close/>
                  <a:moveTo>
                    <a:pt x="16535400" y="25400"/>
                  </a:moveTo>
                  <a:lnTo>
                    <a:pt x="16611600" y="25400"/>
                  </a:lnTo>
                  <a:lnTo>
                    <a:pt x="16535400" y="25400"/>
                  </a:lnTo>
                  <a:close/>
                  <a:moveTo>
                    <a:pt x="16713200" y="25400"/>
                  </a:moveTo>
                  <a:lnTo>
                    <a:pt x="16789400" y="25400"/>
                  </a:lnTo>
                  <a:lnTo>
                    <a:pt x="16713200" y="25400"/>
                  </a:lnTo>
                  <a:close/>
                  <a:moveTo>
                    <a:pt x="16891000" y="25400"/>
                  </a:moveTo>
                  <a:lnTo>
                    <a:pt x="16967200" y="25400"/>
                  </a:lnTo>
                  <a:lnTo>
                    <a:pt x="16891000" y="25400"/>
                  </a:lnTo>
                  <a:close/>
                  <a:moveTo>
                    <a:pt x="17068800" y="25400"/>
                  </a:moveTo>
                  <a:lnTo>
                    <a:pt x="17145000" y="25400"/>
                  </a:lnTo>
                  <a:lnTo>
                    <a:pt x="17068800" y="25400"/>
                  </a:lnTo>
                  <a:close/>
                  <a:moveTo>
                    <a:pt x="17246600" y="25400"/>
                  </a:moveTo>
                  <a:lnTo>
                    <a:pt x="17322800" y="25400"/>
                  </a:lnTo>
                  <a:lnTo>
                    <a:pt x="17246600" y="25400"/>
                  </a:lnTo>
                  <a:close/>
                  <a:moveTo>
                    <a:pt x="17424400" y="25400"/>
                  </a:moveTo>
                  <a:lnTo>
                    <a:pt x="17500600" y="25400"/>
                  </a:lnTo>
                  <a:lnTo>
                    <a:pt x="17424400" y="25400"/>
                  </a:lnTo>
                  <a:close/>
                  <a:moveTo>
                    <a:pt x="17602200" y="25400"/>
                  </a:moveTo>
                  <a:lnTo>
                    <a:pt x="17678400" y="25400"/>
                  </a:lnTo>
                  <a:lnTo>
                    <a:pt x="17602200" y="25400"/>
                  </a:lnTo>
                  <a:close/>
                  <a:moveTo>
                    <a:pt x="17780000" y="25400"/>
                  </a:moveTo>
                  <a:lnTo>
                    <a:pt x="17856200" y="25400"/>
                  </a:lnTo>
                  <a:lnTo>
                    <a:pt x="17780000" y="25400"/>
                  </a:lnTo>
                  <a:close/>
                  <a:moveTo>
                    <a:pt x="17957800" y="25400"/>
                  </a:moveTo>
                  <a:lnTo>
                    <a:pt x="18034000" y="25400"/>
                  </a:lnTo>
                  <a:lnTo>
                    <a:pt x="17957800" y="25400"/>
                  </a:lnTo>
                  <a:close/>
                  <a:moveTo>
                    <a:pt x="18135600" y="25400"/>
                  </a:moveTo>
                  <a:lnTo>
                    <a:pt x="18211800" y="25400"/>
                  </a:lnTo>
                  <a:lnTo>
                    <a:pt x="18135600" y="25400"/>
                  </a:lnTo>
                  <a:close/>
                  <a:moveTo>
                    <a:pt x="18313400" y="25400"/>
                  </a:moveTo>
                  <a:lnTo>
                    <a:pt x="18389600" y="25400"/>
                  </a:lnTo>
                  <a:lnTo>
                    <a:pt x="18313400" y="25400"/>
                  </a:lnTo>
                  <a:close/>
                  <a:moveTo>
                    <a:pt x="18491200" y="25400"/>
                  </a:moveTo>
                  <a:lnTo>
                    <a:pt x="18567400" y="25400"/>
                  </a:lnTo>
                  <a:lnTo>
                    <a:pt x="18491200" y="25400"/>
                  </a:lnTo>
                  <a:close/>
                  <a:moveTo>
                    <a:pt x="18669000" y="25400"/>
                  </a:moveTo>
                  <a:lnTo>
                    <a:pt x="18745200" y="25400"/>
                  </a:lnTo>
                  <a:lnTo>
                    <a:pt x="18669000" y="25400"/>
                  </a:lnTo>
                  <a:close/>
                  <a:moveTo>
                    <a:pt x="18846800" y="25400"/>
                  </a:moveTo>
                  <a:lnTo>
                    <a:pt x="18923000" y="25400"/>
                  </a:lnTo>
                  <a:lnTo>
                    <a:pt x="18846800" y="25400"/>
                  </a:lnTo>
                  <a:close/>
                  <a:moveTo>
                    <a:pt x="19024600" y="25400"/>
                  </a:moveTo>
                  <a:lnTo>
                    <a:pt x="19100800" y="25400"/>
                  </a:lnTo>
                  <a:lnTo>
                    <a:pt x="19024600" y="25400"/>
                  </a:lnTo>
                  <a:close/>
                  <a:moveTo>
                    <a:pt x="19202400" y="25400"/>
                  </a:moveTo>
                  <a:lnTo>
                    <a:pt x="19278600" y="25400"/>
                  </a:lnTo>
                  <a:lnTo>
                    <a:pt x="19202400" y="25400"/>
                  </a:lnTo>
                  <a:close/>
                  <a:moveTo>
                    <a:pt x="19380200" y="25400"/>
                  </a:moveTo>
                  <a:lnTo>
                    <a:pt x="19456400" y="25400"/>
                  </a:lnTo>
                  <a:lnTo>
                    <a:pt x="19380200" y="25400"/>
                  </a:lnTo>
                  <a:close/>
                  <a:moveTo>
                    <a:pt x="19558000" y="25400"/>
                  </a:moveTo>
                  <a:lnTo>
                    <a:pt x="19634200" y="25400"/>
                  </a:lnTo>
                  <a:lnTo>
                    <a:pt x="19558000" y="25400"/>
                  </a:lnTo>
                  <a:close/>
                  <a:moveTo>
                    <a:pt x="19735800" y="25400"/>
                  </a:moveTo>
                  <a:lnTo>
                    <a:pt x="19812000" y="25400"/>
                  </a:lnTo>
                  <a:lnTo>
                    <a:pt x="19735800" y="25400"/>
                  </a:lnTo>
                  <a:close/>
                  <a:moveTo>
                    <a:pt x="19913600" y="25400"/>
                  </a:moveTo>
                  <a:lnTo>
                    <a:pt x="19989800" y="25400"/>
                  </a:lnTo>
                  <a:lnTo>
                    <a:pt x="19913600" y="25400"/>
                  </a:lnTo>
                  <a:close/>
                  <a:moveTo>
                    <a:pt x="20091400" y="25400"/>
                  </a:moveTo>
                  <a:lnTo>
                    <a:pt x="20167600" y="25400"/>
                  </a:lnTo>
                  <a:lnTo>
                    <a:pt x="20091400" y="25400"/>
                  </a:lnTo>
                  <a:close/>
                  <a:moveTo>
                    <a:pt x="20269200" y="25400"/>
                  </a:moveTo>
                  <a:lnTo>
                    <a:pt x="20345400" y="25400"/>
                  </a:lnTo>
                  <a:lnTo>
                    <a:pt x="20269200" y="25400"/>
                  </a:lnTo>
                  <a:close/>
                  <a:moveTo>
                    <a:pt x="20447000" y="25400"/>
                  </a:moveTo>
                  <a:lnTo>
                    <a:pt x="20523200" y="25400"/>
                  </a:lnTo>
                  <a:lnTo>
                    <a:pt x="20447000" y="25400"/>
                  </a:lnTo>
                  <a:close/>
                  <a:moveTo>
                    <a:pt x="20624800" y="25400"/>
                  </a:moveTo>
                  <a:lnTo>
                    <a:pt x="20701000" y="25400"/>
                  </a:lnTo>
                  <a:lnTo>
                    <a:pt x="20624800" y="25400"/>
                  </a:lnTo>
                  <a:close/>
                  <a:moveTo>
                    <a:pt x="20802600" y="25400"/>
                  </a:moveTo>
                  <a:lnTo>
                    <a:pt x="20878800" y="25400"/>
                  </a:lnTo>
                  <a:lnTo>
                    <a:pt x="20802600" y="25400"/>
                  </a:lnTo>
                  <a:close/>
                  <a:moveTo>
                    <a:pt x="20980400" y="25400"/>
                  </a:moveTo>
                  <a:lnTo>
                    <a:pt x="21056600" y="25400"/>
                  </a:lnTo>
                  <a:lnTo>
                    <a:pt x="20980400" y="25400"/>
                  </a:lnTo>
                  <a:close/>
                  <a:moveTo>
                    <a:pt x="21158200" y="25400"/>
                  </a:moveTo>
                  <a:lnTo>
                    <a:pt x="21234400" y="25400"/>
                  </a:lnTo>
                  <a:lnTo>
                    <a:pt x="21158200" y="25400"/>
                  </a:lnTo>
                  <a:close/>
                  <a:moveTo>
                    <a:pt x="21336000" y="25400"/>
                  </a:moveTo>
                  <a:lnTo>
                    <a:pt x="21412200" y="25400"/>
                  </a:lnTo>
                  <a:lnTo>
                    <a:pt x="21336000" y="25400"/>
                  </a:lnTo>
                  <a:close/>
                  <a:moveTo>
                    <a:pt x="21513800" y="25400"/>
                  </a:moveTo>
                  <a:lnTo>
                    <a:pt x="21590000" y="25400"/>
                  </a:lnTo>
                  <a:lnTo>
                    <a:pt x="21513800" y="25400"/>
                  </a:lnTo>
                  <a:close/>
                  <a:moveTo>
                    <a:pt x="21691600" y="25400"/>
                  </a:moveTo>
                  <a:lnTo>
                    <a:pt x="21767800" y="25400"/>
                  </a:lnTo>
                  <a:lnTo>
                    <a:pt x="21691600" y="25400"/>
                  </a:lnTo>
                  <a:close/>
                  <a:moveTo>
                    <a:pt x="21869400" y="25400"/>
                  </a:moveTo>
                  <a:lnTo>
                    <a:pt x="21945600" y="25400"/>
                  </a:lnTo>
                  <a:lnTo>
                    <a:pt x="21869400" y="25400"/>
                  </a:lnTo>
                  <a:close/>
                  <a:moveTo>
                    <a:pt x="0" y="0"/>
                  </a:moveTo>
                  <a:lnTo>
                    <a:pt x="76200" y="0"/>
                  </a:lnTo>
                  <a:lnTo>
                    <a:pt x="76200" y="25400"/>
                  </a:lnTo>
                  <a:lnTo>
                    <a:pt x="0" y="25400"/>
                  </a:lnTo>
                  <a:close/>
                </a:path>
              </a:pathLst>
            </a:custGeom>
            <a:solidFill>
              <a:srgbClr val="9FB8CD"/>
            </a:solidFill>
          </p:spPr>
        </p:sp>
      </p:grpSp>
      <p:grpSp>
        <p:nvGrpSpPr>
          <p:cNvPr id="7" name="Group 7"/>
          <p:cNvGrpSpPr/>
          <p:nvPr/>
        </p:nvGrpSpPr>
        <p:grpSpPr>
          <a:xfrm rot="5400000">
            <a:off x="885914" y="9671134"/>
            <a:ext cx="286274" cy="240628"/>
            <a:chOff x="0" y="0"/>
            <a:chExt cx="381699" cy="320837"/>
          </a:xfrm>
        </p:grpSpPr>
        <p:sp>
          <p:nvSpPr>
            <p:cNvPr id="8" name="Freeform 8"/>
            <p:cNvSpPr/>
            <p:nvPr/>
          </p:nvSpPr>
          <p:spPr>
            <a:xfrm>
              <a:off x="0" y="0"/>
              <a:ext cx="381762" cy="320802"/>
            </a:xfrm>
            <a:custGeom>
              <a:avLst/>
              <a:gdLst/>
              <a:ahLst/>
              <a:cxnLst/>
              <a:rect l="l" t="t" r="r" b="b"/>
              <a:pathLst>
                <a:path w="381762" h="320802">
                  <a:moveTo>
                    <a:pt x="0" y="320802"/>
                  </a:moveTo>
                  <a:lnTo>
                    <a:pt x="190881" y="0"/>
                  </a:lnTo>
                  <a:lnTo>
                    <a:pt x="381762" y="320802"/>
                  </a:lnTo>
                  <a:close/>
                </a:path>
              </a:pathLst>
            </a:custGeom>
            <a:solidFill>
              <a:srgbClr val="9FB8CD"/>
            </a:solidFill>
          </p:spPr>
        </p:sp>
      </p:grpSp>
      <p:sp>
        <p:nvSpPr>
          <p:cNvPr id="9" name="TextBox 9"/>
          <p:cNvSpPr txBox="1"/>
          <p:nvPr/>
        </p:nvSpPr>
        <p:spPr>
          <a:xfrm>
            <a:off x="5120640" y="9532621"/>
            <a:ext cx="7888224" cy="708659"/>
          </a:xfrm>
          <a:prstGeom prst="rect">
            <a:avLst/>
          </a:prstGeom>
        </p:spPr>
        <p:txBody>
          <a:bodyPr lIns="0" tIns="0" rIns="0" bIns="0" rtlCol="0" anchor="t">
            <a:spAutoFit/>
          </a:bodyPr>
          <a:lstStyle/>
          <a:p>
            <a:pPr algn="r">
              <a:lnSpc>
                <a:spcPts val="2879"/>
              </a:lnSpc>
            </a:pPr>
            <a:r>
              <a:rPr lang="en-US" sz="2400">
                <a:solidFill>
                  <a:srgbClr val="464653"/>
                </a:solidFill>
                <a:latin typeface="Times New Roman"/>
                <a:ea typeface="Times New Roman"/>
                <a:cs typeface="Times New Roman"/>
                <a:sym typeface="Times New Roman"/>
              </a:rPr>
              <a:t>CGB1201 – JAVA PROGRAMMING –PROJECT REVIEW 2 </a:t>
            </a:r>
          </a:p>
        </p:txBody>
      </p:sp>
      <p:sp>
        <p:nvSpPr>
          <p:cNvPr id="10" name="TextBox 10"/>
          <p:cNvSpPr txBox="1"/>
          <p:nvPr/>
        </p:nvSpPr>
        <p:spPr>
          <a:xfrm>
            <a:off x="1316736" y="9532621"/>
            <a:ext cx="3779520" cy="504825"/>
          </a:xfrm>
          <a:prstGeom prst="rect">
            <a:avLst/>
          </a:prstGeom>
        </p:spPr>
        <p:txBody>
          <a:bodyPr lIns="0" tIns="0" rIns="0" bIns="0" rtlCol="0" anchor="t">
            <a:spAutoFit/>
          </a:bodyPr>
          <a:lstStyle/>
          <a:p>
            <a:pPr algn="l">
              <a:lnSpc>
                <a:spcPts val="3359"/>
              </a:lnSpc>
            </a:pPr>
            <a:r>
              <a:rPr lang="en-US" sz="2799" spc="65">
                <a:solidFill>
                  <a:srgbClr val="464653"/>
                </a:solidFill>
                <a:latin typeface="TT Smalls"/>
                <a:ea typeface="TT Smalls"/>
                <a:cs typeface="TT Smalls"/>
                <a:sym typeface="TT Smalls"/>
              </a:rPr>
              <a:t>6</a:t>
            </a:r>
          </a:p>
        </p:txBody>
      </p:sp>
      <p:sp>
        <p:nvSpPr>
          <p:cNvPr id="11" name="TextBox 11"/>
          <p:cNvSpPr txBox="1"/>
          <p:nvPr/>
        </p:nvSpPr>
        <p:spPr>
          <a:xfrm>
            <a:off x="1293876" y="2066935"/>
            <a:ext cx="15965424" cy="7867650"/>
          </a:xfrm>
          <a:prstGeom prst="rect">
            <a:avLst/>
          </a:prstGeom>
        </p:spPr>
        <p:txBody>
          <a:bodyPr lIns="0" tIns="0" rIns="0" bIns="0" rtlCol="0" anchor="t">
            <a:spAutoFit/>
          </a:bodyPr>
          <a:lstStyle/>
          <a:p>
            <a:pPr algn="l">
              <a:lnSpc>
                <a:spcPts val="4799"/>
              </a:lnSpc>
            </a:pPr>
            <a:r>
              <a:rPr lang="en-US" sz="3999" b="1" spc="91">
                <a:solidFill>
                  <a:srgbClr val="000000"/>
                </a:solidFill>
                <a:latin typeface="TT Smalls Bold"/>
                <a:ea typeface="TT Smalls Bold"/>
                <a:cs typeface="TT Smalls Bold"/>
                <a:sym typeface="TT Smalls Bold"/>
              </a:rPr>
              <a:t>1. *Conditional Statements*: The program uses `if-else` statements to check the player's guess and provide feedback.</a:t>
            </a:r>
          </a:p>
          <a:p>
            <a:pPr algn="l">
              <a:lnSpc>
                <a:spcPts val="4799"/>
              </a:lnSpc>
            </a:pPr>
            <a:endParaRPr lang="en-US" sz="3999" b="1" spc="91">
              <a:solidFill>
                <a:srgbClr val="000000"/>
              </a:solidFill>
              <a:latin typeface="TT Smalls Bold"/>
              <a:ea typeface="TT Smalls Bold"/>
              <a:cs typeface="TT Smalls Bold"/>
              <a:sym typeface="TT Smalls Bold"/>
            </a:endParaRPr>
          </a:p>
          <a:p>
            <a:pPr algn="l">
              <a:lnSpc>
                <a:spcPts val="4799"/>
              </a:lnSpc>
            </a:pPr>
            <a:r>
              <a:rPr lang="en-US" sz="3999" b="1" spc="91">
                <a:solidFill>
                  <a:srgbClr val="000000"/>
                </a:solidFill>
                <a:latin typeface="TT Smalls Bold"/>
                <a:ea typeface="TT Smalls Bold"/>
                <a:cs typeface="TT Smalls Bold"/>
                <a:sym typeface="TT Smalls Bold"/>
              </a:rPr>
              <a:t>2. *Loops*: The program uses a `while` loop to repeatedly ask the player for their guess until they correctly guess the number.</a:t>
            </a:r>
          </a:p>
          <a:p>
            <a:pPr algn="l">
              <a:lnSpc>
                <a:spcPts val="4799"/>
              </a:lnSpc>
            </a:pPr>
            <a:endParaRPr lang="en-US" sz="3999" b="1" spc="91">
              <a:solidFill>
                <a:srgbClr val="000000"/>
              </a:solidFill>
              <a:latin typeface="TT Smalls Bold"/>
              <a:ea typeface="TT Smalls Bold"/>
              <a:cs typeface="TT Smalls Bold"/>
              <a:sym typeface="TT Smalls Bold"/>
            </a:endParaRPr>
          </a:p>
          <a:p>
            <a:pPr algn="l">
              <a:lnSpc>
                <a:spcPts val="4799"/>
              </a:lnSpc>
            </a:pPr>
            <a:r>
              <a:rPr lang="en-US" sz="3999" b="1" spc="91">
                <a:solidFill>
                  <a:srgbClr val="000000"/>
                </a:solidFill>
                <a:latin typeface="TT Smalls Bold"/>
                <a:ea typeface="TT Smalls Bold"/>
                <a:cs typeface="TT Smalls Bold"/>
                <a:sym typeface="TT Smalls Bold"/>
              </a:rPr>
              <a:t>3. *Variables*: The program uses variables to store the random number, the player's guess, and the number of attempts.</a:t>
            </a:r>
          </a:p>
          <a:p>
            <a:pPr algn="l">
              <a:lnSpc>
                <a:spcPts val="4799"/>
              </a:lnSpc>
            </a:pPr>
            <a:endParaRPr lang="en-US" sz="3999" b="1" spc="91">
              <a:solidFill>
                <a:srgbClr val="000000"/>
              </a:solidFill>
              <a:latin typeface="TT Smalls Bold"/>
              <a:ea typeface="TT Smalls Bold"/>
              <a:cs typeface="TT Smalls Bold"/>
              <a:sym typeface="TT Smalls Bold"/>
            </a:endParaRPr>
          </a:p>
          <a:p>
            <a:pPr algn="l">
              <a:lnSpc>
                <a:spcPts val="4799"/>
              </a:lnSpc>
            </a:pPr>
            <a:r>
              <a:rPr lang="en-US" sz="3999" b="1" spc="91">
                <a:solidFill>
                  <a:srgbClr val="000000"/>
                </a:solidFill>
                <a:latin typeface="TT Smalls Bold"/>
                <a:ea typeface="TT Smalls Bold"/>
                <a:cs typeface="TT Smalls Bold"/>
                <a:sym typeface="TT Smalls Bold"/>
              </a:rPr>
              <a:t>4. *Input/Output*: The program uses `Scanner` to get input from the player and `System.out.println` to display output to the player.</a:t>
            </a:r>
          </a:p>
          <a:p>
            <a:pPr algn="l">
              <a:lnSpc>
                <a:spcPts val="4799"/>
              </a:lnSpc>
              <a:spcBef>
                <a:spcPct val="0"/>
              </a:spcBef>
            </a:pPr>
            <a:endParaRPr lang="en-US" sz="3999" b="1" spc="91">
              <a:solidFill>
                <a:srgbClr val="000000"/>
              </a:solidFill>
              <a:latin typeface="TT Smalls Bold"/>
              <a:ea typeface="TT Smalls Bold"/>
              <a:cs typeface="TT Smalls Bold"/>
              <a:sym typeface="TT Smalls Bold"/>
            </a:endParaRPr>
          </a:p>
        </p:txBody>
      </p:sp>
      <p:sp>
        <p:nvSpPr>
          <p:cNvPr id="12" name="TextBox 12"/>
          <p:cNvSpPr txBox="1"/>
          <p:nvPr/>
        </p:nvSpPr>
        <p:spPr>
          <a:xfrm>
            <a:off x="1005840" y="160020"/>
            <a:ext cx="16276320" cy="1508760"/>
          </a:xfrm>
          <a:prstGeom prst="rect">
            <a:avLst/>
          </a:prstGeom>
        </p:spPr>
        <p:txBody>
          <a:bodyPr lIns="0" tIns="0" rIns="0" bIns="0" rtlCol="0" anchor="t">
            <a:spAutoFit/>
          </a:bodyPr>
          <a:lstStyle/>
          <a:p>
            <a:pPr algn="ctr">
              <a:lnSpc>
                <a:spcPts val="6911"/>
              </a:lnSpc>
            </a:pPr>
            <a:r>
              <a:rPr lang="en-US" sz="5759" b="1">
                <a:solidFill>
                  <a:srgbClr val="000000"/>
                </a:solidFill>
                <a:latin typeface="Times New Roman Bold"/>
                <a:ea typeface="Times New Roman Bold"/>
                <a:cs typeface="Times New Roman Bold"/>
                <a:sym typeface="Times New Roman Bold"/>
              </a:rPr>
              <a:t>JAVA PROGRAMMING  - CONCEPTS USED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29000"/>
            </a:blip>
            <a:stretch>
              <a:fillRect/>
            </a:stretch>
          </a:blipFill>
        </p:spPr>
      </p:sp>
      <p:grpSp>
        <p:nvGrpSpPr>
          <p:cNvPr id="3" name="Group 3"/>
          <p:cNvGrpSpPr/>
          <p:nvPr/>
        </p:nvGrpSpPr>
        <p:grpSpPr>
          <a:xfrm>
            <a:off x="904875" y="9520237"/>
            <a:ext cx="16478250" cy="19050"/>
            <a:chOff x="0" y="0"/>
            <a:chExt cx="21971000" cy="25400"/>
          </a:xfrm>
        </p:grpSpPr>
        <p:sp>
          <p:nvSpPr>
            <p:cNvPr id="4" name="Freeform 4"/>
            <p:cNvSpPr/>
            <p:nvPr/>
          </p:nvSpPr>
          <p:spPr>
            <a:xfrm>
              <a:off x="12700" y="0"/>
              <a:ext cx="21945600" cy="25400"/>
            </a:xfrm>
            <a:custGeom>
              <a:avLst/>
              <a:gdLst/>
              <a:ahLst/>
              <a:cxnLst/>
              <a:rect l="l" t="t" r="r" b="b"/>
              <a:pathLst>
                <a:path w="21945600" h="25400">
                  <a:moveTo>
                    <a:pt x="177800" y="0"/>
                  </a:moveTo>
                  <a:lnTo>
                    <a:pt x="254000" y="0"/>
                  </a:lnTo>
                  <a:lnTo>
                    <a:pt x="254000" y="25400"/>
                  </a:lnTo>
                  <a:lnTo>
                    <a:pt x="177800" y="25400"/>
                  </a:lnTo>
                  <a:close/>
                  <a:moveTo>
                    <a:pt x="355600" y="0"/>
                  </a:moveTo>
                  <a:lnTo>
                    <a:pt x="431800" y="0"/>
                  </a:lnTo>
                  <a:lnTo>
                    <a:pt x="431800" y="25400"/>
                  </a:lnTo>
                  <a:lnTo>
                    <a:pt x="355600" y="25400"/>
                  </a:lnTo>
                  <a:close/>
                  <a:moveTo>
                    <a:pt x="533400" y="0"/>
                  </a:moveTo>
                  <a:lnTo>
                    <a:pt x="609600" y="0"/>
                  </a:lnTo>
                  <a:lnTo>
                    <a:pt x="609600" y="25400"/>
                  </a:lnTo>
                  <a:lnTo>
                    <a:pt x="533400" y="25400"/>
                  </a:lnTo>
                  <a:close/>
                  <a:moveTo>
                    <a:pt x="711200" y="0"/>
                  </a:moveTo>
                  <a:lnTo>
                    <a:pt x="787400" y="0"/>
                  </a:lnTo>
                  <a:lnTo>
                    <a:pt x="787400" y="25400"/>
                  </a:lnTo>
                  <a:lnTo>
                    <a:pt x="711200" y="25400"/>
                  </a:lnTo>
                  <a:close/>
                  <a:moveTo>
                    <a:pt x="889000" y="0"/>
                  </a:moveTo>
                  <a:lnTo>
                    <a:pt x="965200" y="0"/>
                  </a:lnTo>
                  <a:lnTo>
                    <a:pt x="965200" y="25400"/>
                  </a:lnTo>
                  <a:lnTo>
                    <a:pt x="889000" y="25400"/>
                  </a:lnTo>
                  <a:close/>
                  <a:moveTo>
                    <a:pt x="1066800" y="0"/>
                  </a:moveTo>
                  <a:lnTo>
                    <a:pt x="1143000" y="0"/>
                  </a:lnTo>
                  <a:lnTo>
                    <a:pt x="1143000" y="25400"/>
                  </a:lnTo>
                  <a:lnTo>
                    <a:pt x="1066800" y="25400"/>
                  </a:lnTo>
                  <a:close/>
                  <a:moveTo>
                    <a:pt x="1244600" y="0"/>
                  </a:moveTo>
                  <a:lnTo>
                    <a:pt x="1320800" y="0"/>
                  </a:lnTo>
                  <a:lnTo>
                    <a:pt x="1320800" y="25400"/>
                  </a:lnTo>
                  <a:lnTo>
                    <a:pt x="1244600" y="25400"/>
                  </a:lnTo>
                  <a:close/>
                  <a:moveTo>
                    <a:pt x="1422400" y="25400"/>
                  </a:moveTo>
                  <a:lnTo>
                    <a:pt x="1498600" y="25400"/>
                  </a:lnTo>
                  <a:lnTo>
                    <a:pt x="1422400" y="25400"/>
                  </a:lnTo>
                  <a:close/>
                  <a:moveTo>
                    <a:pt x="1600200" y="25400"/>
                  </a:moveTo>
                  <a:lnTo>
                    <a:pt x="1676400" y="25400"/>
                  </a:lnTo>
                  <a:lnTo>
                    <a:pt x="1600200" y="25400"/>
                  </a:lnTo>
                  <a:close/>
                  <a:moveTo>
                    <a:pt x="1778000" y="25400"/>
                  </a:moveTo>
                  <a:lnTo>
                    <a:pt x="1854200" y="25400"/>
                  </a:lnTo>
                  <a:lnTo>
                    <a:pt x="1778000" y="25400"/>
                  </a:lnTo>
                  <a:close/>
                  <a:moveTo>
                    <a:pt x="1955800" y="25400"/>
                  </a:moveTo>
                  <a:lnTo>
                    <a:pt x="2032000" y="25400"/>
                  </a:lnTo>
                  <a:lnTo>
                    <a:pt x="1955800" y="25400"/>
                  </a:lnTo>
                  <a:close/>
                  <a:moveTo>
                    <a:pt x="2133600" y="25400"/>
                  </a:moveTo>
                  <a:lnTo>
                    <a:pt x="2209800" y="25400"/>
                  </a:lnTo>
                  <a:lnTo>
                    <a:pt x="2133600" y="25400"/>
                  </a:lnTo>
                  <a:close/>
                  <a:moveTo>
                    <a:pt x="2311400" y="25400"/>
                  </a:moveTo>
                  <a:lnTo>
                    <a:pt x="2387600" y="25400"/>
                  </a:lnTo>
                  <a:lnTo>
                    <a:pt x="2311400" y="25400"/>
                  </a:lnTo>
                  <a:close/>
                  <a:moveTo>
                    <a:pt x="2489200" y="25400"/>
                  </a:moveTo>
                  <a:lnTo>
                    <a:pt x="2565400" y="25400"/>
                  </a:lnTo>
                  <a:lnTo>
                    <a:pt x="2489200" y="25400"/>
                  </a:lnTo>
                  <a:close/>
                  <a:moveTo>
                    <a:pt x="2667000" y="25400"/>
                  </a:moveTo>
                  <a:lnTo>
                    <a:pt x="2743200" y="25400"/>
                  </a:lnTo>
                  <a:lnTo>
                    <a:pt x="2667000" y="25400"/>
                  </a:lnTo>
                  <a:close/>
                  <a:moveTo>
                    <a:pt x="2844800" y="25400"/>
                  </a:moveTo>
                  <a:lnTo>
                    <a:pt x="2921000" y="25400"/>
                  </a:lnTo>
                  <a:lnTo>
                    <a:pt x="2844800" y="25400"/>
                  </a:lnTo>
                  <a:close/>
                  <a:moveTo>
                    <a:pt x="3022600" y="25400"/>
                  </a:moveTo>
                  <a:lnTo>
                    <a:pt x="3098800" y="25400"/>
                  </a:lnTo>
                  <a:lnTo>
                    <a:pt x="3022600" y="25400"/>
                  </a:lnTo>
                  <a:close/>
                  <a:moveTo>
                    <a:pt x="3200400" y="25400"/>
                  </a:moveTo>
                  <a:lnTo>
                    <a:pt x="3276600" y="25400"/>
                  </a:lnTo>
                  <a:lnTo>
                    <a:pt x="3200400" y="25400"/>
                  </a:lnTo>
                  <a:close/>
                  <a:moveTo>
                    <a:pt x="3378200" y="25400"/>
                  </a:moveTo>
                  <a:lnTo>
                    <a:pt x="3454400" y="25400"/>
                  </a:lnTo>
                  <a:lnTo>
                    <a:pt x="3378200" y="25400"/>
                  </a:lnTo>
                  <a:close/>
                  <a:moveTo>
                    <a:pt x="3556000" y="25400"/>
                  </a:moveTo>
                  <a:lnTo>
                    <a:pt x="3632200" y="25400"/>
                  </a:lnTo>
                  <a:lnTo>
                    <a:pt x="3556000" y="25400"/>
                  </a:lnTo>
                  <a:close/>
                  <a:moveTo>
                    <a:pt x="3733800" y="25400"/>
                  </a:moveTo>
                  <a:lnTo>
                    <a:pt x="3810000" y="25400"/>
                  </a:lnTo>
                  <a:lnTo>
                    <a:pt x="3733800" y="25400"/>
                  </a:lnTo>
                  <a:close/>
                  <a:moveTo>
                    <a:pt x="3911600" y="25400"/>
                  </a:moveTo>
                  <a:lnTo>
                    <a:pt x="3987800" y="25400"/>
                  </a:lnTo>
                  <a:lnTo>
                    <a:pt x="3911600" y="25400"/>
                  </a:lnTo>
                  <a:close/>
                  <a:moveTo>
                    <a:pt x="4089400" y="25400"/>
                  </a:moveTo>
                  <a:lnTo>
                    <a:pt x="4165600" y="25400"/>
                  </a:lnTo>
                  <a:lnTo>
                    <a:pt x="4089400" y="25400"/>
                  </a:lnTo>
                  <a:close/>
                  <a:moveTo>
                    <a:pt x="4267200" y="25400"/>
                  </a:moveTo>
                  <a:lnTo>
                    <a:pt x="4343400" y="25400"/>
                  </a:lnTo>
                  <a:lnTo>
                    <a:pt x="4267200" y="25400"/>
                  </a:lnTo>
                  <a:close/>
                  <a:moveTo>
                    <a:pt x="4445000" y="25400"/>
                  </a:moveTo>
                  <a:lnTo>
                    <a:pt x="4521200" y="25400"/>
                  </a:lnTo>
                  <a:lnTo>
                    <a:pt x="4445000" y="25400"/>
                  </a:lnTo>
                  <a:close/>
                  <a:moveTo>
                    <a:pt x="4622800" y="25400"/>
                  </a:moveTo>
                  <a:lnTo>
                    <a:pt x="4699000" y="25400"/>
                  </a:lnTo>
                  <a:lnTo>
                    <a:pt x="4622800" y="25400"/>
                  </a:lnTo>
                  <a:close/>
                  <a:moveTo>
                    <a:pt x="4800600" y="25400"/>
                  </a:moveTo>
                  <a:lnTo>
                    <a:pt x="4876800" y="25400"/>
                  </a:lnTo>
                  <a:lnTo>
                    <a:pt x="4800600" y="25400"/>
                  </a:lnTo>
                  <a:close/>
                  <a:moveTo>
                    <a:pt x="4978400" y="25400"/>
                  </a:moveTo>
                  <a:lnTo>
                    <a:pt x="5054600" y="25400"/>
                  </a:lnTo>
                  <a:lnTo>
                    <a:pt x="4978400" y="25400"/>
                  </a:lnTo>
                  <a:close/>
                  <a:moveTo>
                    <a:pt x="5156200" y="25400"/>
                  </a:moveTo>
                  <a:lnTo>
                    <a:pt x="5232400" y="25400"/>
                  </a:lnTo>
                  <a:lnTo>
                    <a:pt x="5156200" y="25400"/>
                  </a:lnTo>
                  <a:close/>
                  <a:moveTo>
                    <a:pt x="5334000" y="25400"/>
                  </a:moveTo>
                  <a:lnTo>
                    <a:pt x="5410200" y="25400"/>
                  </a:lnTo>
                  <a:lnTo>
                    <a:pt x="5334000" y="25400"/>
                  </a:lnTo>
                  <a:close/>
                  <a:moveTo>
                    <a:pt x="5511800" y="25400"/>
                  </a:moveTo>
                  <a:lnTo>
                    <a:pt x="5588000" y="25400"/>
                  </a:lnTo>
                  <a:lnTo>
                    <a:pt x="5511800" y="25400"/>
                  </a:lnTo>
                  <a:close/>
                  <a:moveTo>
                    <a:pt x="5689600" y="25400"/>
                  </a:moveTo>
                  <a:lnTo>
                    <a:pt x="5765800" y="25400"/>
                  </a:lnTo>
                  <a:lnTo>
                    <a:pt x="5689600" y="25400"/>
                  </a:lnTo>
                  <a:close/>
                  <a:moveTo>
                    <a:pt x="5867400" y="25400"/>
                  </a:moveTo>
                  <a:lnTo>
                    <a:pt x="5943600" y="25400"/>
                  </a:lnTo>
                  <a:lnTo>
                    <a:pt x="5867400" y="25400"/>
                  </a:lnTo>
                  <a:close/>
                  <a:moveTo>
                    <a:pt x="6045200" y="25400"/>
                  </a:moveTo>
                  <a:lnTo>
                    <a:pt x="6121400" y="25400"/>
                  </a:lnTo>
                  <a:lnTo>
                    <a:pt x="6045200" y="25400"/>
                  </a:lnTo>
                  <a:close/>
                  <a:moveTo>
                    <a:pt x="6223000" y="25400"/>
                  </a:moveTo>
                  <a:lnTo>
                    <a:pt x="6299200" y="25400"/>
                  </a:lnTo>
                  <a:lnTo>
                    <a:pt x="6223000" y="25400"/>
                  </a:lnTo>
                  <a:close/>
                  <a:moveTo>
                    <a:pt x="6400800" y="25400"/>
                  </a:moveTo>
                  <a:lnTo>
                    <a:pt x="6477000" y="25400"/>
                  </a:lnTo>
                  <a:lnTo>
                    <a:pt x="6400800" y="25400"/>
                  </a:lnTo>
                  <a:close/>
                  <a:moveTo>
                    <a:pt x="6578600" y="25400"/>
                  </a:moveTo>
                  <a:lnTo>
                    <a:pt x="6654800" y="25400"/>
                  </a:lnTo>
                  <a:lnTo>
                    <a:pt x="6578600" y="25400"/>
                  </a:lnTo>
                  <a:close/>
                  <a:moveTo>
                    <a:pt x="6756400" y="25400"/>
                  </a:moveTo>
                  <a:lnTo>
                    <a:pt x="6832600" y="25400"/>
                  </a:lnTo>
                  <a:lnTo>
                    <a:pt x="6756400" y="25400"/>
                  </a:lnTo>
                  <a:close/>
                  <a:moveTo>
                    <a:pt x="6934200" y="25400"/>
                  </a:moveTo>
                  <a:lnTo>
                    <a:pt x="7010400" y="25400"/>
                  </a:lnTo>
                  <a:lnTo>
                    <a:pt x="6934200" y="25400"/>
                  </a:lnTo>
                  <a:close/>
                  <a:moveTo>
                    <a:pt x="7112000" y="25400"/>
                  </a:moveTo>
                  <a:lnTo>
                    <a:pt x="7188200" y="25400"/>
                  </a:lnTo>
                  <a:lnTo>
                    <a:pt x="7112000" y="25400"/>
                  </a:lnTo>
                  <a:close/>
                  <a:moveTo>
                    <a:pt x="7289800" y="25400"/>
                  </a:moveTo>
                  <a:lnTo>
                    <a:pt x="7366000" y="25400"/>
                  </a:lnTo>
                  <a:lnTo>
                    <a:pt x="7289800" y="25400"/>
                  </a:lnTo>
                  <a:close/>
                  <a:moveTo>
                    <a:pt x="7467600" y="25400"/>
                  </a:moveTo>
                  <a:lnTo>
                    <a:pt x="7543800" y="25400"/>
                  </a:lnTo>
                  <a:lnTo>
                    <a:pt x="7467600" y="25400"/>
                  </a:lnTo>
                  <a:close/>
                  <a:moveTo>
                    <a:pt x="7645400" y="25400"/>
                  </a:moveTo>
                  <a:lnTo>
                    <a:pt x="7721600" y="25400"/>
                  </a:lnTo>
                  <a:lnTo>
                    <a:pt x="7645400" y="25400"/>
                  </a:lnTo>
                  <a:close/>
                  <a:moveTo>
                    <a:pt x="7823200" y="25400"/>
                  </a:moveTo>
                  <a:lnTo>
                    <a:pt x="7899400" y="25400"/>
                  </a:lnTo>
                  <a:lnTo>
                    <a:pt x="7823200" y="25400"/>
                  </a:lnTo>
                  <a:close/>
                  <a:moveTo>
                    <a:pt x="8001000" y="25400"/>
                  </a:moveTo>
                  <a:lnTo>
                    <a:pt x="8077200" y="25400"/>
                  </a:lnTo>
                  <a:lnTo>
                    <a:pt x="8001000" y="25400"/>
                  </a:lnTo>
                  <a:close/>
                  <a:moveTo>
                    <a:pt x="8178800" y="25400"/>
                  </a:moveTo>
                  <a:lnTo>
                    <a:pt x="8255000" y="25400"/>
                  </a:lnTo>
                  <a:lnTo>
                    <a:pt x="8178800" y="25400"/>
                  </a:lnTo>
                  <a:close/>
                  <a:moveTo>
                    <a:pt x="8356600" y="25400"/>
                  </a:moveTo>
                  <a:lnTo>
                    <a:pt x="8432800" y="25400"/>
                  </a:lnTo>
                  <a:lnTo>
                    <a:pt x="8356600" y="25400"/>
                  </a:lnTo>
                  <a:close/>
                  <a:moveTo>
                    <a:pt x="8534400" y="25400"/>
                  </a:moveTo>
                  <a:lnTo>
                    <a:pt x="8610600" y="25400"/>
                  </a:lnTo>
                  <a:lnTo>
                    <a:pt x="8534400" y="25400"/>
                  </a:lnTo>
                  <a:close/>
                  <a:moveTo>
                    <a:pt x="8712200" y="25400"/>
                  </a:moveTo>
                  <a:lnTo>
                    <a:pt x="8788400" y="25400"/>
                  </a:lnTo>
                  <a:lnTo>
                    <a:pt x="8712200" y="25400"/>
                  </a:lnTo>
                  <a:close/>
                  <a:moveTo>
                    <a:pt x="8890000" y="25400"/>
                  </a:moveTo>
                  <a:lnTo>
                    <a:pt x="8966200" y="25400"/>
                  </a:lnTo>
                  <a:lnTo>
                    <a:pt x="8890000" y="25400"/>
                  </a:lnTo>
                  <a:close/>
                  <a:moveTo>
                    <a:pt x="9067800" y="25400"/>
                  </a:moveTo>
                  <a:lnTo>
                    <a:pt x="9144000" y="25400"/>
                  </a:lnTo>
                  <a:lnTo>
                    <a:pt x="9067800" y="25400"/>
                  </a:lnTo>
                  <a:close/>
                  <a:moveTo>
                    <a:pt x="9245600" y="25400"/>
                  </a:moveTo>
                  <a:lnTo>
                    <a:pt x="9321800" y="25400"/>
                  </a:lnTo>
                  <a:lnTo>
                    <a:pt x="9245600" y="25400"/>
                  </a:lnTo>
                  <a:close/>
                  <a:moveTo>
                    <a:pt x="9423400" y="25400"/>
                  </a:moveTo>
                  <a:lnTo>
                    <a:pt x="9499600" y="25400"/>
                  </a:lnTo>
                  <a:lnTo>
                    <a:pt x="9423400" y="25400"/>
                  </a:lnTo>
                  <a:close/>
                  <a:moveTo>
                    <a:pt x="9601200" y="25400"/>
                  </a:moveTo>
                  <a:lnTo>
                    <a:pt x="9677400" y="25400"/>
                  </a:lnTo>
                  <a:lnTo>
                    <a:pt x="9601200" y="25400"/>
                  </a:lnTo>
                  <a:close/>
                  <a:moveTo>
                    <a:pt x="9779000" y="25400"/>
                  </a:moveTo>
                  <a:lnTo>
                    <a:pt x="9855200" y="25400"/>
                  </a:lnTo>
                  <a:lnTo>
                    <a:pt x="9779000" y="25400"/>
                  </a:lnTo>
                  <a:close/>
                  <a:moveTo>
                    <a:pt x="9956800" y="25400"/>
                  </a:moveTo>
                  <a:lnTo>
                    <a:pt x="10033000" y="25400"/>
                  </a:lnTo>
                  <a:lnTo>
                    <a:pt x="9956800" y="25400"/>
                  </a:lnTo>
                  <a:close/>
                  <a:moveTo>
                    <a:pt x="10134600" y="25400"/>
                  </a:moveTo>
                  <a:lnTo>
                    <a:pt x="10210800" y="25400"/>
                  </a:lnTo>
                  <a:lnTo>
                    <a:pt x="10134600" y="25400"/>
                  </a:lnTo>
                  <a:close/>
                  <a:moveTo>
                    <a:pt x="10312400" y="25400"/>
                  </a:moveTo>
                  <a:lnTo>
                    <a:pt x="10388600" y="25400"/>
                  </a:lnTo>
                  <a:lnTo>
                    <a:pt x="10312400" y="25400"/>
                  </a:lnTo>
                  <a:close/>
                  <a:moveTo>
                    <a:pt x="10490200" y="25400"/>
                  </a:moveTo>
                  <a:lnTo>
                    <a:pt x="10566400" y="25400"/>
                  </a:lnTo>
                  <a:lnTo>
                    <a:pt x="10490200" y="25400"/>
                  </a:lnTo>
                  <a:close/>
                  <a:moveTo>
                    <a:pt x="10668000" y="25400"/>
                  </a:moveTo>
                  <a:lnTo>
                    <a:pt x="10744200" y="25400"/>
                  </a:lnTo>
                  <a:lnTo>
                    <a:pt x="10668000" y="25400"/>
                  </a:lnTo>
                  <a:close/>
                  <a:moveTo>
                    <a:pt x="10845800" y="25400"/>
                  </a:moveTo>
                  <a:lnTo>
                    <a:pt x="10922000" y="25400"/>
                  </a:lnTo>
                  <a:lnTo>
                    <a:pt x="10845800" y="25400"/>
                  </a:lnTo>
                  <a:close/>
                  <a:moveTo>
                    <a:pt x="11023600" y="25400"/>
                  </a:moveTo>
                  <a:lnTo>
                    <a:pt x="11099800" y="25400"/>
                  </a:lnTo>
                  <a:lnTo>
                    <a:pt x="11023600" y="25400"/>
                  </a:lnTo>
                  <a:close/>
                  <a:moveTo>
                    <a:pt x="11201400" y="25400"/>
                  </a:moveTo>
                  <a:lnTo>
                    <a:pt x="11277600" y="25400"/>
                  </a:lnTo>
                  <a:lnTo>
                    <a:pt x="11201400" y="25400"/>
                  </a:lnTo>
                  <a:close/>
                  <a:moveTo>
                    <a:pt x="11379200" y="25400"/>
                  </a:moveTo>
                  <a:lnTo>
                    <a:pt x="11455400" y="25400"/>
                  </a:lnTo>
                  <a:lnTo>
                    <a:pt x="11379200" y="25400"/>
                  </a:lnTo>
                  <a:close/>
                  <a:moveTo>
                    <a:pt x="11557000" y="25400"/>
                  </a:moveTo>
                  <a:lnTo>
                    <a:pt x="11633200" y="25400"/>
                  </a:lnTo>
                  <a:lnTo>
                    <a:pt x="11557000" y="25400"/>
                  </a:lnTo>
                  <a:close/>
                  <a:moveTo>
                    <a:pt x="11734800" y="25400"/>
                  </a:moveTo>
                  <a:lnTo>
                    <a:pt x="11811000" y="25400"/>
                  </a:lnTo>
                  <a:lnTo>
                    <a:pt x="11734800" y="25400"/>
                  </a:lnTo>
                  <a:close/>
                  <a:moveTo>
                    <a:pt x="11912600" y="25400"/>
                  </a:moveTo>
                  <a:lnTo>
                    <a:pt x="11988800" y="25400"/>
                  </a:lnTo>
                  <a:lnTo>
                    <a:pt x="11912600" y="25400"/>
                  </a:lnTo>
                  <a:close/>
                  <a:moveTo>
                    <a:pt x="12090400" y="25400"/>
                  </a:moveTo>
                  <a:lnTo>
                    <a:pt x="12166600" y="25400"/>
                  </a:lnTo>
                  <a:lnTo>
                    <a:pt x="12090400" y="25400"/>
                  </a:lnTo>
                  <a:close/>
                  <a:moveTo>
                    <a:pt x="12268200" y="25400"/>
                  </a:moveTo>
                  <a:lnTo>
                    <a:pt x="12344400" y="25400"/>
                  </a:lnTo>
                  <a:lnTo>
                    <a:pt x="12268200" y="25400"/>
                  </a:lnTo>
                  <a:close/>
                  <a:moveTo>
                    <a:pt x="12446000" y="25400"/>
                  </a:moveTo>
                  <a:lnTo>
                    <a:pt x="12522200" y="25400"/>
                  </a:lnTo>
                  <a:lnTo>
                    <a:pt x="12446000" y="25400"/>
                  </a:lnTo>
                  <a:close/>
                  <a:moveTo>
                    <a:pt x="12623800" y="25400"/>
                  </a:moveTo>
                  <a:lnTo>
                    <a:pt x="12700000" y="25400"/>
                  </a:lnTo>
                  <a:lnTo>
                    <a:pt x="12623800" y="25400"/>
                  </a:lnTo>
                  <a:close/>
                  <a:moveTo>
                    <a:pt x="12801600" y="25400"/>
                  </a:moveTo>
                  <a:lnTo>
                    <a:pt x="12877800" y="25400"/>
                  </a:lnTo>
                  <a:lnTo>
                    <a:pt x="12801600" y="25400"/>
                  </a:lnTo>
                  <a:close/>
                  <a:moveTo>
                    <a:pt x="12979400" y="25400"/>
                  </a:moveTo>
                  <a:lnTo>
                    <a:pt x="13055600" y="25400"/>
                  </a:lnTo>
                  <a:lnTo>
                    <a:pt x="12979400" y="25400"/>
                  </a:lnTo>
                  <a:close/>
                  <a:moveTo>
                    <a:pt x="13157200" y="25400"/>
                  </a:moveTo>
                  <a:lnTo>
                    <a:pt x="13233400" y="25400"/>
                  </a:lnTo>
                  <a:lnTo>
                    <a:pt x="13157200" y="25400"/>
                  </a:lnTo>
                  <a:close/>
                  <a:moveTo>
                    <a:pt x="13335000" y="25400"/>
                  </a:moveTo>
                  <a:lnTo>
                    <a:pt x="13411200" y="25400"/>
                  </a:lnTo>
                  <a:lnTo>
                    <a:pt x="13335000" y="25400"/>
                  </a:lnTo>
                  <a:close/>
                  <a:moveTo>
                    <a:pt x="13512800" y="25400"/>
                  </a:moveTo>
                  <a:lnTo>
                    <a:pt x="13589000" y="25400"/>
                  </a:lnTo>
                  <a:lnTo>
                    <a:pt x="13512800" y="25400"/>
                  </a:lnTo>
                  <a:close/>
                  <a:moveTo>
                    <a:pt x="13690600" y="25400"/>
                  </a:moveTo>
                  <a:lnTo>
                    <a:pt x="13766800" y="25400"/>
                  </a:lnTo>
                  <a:lnTo>
                    <a:pt x="13690600" y="25400"/>
                  </a:lnTo>
                  <a:close/>
                  <a:moveTo>
                    <a:pt x="13868400" y="25400"/>
                  </a:moveTo>
                  <a:lnTo>
                    <a:pt x="13944600" y="25400"/>
                  </a:lnTo>
                  <a:lnTo>
                    <a:pt x="13868400" y="25400"/>
                  </a:lnTo>
                  <a:close/>
                  <a:moveTo>
                    <a:pt x="14046200" y="25400"/>
                  </a:moveTo>
                  <a:lnTo>
                    <a:pt x="14122400" y="25400"/>
                  </a:lnTo>
                  <a:lnTo>
                    <a:pt x="14046200" y="25400"/>
                  </a:lnTo>
                  <a:close/>
                  <a:moveTo>
                    <a:pt x="14224000" y="25400"/>
                  </a:moveTo>
                  <a:lnTo>
                    <a:pt x="14300200" y="25400"/>
                  </a:lnTo>
                  <a:lnTo>
                    <a:pt x="14224000" y="25400"/>
                  </a:lnTo>
                  <a:close/>
                  <a:moveTo>
                    <a:pt x="14401800" y="25400"/>
                  </a:moveTo>
                  <a:lnTo>
                    <a:pt x="14478000" y="25400"/>
                  </a:lnTo>
                  <a:lnTo>
                    <a:pt x="14401800" y="25400"/>
                  </a:lnTo>
                  <a:close/>
                  <a:moveTo>
                    <a:pt x="14579600" y="25400"/>
                  </a:moveTo>
                  <a:lnTo>
                    <a:pt x="14655800" y="25400"/>
                  </a:lnTo>
                  <a:lnTo>
                    <a:pt x="14579600" y="25400"/>
                  </a:lnTo>
                  <a:close/>
                  <a:moveTo>
                    <a:pt x="14757400" y="25400"/>
                  </a:moveTo>
                  <a:lnTo>
                    <a:pt x="14833600" y="25400"/>
                  </a:lnTo>
                  <a:lnTo>
                    <a:pt x="14757400" y="25400"/>
                  </a:lnTo>
                  <a:close/>
                  <a:moveTo>
                    <a:pt x="14935200" y="25400"/>
                  </a:moveTo>
                  <a:lnTo>
                    <a:pt x="15011400" y="25400"/>
                  </a:lnTo>
                  <a:lnTo>
                    <a:pt x="14935200" y="25400"/>
                  </a:lnTo>
                  <a:close/>
                  <a:moveTo>
                    <a:pt x="15113000" y="25400"/>
                  </a:moveTo>
                  <a:lnTo>
                    <a:pt x="15189200" y="25400"/>
                  </a:lnTo>
                  <a:lnTo>
                    <a:pt x="15113000" y="25400"/>
                  </a:lnTo>
                  <a:close/>
                  <a:moveTo>
                    <a:pt x="15290800" y="25400"/>
                  </a:moveTo>
                  <a:lnTo>
                    <a:pt x="15367000" y="25400"/>
                  </a:lnTo>
                  <a:lnTo>
                    <a:pt x="15290800" y="25400"/>
                  </a:lnTo>
                  <a:close/>
                  <a:moveTo>
                    <a:pt x="15468600" y="25400"/>
                  </a:moveTo>
                  <a:lnTo>
                    <a:pt x="15544800" y="25400"/>
                  </a:lnTo>
                  <a:lnTo>
                    <a:pt x="15468600" y="25400"/>
                  </a:lnTo>
                  <a:close/>
                  <a:moveTo>
                    <a:pt x="15646400" y="25400"/>
                  </a:moveTo>
                  <a:lnTo>
                    <a:pt x="15722600" y="25400"/>
                  </a:lnTo>
                  <a:lnTo>
                    <a:pt x="15646400" y="25400"/>
                  </a:lnTo>
                  <a:close/>
                  <a:moveTo>
                    <a:pt x="15824200" y="25400"/>
                  </a:moveTo>
                  <a:lnTo>
                    <a:pt x="15900400" y="25400"/>
                  </a:lnTo>
                  <a:lnTo>
                    <a:pt x="15824200" y="25400"/>
                  </a:lnTo>
                  <a:close/>
                  <a:moveTo>
                    <a:pt x="16002000" y="25400"/>
                  </a:moveTo>
                  <a:lnTo>
                    <a:pt x="16078200" y="25400"/>
                  </a:lnTo>
                  <a:lnTo>
                    <a:pt x="16002000" y="25400"/>
                  </a:lnTo>
                  <a:close/>
                  <a:moveTo>
                    <a:pt x="16179800" y="25400"/>
                  </a:moveTo>
                  <a:lnTo>
                    <a:pt x="16256000" y="25400"/>
                  </a:lnTo>
                  <a:lnTo>
                    <a:pt x="16179800" y="25400"/>
                  </a:lnTo>
                  <a:close/>
                  <a:moveTo>
                    <a:pt x="16357600" y="25400"/>
                  </a:moveTo>
                  <a:lnTo>
                    <a:pt x="16433800" y="25400"/>
                  </a:lnTo>
                  <a:lnTo>
                    <a:pt x="16357600" y="25400"/>
                  </a:lnTo>
                  <a:close/>
                  <a:moveTo>
                    <a:pt x="16535400" y="25400"/>
                  </a:moveTo>
                  <a:lnTo>
                    <a:pt x="16611600" y="25400"/>
                  </a:lnTo>
                  <a:lnTo>
                    <a:pt x="16535400" y="25400"/>
                  </a:lnTo>
                  <a:close/>
                  <a:moveTo>
                    <a:pt x="16713200" y="25400"/>
                  </a:moveTo>
                  <a:lnTo>
                    <a:pt x="16789400" y="25400"/>
                  </a:lnTo>
                  <a:lnTo>
                    <a:pt x="16713200" y="25400"/>
                  </a:lnTo>
                  <a:close/>
                  <a:moveTo>
                    <a:pt x="16891000" y="25400"/>
                  </a:moveTo>
                  <a:lnTo>
                    <a:pt x="16967200" y="25400"/>
                  </a:lnTo>
                  <a:lnTo>
                    <a:pt x="16891000" y="25400"/>
                  </a:lnTo>
                  <a:close/>
                  <a:moveTo>
                    <a:pt x="17068800" y="25400"/>
                  </a:moveTo>
                  <a:lnTo>
                    <a:pt x="17145000" y="25400"/>
                  </a:lnTo>
                  <a:lnTo>
                    <a:pt x="17068800" y="25400"/>
                  </a:lnTo>
                  <a:close/>
                  <a:moveTo>
                    <a:pt x="17246600" y="25400"/>
                  </a:moveTo>
                  <a:lnTo>
                    <a:pt x="17322800" y="25400"/>
                  </a:lnTo>
                  <a:lnTo>
                    <a:pt x="17246600" y="25400"/>
                  </a:lnTo>
                  <a:close/>
                  <a:moveTo>
                    <a:pt x="17424400" y="25400"/>
                  </a:moveTo>
                  <a:lnTo>
                    <a:pt x="17500600" y="25400"/>
                  </a:lnTo>
                  <a:lnTo>
                    <a:pt x="17424400" y="25400"/>
                  </a:lnTo>
                  <a:close/>
                  <a:moveTo>
                    <a:pt x="17602200" y="25400"/>
                  </a:moveTo>
                  <a:lnTo>
                    <a:pt x="17678400" y="25400"/>
                  </a:lnTo>
                  <a:lnTo>
                    <a:pt x="17602200" y="25400"/>
                  </a:lnTo>
                  <a:close/>
                  <a:moveTo>
                    <a:pt x="17780000" y="25400"/>
                  </a:moveTo>
                  <a:lnTo>
                    <a:pt x="17856200" y="25400"/>
                  </a:lnTo>
                  <a:lnTo>
                    <a:pt x="17780000" y="25400"/>
                  </a:lnTo>
                  <a:close/>
                  <a:moveTo>
                    <a:pt x="17957800" y="25400"/>
                  </a:moveTo>
                  <a:lnTo>
                    <a:pt x="18034000" y="25400"/>
                  </a:lnTo>
                  <a:lnTo>
                    <a:pt x="17957800" y="25400"/>
                  </a:lnTo>
                  <a:close/>
                  <a:moveTo>
                    <a:pt x="18135600" y="25400"/>
                  </a:moveTo>
                  <a:lnTo>
                    <a:pt x="18211800" y="25400"/>
                  </a:lnTo>
                  <a:lnTo>
                    <a:pt x="18135600" y="25400"/>
                  </a:lnTo>
                  <a:close/>
                  <a:moveTo>
                    <a:pt x="18313400" y="25400"/>
                  </a:moveTo>
                  <a:lnTo>
                    <a:pt x="18389600" y="25400"/>
                  </a:lnTo>
                  <a:lnTo>
                    <a:pt x="18313400" y="25400"/>
                  </a:lnTo>
                  <a:close/>
                  <a:moveTo>
                    <a:pt x="18491200" y="25400"/>
                  </a:moveTo>
                  <a:lnTo>
                    <a:pt x="18567400" y="25400"/>
                  </a:lnTo>
                  <a:lnTo>
                    <a:pt x="18491200" y="25400"/>
                  </a:lnTo>
                  <a:close/>
                  <a:moveTo>
                    <a:pt x="18669000" y="25400"/>
                  </a:moveTo>
                  <a:lnTo>
                    <a:pt x="18745200" y="25400"/>
                  </a:lnTo>
                  <a:lnTo>
                    <a:pt x="18669000" y="25400"/>
                  </a:lnTo>
                  <a:close/>
                  <a:moveTo>
                    <a:pt x="18846800" y="25400"/>
                  </a:moveTo>
                  <a:lnTo>
                    <a:pt x="18923000" y="25400"/>
                  </a:lnTo>
                  <a:lnTo>
                    <a:pt x="18846800" y="25400"/>
                  </a:lnTo>
                  <a:close/>
                  <a:moveTo>
                    <a:pt x="19024600" y="25400"/>
                  </a:moveTo>
                  <a:lnTo>
                    <a:pt x="19100800" y="25400"/>
                  </a:lnTo>
                  <a:lnTo>
                    <a:pt x="19024600" y="25400"/>
                  </a:lnTo>
                  <a:close/>
                  <a:moveTo>
                    <a:pt x="19202400" y="25400"/>
                  </a:moveTo>
                  <a:lnTo>
                    <a:pt x="19278600" y="25400"/>
                  </a:lnTo>
                  <a:lnTo>
                    <a:pt x="19202400" y="25400"/>
                  </a:lnTo>
                  <a:close/>
                  <a:moveTo>
                    <a:pt x="19380200" y="25400"/>
                  </a:moveTo>
                  <a:lnTo>
                    <a:pt x="19456400" y="25400"/>
                  </a:lnTo>
                  <a:lnTo>
                    <a:pt x="19380200" y="25400"/>
                  </a:lnTo>
                  <a:close/>
                  <a:moveTo>
                    <a:pt x="19558000" y="25400"/>
                  </a:moveTo>
                  <a:lnTo>
                    <a:pt x="19634200" y="25400"/>
                  </a:lnTo>
                  <a:lnTo>
                    <a:pt x="19558000" y="25400"/>
                  </a:lnTo>
                  <a:close/>
                  <a:moveTo>
                    <a:pt x="19735800" y="25400"/>
                  </a:moveTo>
                  <a:lnTo>
                    <a:pt x="19812000" y="25400"/>
                  </a:lnTo>
                  <a:lnTo>
                    <a:pt x="19735800" y="25400"/>
                  </a:lnTo>
                  <a:close/>
                  <a:moveTo>
                    <a:pt x="19913600" y="25400"/>
                  </a:moveTo>
                  <a:lnTo>
                    <a:pt x="19989800" y="25400"/>
                  </a:lnTo>
                  <a:lnTo>
                    <a:pt x="19913600" y="25400"/>
                  </a:lnTo>
                  <a:close/>
                  <a:moveTo>
                    <a:pt x="20091400" y="25400"/>
                  </a:moveTo>
                  <a:lnTo>
                    <a:pt x="20167600" y="25400"/>
                  </a:lnTo>
                  <a:lnTo>
                    <a:pt x="20091400" y="25400"/>
                  </a:lnTo>
                  <a:close/>
                  <a:moveTo>
                    <a:pt x="20269200" y="25400"/>
                  </a:moveTo>
                  <a:lnTo>
                    <a:pt x="20345400" y="25400"/>
                  </a:lnTo>
                  <a:lnTo>
                    <a:pt x="20269200" y="25400"/>
                  </a:lnTo>
                  <a:close/>
                  <a:moveTo>
                    <a:pt x="20447000" y="25400"/>
                  </a:moveTo>
                  <a:lnTo>
                    <a:pt x="20523200" y="25400"/>
                  </a:lnTo>
                  <a:lnTo>
                    <a:pt x="20447000" y="25400"/>
                  </a:lnTo>
                  <a:close/>
                  <a:moveTo>
                    <a:pt x="20624800" y="25400"/>
                  </a:moveTo>
                  <a:lnTo>
                    <a:pt x="20701000" y="25400"/>
                  </a:lnTo>
                  <a:lnTo>
                    <a:pt x="20624800" y="25400"/>
                  </a:lnTo>
                  <a:close/>
                  <a:moveTo>
                    <a:pt x="20802600" y="25400"/>
                  </a:moveTo>
                  <a:lnTo>
                    <a:pt x="20878800" y="25400"/>
                  </a:lnTo>
                  <a:lnTo>
                    <a:pt x="20802600" y="25400"/>
                  </a:lnTo>
                  <a:close/>
                  <a:moveTo>
                    <a:pt x="20980400" y="25400"/>
                  </a:moveTo>
                  <a:lnTo>
                    <a:pt x="21056600" y="25400"/>
                  </a:lnTo>
                  <a:lnTo>
                    <a:pt x="20980400" y="25400"/>
                  </a:lnTo>
                  <a:close/>
                  <a:moveTo>
                    <a:pt x="21158200" y="25400"/>
                  </a:moveTo>
                  <a:lnTo>
                    <a:pt x="21234400" y="25400"/>
                  </a:lnTo>
                  <a:lnTo>
                    <a:pt x="21158200" y="25400"/>
                  </a:lnTo>
                  <a:close/>
                  <a:moveTo>
                    <a:pt x="21336000" y="25400"/>
                  </a:moveTo>
                  <a:lnTo>
                    <a:pt x="21412200" y="25400"/>
                  </a:lnTo>
                  <a:lnTo>
                    <a:pt x="21336000" y="25400"/>
                  </a:lnTo>
                  <a:close/>
                  <a:moveTo>
                    <a:pt x="21513800" y="25400"/>
                  </a:moveTo>
                  <a:lnTo>
                    <a:pt x="21590000" y="25400"/>
                  </a:lnTo>
                  <a:lnTo>
                    <a:pt x="21513800" y="25400"/>
                  </a:lnTo>
                  <a:close/>
                  <a:moveTo>
                    <a:pt x="21691600" y="25400"/>
                  </a:moveTo>
                  <a:lnTo>
                    <a:pt x="21767800" y="25400"/>
                  </a:lnTo>
                  <a:lnTo>
                    <a:pt x="21691600" y="25400"/>
                  </a:lnTo>
                  <a:close/>
                  <a:moveTo>
                    <a:pt x="21869400" y="25400"/>
                  </a:moveTo>
                  <a:lnTo>
                    <a:pt x="21945600" y="25400"/>
                  </a:lnTo>
                  <a:lnTo>
                    <a:pt x="21869400" y="25400"/>
                  </a:lnTo>
                  <a:close/>
                  <a:moveTo>
                    <a:pt x="0" y="0"/>
                  </a:moveTo>
                  <a:lnTo>
                    <a:pt x="76200" y="0"/>
                  </a:lnTo>
                  <a:lnTo>
                    <a:pt x="76200" y="25400"/>
                  </a:lnTo>
                  <a:lnTo>
                    <a:pt x="0" y="25400"/>
                  </a:lnTo>
                  <a:close/>
                </a:path>
              </a:pathLst>
            </a:custGeom>
            <a:solidFill>
              <a:srgbClr val="9FB8CD"/>
            </a:solidFill>
          </p:spPr>
        </p:sp>
      </p:grpSp>
      <p:grpSp>
        <p:nvGrpSpPr>
          <p:cNvPr id="5" name="Group 5"/>
          <p:cNvGrpSpPr/>
          <p:nvPr/>
        </p:nvGrpSpPr>
        <p:grpSpPr>
          <a:xfrm>
            <a:off x="904875" y="1704975"/>
            <a:ext cx="16478250" cy="19050"/>
            <a:chOff x="0" y="0"/>
            <a:chExt cx="21971000" cy="25400"/>
          </a:xfrm>
        </p:grpSpPr>
        <p:sp>
          <p:nvSpPr>
            <p:cNvPr id="6" name="Freeform 6"/>
            <p:cNvSpPr/>
            <p:nvPr/>
          </p:nvSpPr>
          <p:spPr>
            <a:xfrm>
              <a:off x="12700" y="0"/>
              <a:ext cx="21945600" cy="25400"/>
            </a:xfrm>
            <a:custGeom>
              <a:avLst/>
              <a:gdLst/>
              <a:ahLst/>
              <a:cxnLst/>
              <a:rect l="l" t="t" r="r" b="b"/>
              <a:pathLst>
                <a:path w="21945600" h="25400">
                  <a:moveTo>
                    <a:pt x="177800" y="0"/>
                  </a:moveTo>
                  <a:lnTo>
                    <a:pt x="254000" y="0"/>
                  </a:lnTo>
                  <a:lnTo>
                    <a:pt x="254000" y="25400"/>
                  </a:lnTo>
                  <a:lnTo>
                    <a:pt x="177800" y="25400"/>
                  </a:lnTo>
                  <a:close/>
                  <a:moveTo>
                    <a:pt x="355600" y="0"/>
                  </a:moveTo>
                  <a:lnTo>
                    <a:pt x="431800" y="0"/>
                  </a:lnTo>
                  <a:lnTo>
                    <a:pt x="431800" y="25400"/>
                  </a:lnTo>
                  <a:lnTo>
                    <a:pt x="355600" y="25400"/>
                  </a:lnTo>
                  <a:close/>
                  <a:moveTo>
                    <a:pt x="533400" y="0"/>
                  </a:moveTo>
                  <a:lnTo>
                    <a:pt x="609600" y="0"/>
                  </a:lnTo>
                  <a:lnTo>
                    <a:pt x="609600" y="25400"/>
                  </a:lnTo>
                  <a:lnTo>
                    <a:pt x="533400" y="25400"/>
                  </a:lnTo>
                  <a:close/>
                  <a:moveTo>
                    <a:pt x="711200" y="0"/>
                  </a:moveTo>
                  <a:lnTo>
                    <a:pt x="787400" y="0"/>
                  </a:lnTo>
                  <a:lnTo>
                    <a:pt x="787400" y="25400"/>
                  </a:lnTo>
                  <a:lnTo>
                    <a:pt x="711200" y="25400"/>
                  </a:lnTo>
                  <a:close/>
                  <a:moveTo>
                    <a:pt x="889000" y="0"/>
                  </a:moveTo>
                  <a:lnTo>
                    <a:pt x="965200" y="0"/>
                  </a:lnTo>
                  <a:lnTo>
                    <a:pt x="965200" y="25400"/>
                  </a:lnTo>
                  <a:lnTo>
                    <a:pt x="889000" y="25400"/>
                  </a:lnTo>
                  <a:close/>
                  <a:moveTo>
                    <a:pt x="1066800" y="0"/>
                  </a:moveTo>
                  <a:lnTo>
                    <a:pt x="1143000" y="0"/>
                  </a:lnTo>
                  <a:lnTo>
                    <a:pt x="1143000" y="25400"/>
                  </a:lnTo>
                  <a:lnTo>
                    <a:pt x="1066800" y="25400"/>
                  </a:lnTo>
                  <a:close/>
                  <a:moveTo>
                    <a:pt x="1244600" y="0"/>
                  </a:moveTo>
                  <a:lnTo>
                    <a:pt x="1320800" y="0"/>
                  </a:lnTo>
                  <a:lnTo>
                    <a:pt x="1320800" y="25400"/>
                  </a:lnTo>
                  <a:lnTo>
                    <a:pt x="1244600" y="25400"/>
                  </a:lnTo>
                  <a:close/>
                  <a:moveTo>
                    <a:pt x="1422400" y="25400"/>
                  </a:moveTo>
                  <a:lnTo>
                    <a:pt x="1498600" y="25400"/>
                  </a:lnTo>
                  <a:lnTo>
                    <a:pt x="1422400" y="25400"/>
                  </a:lnTo>
                  <a:close/>
                  <a:moveTo>
                    <a:pt x="1600200" y="25400"/>
                  </a:moveTo>
                  <a:lnTo>
                    <a:pt x="1676400" y="25400"/>
                  </a:lnTo>
                  <a:lnTo>
                    <a:pt x="1600200" y="25400"/>
                  </a:lnTo>
                  <a:close/>
                  <a:moveTo>
                    <a:pt x="1778000" y="25400"/>
                  </a:moveTo>
                  <a:lnTo>
                    <a:pt x="1854200" y="25400"/>
                  </a:lnTo>
                  <a:lnTo>
                    <a:pt x="1778000" y="25400"/>
                  </a:lnTo>
                  <a:close/>
                  <a:moveTo>
                    <a:pt x="1955800" y="25400"/>
                  </a:moveTo>
                  <a:lnTo>
                    <a:pt x="2032000" y="25400"/>
                  </a:lnTo>
                  <a:lnTo>
                    <a:pt x="1955800" y="25400"/>
                  </a:lnTo>
                  <a:close/>
                  <a:moveTo>
                    <a:pt x="2133600" y="25400"/>
                  </a:moveTo>
                  <a:lnTo>
                    <a:pt x="2209800" y="25400"/>
                  </a:lnTo>
                  <a:lnTo>
                    <a:pt x="2133600" y="25400"/>
                  </a:lnTo>
                  <a:close/>
                  <a:moveTo>
                    <a:pt x="2311400" y="25400"/>
                  </a:moveTo>
                  <a:lnTo>
                    <a:pt x="2387600" y="25400"/>
                  </a:lnTo>
                  <a:lnTo>
                    <a:pt x="2311400" y="25400"/>
                  </a:lnTo>
                  <a:close/>
                  <a:moveTo>
                    <a:pt x="2489200" y="25400"/>
                  </a:moveTo>
                  <a:lnTo>
                    <a:pt x="2565400" y="25400"/>
                  </a:lnTo>
                  <a:lnTo>
                    <a:pt x="2489200" y="25400"/>
                  </a:lnTo>
                  <a:close/>
                  <a:moveTo>
                    <a:pt x="2667000" y="25400"/>
                  </a:moveTo>
                  <a:lnTo>
                    <a:pt x="2743200" y="25400"/>
                  </a:lnTo>
                  <a:lnTo>
                    <a:pt x="2667000" y="25400"/>
                  </a:lnTo>
                  <a:close/>
                  <a:moveTo>
                    <a:pt x="2844800" y="25400"/>
                  </a:moveTo>
                  <a:lnTo>
                    <a:pt x="2921000" y="25400"/>
                  </a:lnTo>
                  <a:lnTo>
                    <a:pt x="2844800" y="25400"/>
                  </a:lnTo>
                  <a:close/>
                  <a:moveTo>
                    <a:pt x="3022600" y="25400"/>
                  </a:moveTo>
                  <a:lnTo>
                    <a:pt x="3098800" y="25400"/>
                  </a:lnTo>
                  <a:lnTo>
                    <a:pt x="3022600" y="25400"/>
                  </a:lnTo>
                  <a:close/>
                  <a:moveTo>
                    <a:pt x="3200400" y="25400"/>
                  </a:moveTo>
                  <a:lnTo>
                    <a:pt x="3276600" y="25400"/>
                  </a:lnTo>
                  <a:lnTo>
                    <a:pt x="3200400" y="25400"/>
                  </a:lnTo>
                  <a:close/>
                  <a:moveTo>
                    <a:pt x="3378200" y="25400"/>
                  </a:moveTo>
                  <a:lnTo>
                    <a:pt x="3454400" y="25400"/>
                  </a:lnTo>
                  <a:lnTo>
                    <a:pt x="3378200" y="25400"/>
                  </a:lnTo>
                  <a:close/>
                  <a:moveTo>
                    <a:pt x="3556000" y="25400"/>
                  </a:moveTo>
                  <a:lnTo>
                    <a:pt x="3632200" y="25400"/>
                  </a:lnTo>
                  <a:lnTo>
                    <a:pt x="3556000" y="25400"/>
                  </a:lnTo>
                  <a:close/>
                  <a:moveTo>
                    <a:pt x="3733800" y="25400"/>
                  </a:moveTo>
                  <a:lnTo>
                    <a:pt x="3810000" y="25400"/>
                  </a:lnTo>
                  <a:lnTo>
                    <a:pt x="3733800" y="25400"/>
                  </a:lnTo>
                  <a:close/>
                  <a:moveTo>
                    <a:pt x="3911600" y="25400"/>
                  </a:moveTo>
                  <a:lnTo>
                    <a:pt x="3987800" y="25400"/>
                  </a:lnTo>
                  <a:lnTo>
                    <a:pt x="3911600" y="25400"/>
                  </a:lnTo>
                  <a:close/>
                  <a:moveTo>
                    <a:pt x="4089400" y="25400"/>
                  </a:moveTo>
                  <a:lnTo>
                    <a:pt x="4165600" y="25400"/>
                  </a:lnTo>
                  <a:lnTo>
                    <a:pt x="4089400" y="25400"/>
                  </a:lnTo>
                  <a:close/>
                  <a:moveTo>
                    <a:pt x="4267200" y="25400"/>
                  </a:moveTo>
                  <a:lnTo>
                    <a:pt x="4343400" y="25400"/>
                  </a:lnTo>
                  <a:lnTo>
                    <a:pt x="4267200" y="25400"/>
                  </a:lnTo>
                  <a:close/>
                  <a:moveTo>
                    <a:pt x="4445000" y="25400"/>
                  </a:moveTo>
                  <a:lnTo>
                    <a:pt x="4521200" y="25400"/>
                  </a:lnTo>
                  <a:lnTo>
                    <a:pt x="4445000" y="25400"/>
                  </a:lnTo>
                  <a:close/>
                  <a:moveTo>
                    <a:pt x="4622800" y="25400"/>
                  </a:moveTo>
                  <a:lnTo>
                    <a:pt x="4699000" y="25400"/>
                  </a:lnTo>
                  <a:lnTo>
                    <a:pt x="4622800" y="25400"/>
                  </a:lnTo>
                  <a:close/>
                  <a:moveTo>
                    <a:pt x="4800600" y="25400"/>
                  </a:moveTo>
                  <a:lnTo>
                    <a:pt x="4876800" y="25400"/>
                  </a:lnTo>
                  <a:lnTo>
                    <a:pt x="4800600" y="25400"/>
                  </a:lnTo>
                  <a:close/>
                  <a:moveTo>
                    <a:pt x="4978400" y="25400"/>
                  </a:moveTo>
                  <a:lnTo>
                    <a:pt x="5054600" y="25400"/>
                  </a:lnTo>
                  <a:lnTo>
                    <a:pt x="4978400" y="25400"/>
                  </a:lnTo>
                  <a:close/>
                  <a:moveTo>
                    <a:pt x="5156200" y="25400"/>
                  </a:moveTo>
                  <a:lnTo>
                    <a:pt x="5232400" y="25400"/>
                  </a:lnTo>
                  <a:lnTo>
                    <a:pt x="5156200" y="25400"/>
                  </a:lnTo>
                  <a:close/>
                  <a:moveTo>
                    <a:pt x="5334000" y="25400"/>
                  </a:moveTo>
                  <a:lnTo>
                    <a:pt x="5410200" y="25400"/>
                  </a:lnTo>
                  <a:lnTo>
                    <a:pt x="5334000" y="25400"/>
                  </a:lnTo>
                  <a:close/>
                  <a:moveTo>
                    <a:pt x="5511800" y="25400"/>
                  </a:moveTo>
                  <a:lnTo>
                    <a:pt x="5588000" y="25400"/>
                  </a:lnTo>
                  <a:lnTo>
                    <a:pt x="5511800" y="25400"/>
                  </a:lnTo>
                  <a:close/>
                  <a:moveTo>
                    <a:pt x="5689600" y="25400"/>
                  </a:moveTo>
                  <a:lnTo>
                    <a:pt x="5765800" y="25400"/>
                  </a:lnTo>
                  <a:lnTo>
                    <a:pt x="5689600" y="25400"/>
                  </a:lnTo>
                  <a:close/>
                  <a:moveTo>
                    <a:pt x="5867400" y="25400"/>
                  </a:moveTo>
                  <a:lnTo>
                    <a:pt x="5943600" y="25400"/>
                  </a:lnTo>
                  <a:lnTo>
                    <a:pt x="5867400" y="25400"/>
                  </a:lnTo>
                  <a:close/>
                  <a:moveTo>
                    <a:pt x="6045200" y="25400"/>
                  </a:moveTo>
                  <a:lnTo>
                    <a:pt x="6121400" y="25400"/>
                  </a:lnTo>
                  <a:lnTo>
                    <a:pt x="6045200" y="25400"/>
                  </a:lnTo>
                  <a:close/>
                  <a:moveTo>
                    <a:pt x="6223000" y="25400"/>
                  </a:moveTo>
                  <a:lnTo>
                    <a:pt x="6299200" y="25400"/>
                  </a:lnTo>
                  <a:lnTo>
                    <a:pt x="6223000" y="25400"/>
                  </a:lnTo>
                  <a:close/>
                  <a:moveTo>
                    <a:pt x="6400800" y="25400"/>
                  </a:moveTo>
                  <a:lnTo>
                    <a:pt x="6477000" y="25400"/>
                  </a:lnTo>
                  <a:lnTo>
                    <a:pt x="6400800" y="25400"/>
                  </a:lnTo>
                  <a:close/>
                  <a:moveTo>
                    <a:pt x="6578600" y="25400"/>
                  </a:moveTo>
                  <a:lnTo>
                    <a:pt x="6654800" y="25400"/>
                  </a:lnTo>
                  <a:lnTo>
                    <a:pt x="6578600" y="25400"/>
                  </a:lnTo>
                  <a:close/>
                  <a:moveTo>
                    <a:pt x="6756400" y="25400"/>
                  </a:moveTo>
                  <a:lnTo>
                    <a:pt x="6832600" y="25400"/>
                  </a:lnTo>
                  <a:lnTo>
                    <a:pt x="6756400" y="25400"/>
                  </a:lnTo>
                  <a:close/>
                  <a:moveTo>
                    <a:pt x="6934200" y="25400"/>
                  </a:moveTo>
                  <a:lnTo>
                    <a:pt x="7010400" y="25400"/>
                  </a:lnTo>
                  <a:lnTo>
                    <a:pt x="6934200" y="25400"/>
                  </a:lnTo>
                  <a:close/>
                  <a:moveTo>
                    <a:pt x="7112000" y="25400"/>
                  </a:moveTo>
                  <a:lnTo>
                    <a:pt x="7188200" y="25400"/>
                  </a:lnTo>
                  <a:lnTo>
                    <a:pt x="7112000" y="25400"/>
                  </a:lnTo>
                  <a:close/>
                  <a:moveTo>
                    <a:pt x="7289800" y="25400"/>
                  </a:moveTo>
                  <a:lnTo>
                    <a:pt x="7366000" y="25400"/>
                  </a:lnTo>
                  <a:lnTo>
                    <a:pt x="7289800" y="25400"/>
                  </a:lnTo>
                  <a:close/>
                  <a:moveTo>
                    <a:pt x="7467600" y="25400"/>
                  </a:moveTo>
                  <a:lnTo>
                    <a:pt x="7543800" y="25400"/>
                  </a:lnTo>
                  <a:lnTo>
                    <a:pt x="7467600" y="25400"/>
                  </a:lnTo>
                  <a:close/>
                  <a:moveTo>
                    <a:pt x="7645400" y="25400"/>
                  </a:moveTo>
                  <a:lnTo>
                    <a:pt x="7721600" y="25400"/>
                  </a:lnTo>
                  <a:lnTo>
                    <a:pt x="7645400" y="25400"/>
                  </a:lnTo>
                  <a:close/>
                  <a:moveTo>
                    <a:pt x="7823200" y="25400"/>
                  </a:moveTo>
                  <a:lnTo>
                    <a:pt x="7899400" y="25400"/>
                  </a:lnTo>
                  <a:lnTo>
                    <a:pt x="7823200" y="25400"/>
                  </a:lnTo>
                  <a:close/>
                  <a:moveTo>
                    <a:pt x="8001000" y="25400"/>
                  </a:moveTo>
                  <a:lnTo>
                    <a:pt x="8077200" y="25400"/>
                  </a:lnTo>
                  <a:lnTo>
                    <a:pt x="8001000" y="25400"/>
                  </a:lnTo>
                  <a:close/>
                  <a:moveTo>
                    <a:pt x="8178800" y="25400"/>
                  </a:moveTo>
                  <a:lnTo>
                    <a:pt x="8255000" y="25400"/>
                  </a:lnTo>
                  <a:lnTo>
                    <a:pt x="8178800" y="25400"/>
                  </a:lnTo>
                  <a:close/>
                  <a:moveTo>
                    <a:pt x="8356600" y="25400"/>
                  </a:moveTo>
                  <a:lnTo>
                    <a:pt x="8432800" y="25400"/>
                  </a:lnTo>
                  <a:lnTo>
                    <a:pt x="8356600" y="25400"/>
                  </a:lnTo>
                  <a:close/>
                  <a:moveTo>
                    <a:pt x="8534400" y="25400"/>
                  </a:moveTo>
                  <a:lnTo>
                    <a:pt x="8610600" y="25400"/>
                  </a:lnTo>
                  <a:lnTo>
                    <a:pt x="8534400" y="25400"/>
                  </a:lnTo>
                  <a:close/>
                  <a:moveTo>
                    <a:pt x="8712200" y="25400"/>
                  </a:moveTo>
                  <a:lnTo>
                    <a:pt x="8788400" y="25400"/>
                  </a:lnTo>
                  <a:lnTo>
                    <a:pt x="8712200" y="25400"/>
                  </a:lnTo>
                  <a:close/>
                  <a:moveTo>
                    <a:pt x="8890000" y="25400"/>
                  </a:moveTo>
                  <a:lnTo>
                    <a:pt x="8966200" y="25400"/>
                  </a:lnTo>
                  <a:lnTo>
                    <a:pt x="8890000" y="25400"/>
                  </a:lnTo>
                  <a:close/>
                  <a:moveTo>
                    <a:pt x="9067800" y="25400"/>
                  </a:moveTo>
                  <a:lnTo>
                    <a:pt x="9144000" y="25400"/>
                  </a:lnTo>
                  <a:lnTo>
                    <a:pt x="9067800" y="25400"/>
                  </a:lnTo>
                  <a:close/>
                  <a:moveTo>
                    <a:pt x="9245600" y="25400"/>
                  </a:moveTo>
                  <a:lnTo>
                    <a:pt x="9321800" y="25400"/>
                  </a:lnTo>
                  <a:lnTo>
                    <a:pt x="9245600" y="25400"/>
                  </a:lnTo>
                  <a:close/>
                  <a:moveTo>
                    <a:pt x="9423400" y="25400"/>
                  </a:moveTo>
                  <a:lnTo>
                    <a:pt x="9499600" y="25400"/>
                  </a:lnTo>
                  <a:lnTo>
                    <a:pt x="9423400" y="25400"/>
                  </a:lnTo>
                  <a:close/>
                  <a:moveTo>
                    <a:pt x="9601200" y="25400"/>
                  </a:moveTo>
                  <a:lnTo>
                    <a:pt x="9677400" y="25400"/>
                  </a:lnTo>
                  <a:lnTo>
                    <a:pt x="9601200" y="25400"/>
                  </a:lnTo>
                  <a:close/>
                  <a:moveTo>
                    <a:pt x="9779000" y="25400"/>
                  </a:moveTo>
                  <a:lnTo>
                    <a:pt x="9855200" y="25400"/>
                  </a:lnTo>
                  <a:lnTo>
                    <a:pt x="9779000" y="25400"/>
                  </a:lnTo>
                  <a:close/>
                  <a:moveTo>
                    <a:pt x="9956800" y="25400"/>
                  </a:moveTo>
                  <a:lnTo>
                    <a:pt x="10033000" y="25400"/>
                  </a:lnTo>
                  <a:lnTo>
                    <a:pt x="9956800" y="25400"/>
                  </a:lnTo>
                  <a:close/>
                  <a:moveTo>
                    <a:pt x="10134600" y="25400"/>
                  </a:moveTo>
                  <a:lnTo>
                    <a:pt x="10210800" y="25400"/>
                  </a:lnTo>
                  <a:lnTo>
                    <a:pt x="10134600" y="25400"/>
                  </a:lnTo>
                  <a:close/>
                  <a:moveTo>
                    <a:pt x="10312400" y="25400"/>
                  </a:moveTo>
                  <a:lnTo>
                    <a:pt x="10388600" y="25400"/>
                  </a:lnTo>
                  <a:lnTo>
                    <a:pt x="10312400" y="25400"/>
                  </a:lnTo>
                  <a:close/>
                  <a:moveTo>
                    <a:pt x="10490200" y="25400"/>
                  </a:moveTo>
                  <a:lnTo>
                    <a:pt x="10566400" y="25400"/>
                  </a:lnTo>
                  <a:lnTo>
                    <a:pt x="10490200" y="25400"/>
                  </a:lnTo>
                  <a:close/>
                  <a:moveTo>
                    <a:pt x="10668000" y="25400"/>
                  </a:moveTo>
                  <a:lnTo>
                    <a:pt x="10744200" y="25400"/>
                  </a:lnTo>
                  <a:lnTo>
                    <a:pt x="10668000" y="25400"/>
                  </a:lnTo>
                  <a:close/>
                  <a:moveTo>
                    <a:pt x="10845800" y="25400"/>
                  </a:moveTo>
                  <a:lnTo>
                    <a:pt x="10922000" y="25400"/>
                  </a:lnTo>
                  <a:lnTo>
                    <a:pt x="10845800" y="25400"/>
                  </a:lnTo>
                  <a:close/>
                  <a:moveTo>
                    <a:pt x="11023600" y="25400"/>
                  </a:moveTo>
                  <a:lnTo>
                    <a:pt x="11099800" y="25400"/>
                  </a:lnTo>
                  <a:lnTo>
                    <a:pt x="11023600" y="25400"/>
                  </a:lnTo>
                  <a:close/>
                  <a:moveTo>
                    <a:pt x="11201400" y="25400"/>
                  </a:moveTo>
                  <a:lnTo>
                    <a:pt x="11277600" y="25400"/>
                  </a:lnTo>
                  <a:lnTo>
                    <a:pt x="11201400" y="25400"/>
                  </a:lnTo>
                  <a:close/>
                  <a:moveTo>
                    <a:pt x="11379200" y="25400"/>
                  </a:moveTo>
                  <a:lnTo>
                    <a:pt x="11455400" y="25400"/>
                  </a:lnTo>
                  <a:lnTo>
                    <a:pt x="11379200" y="25400"/>
                  </a:lnTo>
                  <a:close/>
                  <a:moveTo>
                    <a:pt x="11557000" y="25400"/>
                  </a:moveTo>
                  <a:lnTo>
                    <a:pt x="11633200" y="25400"/>
                  </a:lnTo>
                  <a:lnTo>
                    <a:pt x="11557000" y="25400"/>
                  </a:lnTo>
                  <a:close/>
                  <a:moveTo>
                    <a:pt x="11734800" y="25400"/>
                  </a:moveTo>
                  <a:lnTo>
                    <a:pt x="11811000" y="25400"/>
                  </a:lnTo>
                  <a:lnTo>
                    <a:pt x="11734800" y="25400"/>
                  </a:lnTo>
                  <a:close/>
                  <a:moveTo>
                    <a:pt x="11912600" y="25400"/>
                  </a:moveTo>
                  <a:lnTo>
                    <a:pt x="11988800" y="25400"/>
                  </a:lnTo>
                  <a:lnTo>
                    <a:pt x="11912600" y="25400"/>
                  </a:lnTo>
                  <a:close/>
                  <a:moveTo>
                    <a:pt x="12090400" y="25400"/>
                  </a:moveTo>
                  <a:lnTo>
                    <a:pt x="12166600" y="25400"/>
                  </a:lnTo>
                  <a:lnTo>
                    <a:pt x="12090400" y="25400"/>
                  </a:lnTo>
                  <a:close/>
                  <a:moveTo>
                    <a:pt x="12268200" y="25400"/>
                  </a:moveTo>
                  <a:lnTo>
                    <a:pt x="12344400" y="25400"/>
                  </a:lnTo>
                  <a:lnTo>
                    <a:pt x="12268200" y="25400"/>
                  </a:lnTo>
                  <a:close/>
                  <a:moveTo>
                    <a:pt x="12446000" y="25400"/>
                  </a:moveTo>
                  <a:lnTo>
                    <a:pt x="12522200" y="25400"/>
                  </a:lnTo>
                  <a:lnTo>
                    <a:pt x="12446000" y="25400"/>
                  </a:lnTo>
                  <a:close/>
                  <a:moveTo>
                    <a:pt x="12623800" y="25400"/>
                  </a:moveTo>
                  <a:lnTo>
                    <a:pt x="12700000" y="25400"/>
                  </a:lnTo>
                  <a:lnTo>
                    <a:pt x="12623800" y="25400"/>
                  </a:lnTo>
                  <a:close/>
                  <a:moveTo>
                    <a:pt x="12801600" y="25400"/>
                  </a:moveTo>
                  <a:lnTo>
                    <a:pt x="12877800" y="25400"/>
                  </a:lnTo>
                  <a:lnTo>
                    <a:pt x="12801600" y="25400"/>
                  </a:lnTo>
                  <a:close/>
                  <a:moveTo>
                    <a:pt x="12979400" y="25400"/>
                  </a:moveTo>
                  <a:lnTo>
                    <a:pt x="13055600" y="25400"/>
                  </a:lnTo>
                  <a:lnTo>
                    <a:pt x="12979400" y="25400"/>
                  </a:lnTo>
                  <a:close/>
                  <a:moveTo>
                    <a:pt x="13157200" y="25400"/>
                  </a:moveTo>
                  <a:lnTo>
                    <a:pt x="13233400" y="25400"/>
                  </a:lnTo>
                  <a:lnTo>
                    <a:pt x="13157200" y="25400"/>
                  </a:lnTo>
                  <a:close/>
                  <a:moveTo>
                    <a:pt x="13335000" y="25400"/>
                  </a:moveTo>
                  <a:lnTo>
                    <a:pt x="13411200" y="25400"/>
                  </a:lnTo>
                  <a:lnTo>
                    <a:pt x="13335000" y="25400"/>
                  </a:lnTo>
                  <a:close/>
                  <a:moveTo>
                    <a:pt x="13512800" y="25400"/>
                  </a:moveTo>
                  <a:lnTo>
                    <a:pt x="13589000" y="25400"/>
                  </a:lnTo>
                  <a:lnTo>
                    <a:pt x="13512800" y="25400"/>
                  </a:lnTo>
                  <a:close/>
                  <a:moveTo>
                    <a:pt x="13690600" y="25400"/>
                  </a:moveTo>
                  <a:lnTo>
                    <a:pt x="13766800" y="25400"/>
                  </a:lnTo>
                  <a:lnTo>
                    <a:pt x="13690600" y="25400"/>
                  </a:lnTo>
                  <a:close/>
                  <a:moveTo>
                    <a:pt x="13868400" y="25400"/>
                  </a:moveTo>
                  <a:lnTo>
                    <a:pt x="13944600" y="25400"/>
                  </a:lnTo>
                  <a:lnTo>
                    <a:pt x="13868400" y="25400"/>
                  </a:lnTo>
                  <a:close/>
                  <a:moveTo>
                    <a:pt x="14046200" y="25400"/>
                  </a:moveTo>
                  <a:lnTo>
                    <a:pt x="14122400" y="25400"/>
                  </a:lnTo>
                  <a:lnTo>
                    <a:pt x="14046200" y="25400"/>
                  </a:lnTo>
                  <a:close/>
                  <a:moveTo>
                    <a:pt x="14224000" y="25400"/>
                  </a:moveTo>
                  <a:lnTo>
                    <a:pt x="14300200" y="25400"/>
                  </a:lnTo>
                  <a:lnTo>
                    <a:pt x="14224000" y="25400"/>
                  </a:lnTo>
                  <a:close/>
                  <a:moveTo>
                    <a:pt x="14401800" y="25400"/>
                  </a:moveTo>
                  <a:lnTo>
                    <a:pt x="14478000" y="25400"/>
                  </a:lnTo>
                  <a:lnTo>
                    <a:pt x="14401800" y="25400"/>
                  </a:lnTo>
                  <a:close/>
                  <a:moveTo>
                    <a:pt x="14579600" y="25400"/>
                  </a:moveTo>
                  <a:lnTo>
                    <a:pt x="14655800" y="25400"/>
                  </a:lnTo>
                  <a:lnTo>
                    <a:pt x="14579600" y="25400"/>
                  </a:lnTo>
                  <a:close/>
                  <a:moveTo>
                    <a:pt x="14757400" y="25400"/>
                  </a:moveTo>
                  <a:lnTo>
                    <a:pt x="14833600" y="25400"/>
                  </a:lnTo>
                  <a:lnTo>
                    <a:pt x="14757400" y="25400"/>
                  </a:lnTo>
                  <a:close/>
                  <a:moveTo>
                    <a:pt x="14935200" y="25400"/>
                  </a:moveTo>
                  <a:lnTo>
                    <a:pt x="15011400" y="25400"/>
                  </a:lnTo>
                  <a:lnTo>
                    <a:pt x="14935200" y="25400"/>
                  </a:lnTo>
                  <a:close/>
                  <a:moveTo>
                    <a:pt x="15113000" y="25400"/>
                  </a:moveTo>
                  <a:lnTo>
                    <a:pt x="15189200" y="25400"/>
                  </a:lnTo>
                  <a:lnTo>
                    <a:pt x="15113000" y="25400"/>
                  </a:lnTo>
                  <a:close/>
                  <a:moveTo>
                    <a:pt x="15290800" y="25400"/>
                  </a:moveTo>
                  <a:lnTo>
                    <a:pt x="15367000" y="25400"/>
                  </a:lnTo>
                  <a:lnTo>
                    <a:pt x="15290800" y="25400"/>
                  </a:lnTo>
                  <a:close/>
                  <a:moveTo>
                    <a:pt x="15468600" y="25400"/>
                  </a:moveTo>
                  <a:lnTo>
                    <a:pt x="15544800" y="25400"/>
                  </a:lnTo>
                  <a:lnTo>
                    <a:pt x="15468600" y="25400"/>
                  </a:lnTo>
                  <a:close/>
                  <a:moveTo>
                    <a:pt x="15646400" y="25400"/>
                  </a:moveTo>
                  <a:lnTo>
                    <a:pt x="15722600" y="25400"/>
                  </a:lnTo>
                  <a:lnTo>
                    <a:pt x="15646400" y="25400"/>
                  </a:lnTo>
                  <a:close/>
                  <a:moveTo>
                    <a:pt x="15824200" y="25400"/>
                  </a:moveTo>
                  <a:lnTo>
                    <a:pt x="15900400" y="25400"/>
                  </a:lnTo>
                  <a:lnTo>
                    <a:pt x="15824200" y="25400"/>
                  </a:lnTo>
                  <a:close/>
                  <a:moveTo>
                    <a:pt x="16002000" y="25400"/>
                  </a:moveTo>
                  <a:lnTo>
                    <a:pt x="16078200" y="25400"/>
                  </a:lnTo>
                  <a:lnTo>
                    <a:pt x="16002000" y="25400"/>
                  </a:lnTo>
                  <a:close/>
                  <a:moveTo>
                    <a:pt x="16179800" y="25400"/>
                  </a:moveTo>
                  <a:lnTo>
                    <a:pt x="16256000" y="25400"/>
                  </a:lnTo>
                  <a:lnTo>
                    <a:pt x="16179800" y="25400"/>
                  </a:lnTo>
                  <a:close/>
                  <a:moveTo>
                    <a:pt x="16357600" y="25400"/>
                  </a:moveTo>
                  <a:lnTo>
                    <a:pt x="16433800" y="25400"/>
                  </a:lnTo>
                  <a:lnTo>
                    <a:pt x="16357600" y="25400"/>
                  </a:lnTo>
                  <a:close/>
                  <a:moveTo>
                    <a:pt x="16535400" y="25400"/>
                  </a:moveTo>
                  <a:lnTo>
                    <a:pt x="16611600" y="25400"/>
                  </a:lnTo>
                  <a:lnTo>
                    <a:pt x="16535400" y="25400"/>
                  </a:lnTo>
                  <a:close/>
                  <a:moveTo>
                    <a:pt x="16713200" y="25400"/>
                  </a:moveTo>
                  <a:lnTo>
                    <a:pt x="16789400" y="25400"/>
                  </a:lnTo>
                  <a:lnTo>
                    <a:pt x="16713200" y="25400"/>
                  </a:lnTo>
                  <a:close/>
                  <a:moveTo>
                    <a:pt x="16891000" y="25400"/>
                  </a:moveTo>
                  <a:lnTo>
                    <a:pt x="16967200" y="25400"/>
                  </a:lnTo>
                  <a:lnTo>
                    <a:pt x="16891000" y="25400"/>
                  </a:lnTo>
                  <a:close/>
                  <a:moveTo>
                    <a:pt x="17068800" y="25400"/>
                  </a:moveTo>
                  <a:lnTo>
                    <a:pt x="17145000" y="25400"/>
                  </a:lnTo>
                  <a:lnTo>
                    <a:pt x="17068800" y="25400"/>
                  </a:lnTo>
                  <a:close/>
                  <a:moveTo>
                    <a:pt x="17246600" y="25400"/>
                  </a:moveTo>
                  <a:lnTo>
                    <a:pt x="17322800" y="25400"/>
                  </a:lnTo>
                  <a:lnTo>
                    <a:pt x="17246600" y="25400"/>
                  </a:lnTo>
                  <a:close/>
                  <a:moveTo>
                    <a:pt x="17424400" y="25400"/>
                  </a:moveTo>
                  <a:lnTo>
                    <a:pt x="17500600" y="25400"/>
                  </a:lnTo>
                  <a:lnTo>
                    <a:pt x="17424400" y="25400"/>
                  </a:lnTo>
                  <a:close/>
                  <a:moveTo>
                    <a:pt x="17602200" y="25400"/>
                  </a:moveTo>
                  <a:lnTo>
                    <a:pt x="17678400" y="25400"/>
                  </a:lnTo>
                  <a:lnTo>
                    <a:pt x="17602200" y="25400"/>
                  </a:lnTo>
                  <a:close/>
                  <a:moveTo>
                    <a:pt x="17780000" y="25400"/>
                  </a:moveTo>
                  <a:lnTo>
                    <a:pt x="17856200" y="25400"/>
                  </a:lnTo>
                  <a:lnTo>
                    <a:pt x="17780000" y="25400"/>
                  </a:lnTo>
                  <a:close/>
                  <a:moveTo>
                    <a:pt x="17957800" y="25400"/>
                  </a:moveTo>
                  <a:lnTo>
                    <a:pt x="18034000" y="25400"/>
                  </a:lnTo>
                  <a:lnTo>
                    <a:pt x="17957800" y="25400"/>
                  </a:lnTo>
                  <a:close/>
                  <a:moveTo>
                    <a:pt x="18135600" y="25400"/>
                  </a:moveTo>
                  <a:lnTo>
                    <a:pt x="18211800" y="25400"/>
                  </a:lnTo>
                  <a:lnTo>
                    <a:pt x="18135600" y="25400"/>
                  </a:lnTo>
                  <a:close/>
                  <a:moveTo>
                    <a:pt x="18313400" y="25400"/>
                  </a:moveTo>
                  <a:lnTo>
                    <a:pt x="18389600" y="25400"/>
                  </a:lnTo>
                  <a:lnTo>
                    <a:pt x="18313400" y="25400"/>
                  </a:lnTo>
                  <a:close/>
                  <a:moveTo>
                    <a:pt x="18491200" y="25400"/>
                  </a:moveTo>
                  <a:lnTo>
                    <a:pt x="18567400" y="25400"/>
                  </a:lnTo>
                  <a:lnTo>
                    <a:pt x="18491200" y="25400"/>
                  </a:lnTo>
                  <a:close/>
                  <a:moveTo>
                    <a:pt x="18669000" y="25400"/>
                  </a:moveTo>
                  <a:lnTo>
                    <a:pt x="18745200" y="25400"/>
                  </a:lnTo>
                  <a:lnTo>
                    <a:pt x="18669000" y="25400"/>
                  </a:lnTo>
                  <a:close/>
                  <a:moveTo>
                    <a:pt x="18846800" y="25400"/>
                  </a:moveTo>
                  <a:lnTo>
                    <a:pt x="18923000" y="25400"/>
                  </a:lnTo>
                  <a:lnTo>
                    <a:pt x="18846800" y="25400"/>
                  </a:lnTo>
                  <a:close/>
                  <a:moveTo>
                    <a:pt x="19024600" y="25400"/>
                  </a:moveTo>
                  <a:lnTo>
                    <a:pt x="19100800" y="25400"/>
                  </a:lnTo>
                  <a:lnTo>
                    <a:pt x="19024600" y="25400"/>
                  </a:lnTo>
                  <a:close/>
                  <a:moveTo>
                    <a:pt x="19202400" y="25400"/>
                  </a:moveTo>
                  <a:lnTo>
                    <a:pt x="19278600" y="25400"/>
                  </a:lnTo>
                  <a:lnTo>
                    <a:pt x="19202400" y="25400"/>
                  </a:lnTo>
                  <a:close/>
                  <a:moveTo>
                    <a:pt x="19380200" y="25400"/>
                  </a:moveTo>
                  <a:lnTo>
                    <a:pt x="19456400" y="25400"/>
                  </a:lnTo>
                  <a:lnTo>
                    <a:pt x="19380200" y="25400"/>
                  </a:lnTo>
                  <a:close/>
                  <a:moveTo>
                    <a:pt x="19558000" y="25400"/>
                  </a:moveTo>
                  <a:lnTo>
                    <a:pt x="19634200" y="25400"/>
                  </a:lnTo>
                  <a:lnTo>
                    <a:pt x="19558000" y="25400"/>
                  </a:lnTo>
                  <a:close/>
                  <a:moveTo>
                    <a:pt x="19735800" y="25400"/>
                  </a:moveTo>
                  <a:lnTo>
                    <a:pt x="19812000" y="25400"/>
                  </a:lnTo>
                  <a:lnTo>
                    <a:pt x="19735800" y="25400"/>
                  </a:lnTo>
                  <a:close/>
                  <a:moveTo>
                    <a:pt x="19913600" y="25400"/>
                  </a:moveTo>
                  <a:lnTo>
                    <a:pt x="19989800" y="25400"/>
                  </a:lnTo>
                  <a:lnTo>
                    <a:pt x="19913600" y="25400"/>
                  </a:lnTo>
                  <a:close/>
                  <a:moveTo>
                    <a:pt x="20091400" y="25400"/>
                  </a:moveTo>
                  <a:lnTo>
                    <a:pt x="20167600" y="25400"/>
                  </a:lnTo>
                  <a:lnTo>
                    <a:pt x="20091400" y="25400"/>
                  </a:lnTo>
                  <a:close/>
                  <a:moveTo>
                    <a:pt x="20269200" y="25400"/>
                  </a:moveTo>
                  <a:lnTo>
                    <a:pt x="20345400" y="25400"/>
                  </a:lnTo>
                  <a:lnTo>
                    <a:pt x="20269200" y="25400"/>
                  </a:lnTo>
                  <a:close/>
                  <a:moveTo>
                    <a:pt x="20447000" y="25400"/>
                  </a:moveTo>
                  <a:lnTo>
                    <a:pt x="20523200" y="25400"/>
                  </a:lnTo>
                  <a:lnTo>
                    <a:pt x="20447000" y="25400"/>
                  </a:lnTo>
                  <a:close/>
                  <a:moveTo>
                    <a:pt x="20624800" y="25400"/>
                  </a:moveTo>
                  <a:lnTo>
                    <a:pt x="20701000" y="25400"/>
                  </a:lnTo>
                  <a:lnTo>
                    <a:pt x="20624800" y="25400"/>
                  </a:lnTo>
                  <a:close/>
                  <a:moveTo>
                    <a:pt x="20802600" y="25400"/>
                  </a:moveTo>
                  <a:lnTo>
                    <a:pt x="20878800" y="25400"/>
                  </a:lnTo>
                  <a:lnTo>
                    <a:pt x="20802600" y="25400"/>
                  </a:lnTo>
                  <a:close/>
                  <a:moveTo>
                    <a:pt x="20980400" y="25400"/>
                  </a:moveTo>
                  <a:lnTo>
                    <a:pt x="21056600" y="25400"/>
                  </a:lnTo>
                  <a:lnTo>
                    <a:pt x="20980400" y="25400"/>
                  </a:lnTo>
                  <a:close/>
                  <a:moveTo>
                    <a:pt x="21158200" y="25400"/>
                  </a:moveTo>
                  <a:lnTo>
                    <a:pt x="21234400" y="25400"/>
                  </a:lnTo>
                  <a:lnTo>
                    <a:pt x="21158200" y="25400"/>
                  </a:lnTo>
                  <a:close/>
                  <a:moveTo>
                    <a:pt x="21336000" y="25400"/>
                  </a:moveTo>
                  <a:lnTo>
                    <a:pt x="21412200" y="25400"/>
                  </a:lnTo>
                  <a:lnTo>
                    <a:pt x="21336000" y="25400"/>
                  </a:lnTo>
                  <a:close/>
                  <a:moveTo>
                    <a:pt x="21513800" y="25400"/>
                  </a:moveTo>
                  <a:lnTo>
                    <a:pt x="21590000" y="25400"/>
                  </a:lnTo>
                  <a:lnTo>
                    <a:pt x="21513800" y="25400"/>
                  </a:lnTo>
                  <a:close/>
                  <a:moveTo>
                    <a:pt x="21691600" y="25400"/>
                  </a:moveTo>
                  <a:lnTo>
                    <a:pt x="21767800" y="25400"/>
                  </a:lnTo>
                  <a:lnTo>
                    <a:pt x="21691600" y="25400"/>
                  </a:lnTo>
                  <a:close/>
                  <a:moveTo>
                    <a:pt x="21869400" y="25400"/>
                  </a:moveTo>
                  <a:lnTo>
                    <a:pt x="21945600" y="25400"/>
                  </a:lnTo>
                  <a:lnTo>
                    <a:pt x="21869400" y="25400"/>
                  </a:lnTo>
                  <a:close/>
                  <a:moveTo>
                    <a:pt x="0" y="0"/>
                  </a:moveTo>
                  <a:lnTo>
                    <a:pt x="76200" y="0"/>
                  </a:lnTo>
                  <a:lnTo>
                    <a:pt x="76200" y="25400"/>
                  </a:lnTo>
                  <a:lnTo>
                    <a:pt x="0" y="25400"/>
                  </a:lnTo>
                  <a:close/>
                </a:path>
              </a:pathLst>
            </a:custGeom>
            <a:solidFill>
              <a:srgbClr val="9FB8CD"/>
            </a:solidFill>
          </p:spPr>
        </p:sp>
      </p:grpSp>
      <p:grpSp>
        <p:nvGrpSpPr>
          <p:cNvPr id="7" name="Group 7"/>
          <p:cNvGrpSpPr/>
          <p:nvPr/>
        </p:nvGrpSpPr>
        <p:grpSpPr>
          <a:xfrm rot="5400000">
            <a:off x="885914" y="9671134"/>
            <a:ext cx="286274" cy="240628"/>
            <a:chOff x="0" y="0"/>
            <a:chExt cx="381699" cy="320837"/>
          </a:xfrm>
        </p:grpSpPr>
        <p:sp>
          <p:nvSpPr>
            <p:cNvPr id="8" name="Freeform 8"/>
            <p:cNvSpPr/>
            <p:nvPr/>
          </p:nvSpPr>
          <p:spPr>
            <a:xfrm>
              <a:off x="0" y="0"/>
              <a:ext cx="381762" cy="320802"/>
            </a:xfrm>
            <a:custGeom>
              <a:avLst/>
              <a:gdLst/>
              <a:ahLst/>
              <a:cxnLst/>
              <a:rect l="l" t="t" r="r" b="b"/>
              <a:pathLst>
                <a:path w="381762" h="320802">
                  <a:moveTo>
                    <a:pt x="0" y="320802"/>
                  </a:moveTo>
                  <a:lnTo>
                    <a:pt x="190881" y="0"/>
                  </a:lnTo>
                  <a:lnTo>
                    <a:pt x="381762" y="320802"/>
                  </a:lnTo>
                  <a:close/>
                </a:path>
              </a:pathLst>
            </a:custGeom>
            <a:solidFill>
              <a:srgbClr val="9FB8CD"/>
            </a:solidFill>
          </p:spPr>
        </p:sp>
      </p:grpSp>
      <p:sp>
        <p:nvSpPr>
          <p:cNvPr id="9" name="Freeform 9"/>
          <p:cNvSpPr/>
          <p:nvPr/>
        </p:nvSpPr>
        <p:spPr>
          <a:xfrm>
            <a:off x="5534928" y="1704975"/>
            <a:ext cx="6608543" cy="6351227"/>
          </a:xfrm>
          <a:custGeom>
            <a:avLst/>
            <a:gdLst/>
            <a:ahLst/>
            <a:cxnLst/>
            <a:rect l="l" t="t" r="r" b="b"/>
            <a:pathLst>
              <a:path w="6608543" h="6351227">
                <a:moveTo>
                  <a:pt x="0" y="0"/>
                </a:moveTo>
                <a:lnTo>
                  <a:pt x="6608544" y="0"/>
                </a:lnTo>
                <a:lnTo>
                  <a:pt x="6608544" y="6351227"/>
                </a:lnTo>
                <a:lnTo>
                  <a:pt x="0" y="6351227"/>
                </a:lnTo>
                <a:lnTo>
                  <a:pt x="0" y="0"/>
                </a:lnTo>
                <a:close/>
              </a:path>
            </a:pathLst>
          </a:custGeom>
          <a:blipFill>
            <a:blip r:embed="rId3"/>
            <a:stretch>
              <a:fillRect r="-3679"/>
            </a:stretch>
          </a:blipFill>
        </p:spPr>
      </p:sp>
      <p:sp>
        <p:nvSpPr>
          <p:cNvPr id="10" name="TextBox 10"/>
          <p:cNvSpPr txBox="1"/>
          <p:nvPr/>
        </p:nvSpPr>
        <p:spPr>
          <a:xfrm>
            <a:off x="701040" y="188597"/>
            <a:ext cx="16276320" cy="1518285"/>
          </a:xfrm>
          <a:prstGeom prst="rect">
            <a:avLst/>
          </a:prstGeom>
        </p:spPr>
        <p:txBody>
          <a:bodyPr lIns="0" tIns="0" rIns="0" bIns="0" rtlCol="0" anchor="t">
            <a:spAutoFit/>
          </a:bodyPr>
          <a:lstStyle/>
          <a:p>
            <a:pPr algn="ctr">
              <a:lnSpc>
                <a:spcPts val="7680"/>
              </a:lnSpc>
            </a:pPr>
            <a:r>
              <a:rPr lang="en-US" sz="6400" b="1">
                <a:solidFill>
                  <a:srgbClr val="000000"/>
                </a:solidFill>
                <a:latin typeface="Times New Roman Bold"/>
                <a:ea typeface="Times New Roman Bold"/>
                <a:cs typeface="Times New Roman Bold"/>
                <a:sym typeface="Times New Roman Bold"/>
              </a:rPr>
              <a:t>PROPOSED ARCHITECTURE</a:t>
            </a:r>
          </a:p>
        </p:txBody>
      </p:sp>
      <p:sp>
        <p:nvSpPr>
          <p:cNvPr id="11" name="TextBox 11"/>
          <p:cNvSpPr txBox="1"/>
          <p:nvPr/>
        </p:nvSpPr>
        <p:spPr>
          <a:xfrm>
            <a:off x="5425440" y="9561195"/>
            <a:ext cx="7888224" cy="413383"/>
          </a:xfrm>
          <a:prstGeom prst="rect">
            <a:avLst/>
          </a:prstGeom>
        </p:spPr>
        <p:txBody>
          <a:bodyPr lIns="0" tIns="0" rIns="0" bIns="0" rtlCol="0" anchor="t">
            <a:spAutoFit/>
          </a:bodyPr>
          <a:lstStyle/>
          <a:p>
            <a:pPr algn="r">
              <a:lnSpc>
                <a:spcPts val="2879"/>
              </a:lnSpc>
            </a:pPr>
            <a:r>
              <a:rPr lang="en-US" sz="2400">
                <a:solidFill>
                  <a:srgbClr val="464653"/>
                </a:solidFill>
                <a:latin typeface="Times New Roman"/>
                <a:ea typeface="Times New Roman"/>
                <a:cs typeface="Times New Roman"/>
                <a:sym typeface="Times New Roman"/>
              </a:rPr>
              <a:t>CGB1201 – JAVA PROGRAMMING –PROJECT REVIEW 2 </a:t>
            </a:r>
          </a:p>
        </p:txBody>
      </p:sp>
      <p:sp>
        <p:nvSpPr>
          <p:cNvPr id="12" name="TextBox 12"/>
          <p:cNvSpPr txBox="1"/>
          <p:nvPr/>
        </p:nvSpPr>
        <p:spPr>
          <a:xfrm>
            <a:off x="1316736" y="9532621"/>
            <a:ext cx="3779520" cy="504825"/>
          </a:xfrm>
          <a:prstGeom prst="rect">
            <a:avLst/>
          </a:prstGeom>
        </p:spPr>
        <p:txBody>
          <a:bodyPr lIns="0" tIns="0" rIns="0" bIns="0" rtlCol="0" anchor="t">
            <a:spAutoFit/>
          </a:bodyPr>
          <a:lstStyle/>
          <a:p>
            <a:pPr algn="l">
              <a:lnSpc>
                <a:spcPts val="3359"/>
              </a:lnSpc>
            </a:pPr>
            <a:r>
              <a:rPr lang="en-US" sz="2799" spc="65">
                <a:solidFill>
                  <a:srgbClr val="464653"/>
                </a:solidFill>
                <a:latin typeface="TT Smalls"/>
                <a:ea typeface="TT Smalls"/>
                <a:cs typeface="TT Smalls"/>
                <a:sym typeface="TT Smalls"/>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29000"/>
            </a:blip>
            <a:stretch>
              <a:fillRect/>
            </a:stretch>
          </a:blipFill>
        </p:spPr>
      </p:sp>
      <p:grpSp>
        <p:nvGrpSpPr>
          <p:cNvPr id="3" name="Group 3"/>
          <p:cNvGrpSpPr/>
          <p:nvPr/>
        </p:nvGrpSpPr>
        <p:grpSpPr>
          <a:xfrm>
            <a:off x="904875" y="9520237"/>
            <a:ext cx="16478250" cy="19050"/>
            <a:chOff x="0" y="0"/>
            <a:chExt cx="21971000" cy="25400"/>
          </a:xfrm>
        </p:grpSpPr>
        <p:sp>
          <p:nvSpPr>
            <p:cNvPr id="4" name="Freeform 4"/>
            <p:cNvSpPr/>
            <p:nvPr/>
          </p:nvSpPr>
          <p:spPr>
            <a:xfrm>
              <a:off x="12700" y="0"/>
              <a:ext cx="21945600" cy="25400"/>
            </a:xfrm>
            <a:custGeom>
              <a:avLst/>
              <a:gdLst/>
              <a:ahLst/>
              <a:cxnLst/>
              <a:rect l="l" t="t" r="r" b="b"/>
              <a:pathLst>
                <a:path w="21945600" h="25400">
                  <a:moveTo>
                    <a:pt x="177800" y="0"/>
                  </a:moveTo>
                  <a:lnTo>
                    <a:pt x="254000" y="0"/>
                  </a:lnTo>
                  <a:lnTo>
                    <a:pt x="254000" y="25400"/>
                  </a:lnTo>
                  <a:lnTo>
                    <a:pt x="177800" y="25400"/>
                  </a:lnTo>
                  <a:close/>
                  <a:moveTo>
                    <a:pt x="355600" y="0"/>
                  </a:moveTo>
                  <a:lnTo>
                    <a:pt x="431800" y="0"/>
                  </a:lnTo>
                  <a:lnTo>
                    <a:pt x="431800" y="25400"/>
                  </a:lnTo>
                  <a:lnTo>
                    <a:pt x="355600" y="25400"/>
                  </a:lnTo>
                  <a:close/>
                  <a:moveTo>
                    <a:pt x="533400" y="0"/>
                  </a:moveTo>
                  <a:lnTo>
                    <a:pt x="609600" y="0"/>
                  </a:lnTo>
                  <a:lnTo>
                    <a:pt x="609600" y="25400"/>
                  </a:lnTo>
                  <a:lnTo>
                    <a:pt x="533400" y="25400"/>
                  </a:lnTo>
                  <a:close/>
                  <a:moveTo>
                    <a:pt x="711200" y="0"/>
                  </a:moveTo>
                  <a:lnTo>
                    <a:pt x="787400" y="0"/>
                  </a:lnTo>
                  <a:lnTo>
                    <a:pt x="787400" y="25400"/>
                  </a:lnTo>
                  <a:lnTo>
                    <a:pt x="711200" y="25400"/>
                  </a:lnTo>
                  <a:close/>
                  <a:moveTo>
                    <a:pt x="889000" y="0"/>
                  </a:moveTo>
                  <a:lnTo>
                    <a:pt x="965200" y="0"/>
                  </a:lnTo>
                  <a:lnTo>
                    <a:pt x="965200" y="25400"/>
                  </a:lnTo>
                  <a:lnTo>
                    <a:pt x="889000" y="25400"/>
                  </a:lnTo>
                  <a:close/>
                  <a:moveTo>
                    <a:pt x="1066800" y="0"/>
                  </a:moveTo>
                  <a:lnTo>
                    <a:pt x="1143000" y="0"/>
                  </a:lnTo>
                  <a:lnTo>
                    <a:pt x="1143000" y="25400"/>
                  </a:lnTo>
                  <a:lnTo>
                    <a:pt x="1066800" y="25400"/>
                  </a:lnTo>
                  <a:close/>
                  <a:moveTo>
                    <a:pt x="1244600" y="0"/>
                  </a:moveTo>
                  <a:lnTo>
                    <a:pt x="1320800" y="0"/>
                  </a:lnTo>
                  <a:lnTo>
                    <a:pt x="1320800" y="25400"/>
                  </a:lnTo>
                  <a:lnTo>
                    <a:pt x="1244600" y="25400"/>
                  </a:lnTo>
                  <a:close/>
                  <a:moveTo>
                    <a:pt x="1422400" y="25400"/>
                  </a:moveTo>
                  <a:lnTo>
                    <a:pt x="1498600" y="25400"/>
                  </a:lnTo>
                  <a:lnTo>
                    <a:pt x="1422400" y="25400"/>
                  </a:lnTo>
                  <a:close/>
                  <a:moveTo>
                    <a:pt x="1600200" y="25400"/>
                  </a:moveTo>
                  <a:lnTo>
                    <a:pt x="1676400" y="25400"/>
                  </a:lnTo>
                  <a:lnTo>
                    <a:pt x="1600200" y="25400"/>
                  </a:lnTo>
                  <a:close/>
                  <a:moveTo>
                    <a:pt x="1778000" y="25400"/>
                  </a:moveTo>
                  <a:lnTo>
                    <a:pt x="1854200" y="25400"/>
                  </a:lnTo>
                  <a:lnTo>
                    <a:pt x="1778000" y="25400"/>
                  </a:lnTo>
                  <a:close/>
                  <a:moveTo>
                    <a:pt x="1955800" y="25400"/>
                  </a:moveTo>
                  <a:lnTo>
                    <a:pt x="2032000" y="25400"/>
                  </a:lnTo>
                  <a:lnTo>
                    <a:pt x="1955800" y="25400"/>
                  </a:lnTo>
                  <a:close/>
                  <a:moveTo>
                    <a:pt x="2133600" y="25400"/>
                  </a:moveTo>
                  <a:lnTo>
                    <a:pt x="2209800" y="25400"/>
                  </a:lnTo>
                  <a:lnTo>
                    <a:pt x="2133600" y="25400"/>
                  </a:lnTo>
                  <a:close/>
                  <a:moveTo>
                    <a:pt x="2311400" y="25400"/>
                  </a:moveTo>
                  <a:lnTo>
                    <a:pt x="2387600" y="25400"/>
                  </a:lnTo>
                  <a:lnTo>
                    <a:pt x="2311400" y="25400"/>
                  </a:lnTo>
                  <a:close/>
                  <a:moveTo>
                    <a:pt x="2489200" y="25400"/>
                  </a:moveTo>
                  <a:lnTo>
                    <a:pt x="2565400" y="25400"/>
                  </a:lnTo>
                  <a:lnTo>
                    <a:pt x="2489200" y="25400"/>
                  </a:lnTo>
                  <a:close/>
                  <a:moveTo>
                    <a:pt x="2667000" y="25400"/>
                  </a:moveTo>
                  <a:lnTo>
                    <a:pt x="2743200" y="25400"/>
                  </a:lnTo>
                  <a:lnTo>
                    <a:pt x="2667000" y="25400"/>
                  </a:lnTo>
                  <a:close/>
                  <a:moveTo>
                    <a:pt x="2844800" y="25400"/>
                  </a:moveTo>
                  <a:lnTo>
                    <a:pt x="2921000" y="25400"/>
                  </a:lnTo>
                  <a:lnTo>
                    <a:pt x="2844800" y="25400"/>
                  </a:lnTo>
                  <a:close/>
                  <a:moveTo>
                    <a:pt x="3022600" y="25400"/>
                  </a:moveTo>
                  <a:lnTo>
                    <a:pt x="3098800" y="25400"/>
                  </a:lnTo>
                  <a:lnTo>
                    <a:pt x="3022600" y="25400"/>
                  </a:lnTo>
                  <a:close/>
                  <a:moveTo>
                    <a:pt x="3200400" y="25400"/>
                  </a:moveTo>
                  <a:lnTo>
                    <a:pt x="3276600" y="25400"/>
                  </a:lnTo>
                  <a:lnTo>
                    <a:pt x="3200400" y="25400"/>
                  </a:lnTo>
                  <a:close/>
                  <a:moveTo>
                    <a:pt x="3378200" y="25400"/>
                  </a:moveTo>
                  <a:lnTo>
                    <a:pt x="3454400" y="25400"/>
                  </a:lnTo>
                  <a:lnTo>
                    <a:pt x="3378200" y="25400"/>
                  </a:lnTo>
                  <a:close/>
                  <a:moveTo>
                    <a:pt x="3556000" y="25400"/>
                  </a:moveTo>
                  <a:lnTo>
                    <a:pt x="3632200" y="25400"/>
                  </a:lnTo>
                  <a:lnTo>
                    <a:pt x="3556000" y="25400"/>
                  </a:lnTo>
                  <a:close/>
                  <a:moveTo>
                    <a:pt x="3733800" y="25400"/>
                  </a:moveTo>
                  <a:lnTo>
                    <a:pt x="3810000" y="25400"/>
                  </a:lnTo>
                  <a:lnTo>
                    <a:pt x="3733800" y="25400"/>
                  </a:lnTo>
                  <a:close/>
                  <a:moveTo>
                    <a:pt x="3911600" y="25400"/>
                  </a:moveTo>
                  <a:lnTo>
                    <a:pt x="3987800" y="25400"/>
                  </a:lnTo>
                  <a:lnTo>
                    <a:pt x="3911600" y="25400"/>
                  </a:lnTo>
                  <a:close/>
                  <a:moveTo>
                    <a:pt x="4089400" y="25400"/>
                  </a:moveTo>
                  <a:lnTo>
                    <a:pt x="4165600" y="25400"/>
                  </a:lnTo>
                  <a:lnTo>
                    <a:pt x="4089400" y="25400"/>
                  </a:lnTo>
                  <a:close/>
                  <a:moveTo>
                    <a:pt x="4267200" y="25400"/>
                  </a:moveTo>
                  <a:lnTo>
                    <a:pt x="4343400" y="25400"/>
                  </a:lnTo>
                  <a:lnTo>
                    <a:pt x="4267200" y="25400"/>
                  </a:lnTo>
                  <a:close/>
                  <a:moveTo>
                    <a:pt x="4445000" y="25400"/>
                  </a:moveTo>
                  <a:lnTo>
                    <a:pt x="4521200" y="25400"/>
                  </a:lnTo>
                  <a:lnTo>
                    <a:pt x="4445000" y="25400"/>
                  </a:lnTo>
                  <a:close/>
                  <a:moveTo>
                    <a:pt x="4622800" y="25400"/>
                  </a:moveTo>
                  <a:lnTo>
                    <a:pt x="4699000" y="25400"/>
                  </a:lnTo>
                  <a:lnTo>
                    <a:pt x="4622800" y="25400"/>
                  </a:lnTo>
                  <a:close/>
                  <a:moveTo>
                    <a:pt x="4800600" y="25400"/>
                  </a:moveTo>
                  <a:lnTo>
                    <a:pt x="4876800" y="25400"/>
                  </a:lnTo>
                  <a:lnTo>
                    <a:pt x="4800600" y="25400"/>
                  </a:lnTo>
                  <a:close/>
                  <a:moveTo>
                    <a:pt x="4978400" y="25400"/>
                  </a:moveTo>
                  <a:lnTo>
                    <a:pt x="5054600" y="25400"/>
                  </a:lnTo>
                  <a:lnTo>
                    <a:pt x="4978400" y="25400"/>
                  </a:lnTo>
                  <a:close/>
                  <a:moveTo>
                    <a:pt x="5156200" y="25400"/>
                  </a:moveTo>
                  <a:lnTo>
                    <a:pt x="5232400" y="25400"/>
                  </a:lnTo>
                  <a:lnTo>
                    <a:pt x="5156200" y="25400"/>
                  </a:lnTo>
                  <a:close/>
                  <a:moveTo>
                    <a:pt x="5334000" y="25400"/>
                  </a:moveTo>
                  <a:lnTo>
                    <a:pt x="5410200" y="25400"/>
                  </a:lnTo>
                  <a:lnTo>
                    <a:pt x="5334000" y="25400"/>
                  </a:lnTo>
                  <a:close/>
                  <a:moveTo>
                    <a:pt x="5511800" y="25400"/>
                  </a:moveTo>
                  <a:lnTo>
                    <a:pt x="5588000" y="25400"/>
                  </a:lnTo>
                  <a:lnTo>
                    <a:pt x="5511800" y="25400"/>
                  </a:lnTo>
                  <a:close/>
                  <a:moveTo>
                    <a:pt x="5689600" y="25400"/>
                  </a:moveTo>
                  <a:lnTo>
                    <a:pt x="5765800" y="25400"/>
                  </a:lnTo>
                  <a:lnTo>
                    <a:pt x="5689600" y="25400"/>
                  </a:lnTo>
                  <a:close/>
                  <a:moveTo>
                    <a:pt x="5867400" y="25400"/>
                  </a:moveTo>
                  <a:lnTo>
                    <a:pt x="5943600" y="25400"/>
                  </a:lnTo>
                  <a:lnTo>
                    <a:pt x="5867400" y="25400"/>
                  </a:lnTo>
                  <a:close/>
                  <a:moveTo>
                    <a:pt x="6045200" y="25400"/>
                  </a:moveTo>
                  <a:lnTo>
                    <a:pt x="6121400" y="25400"/>
                  </a:lnTo>
                  <a:lnTo>
                    <a:pt x="6045200" y="25400"/>
                  </a:lnTo>
                  <a:close/>
                  <a:moveTo>
                    <a:pt x="6223000" y="25400"/>
                  </a:moveTo>
                  <a:lnTo>
                    <a:pt x="6299200" y="25400"/>
                  </a:lnTo>
                  <a:lnTo>
                    <a:pt x="6223000" y="25400"/>
                  </a:lnTo>
                  <a:close/>
                  <a:moveTo>
                    <a:pt x="6400800" y="25400"/>
                  </a:moveTo>
                  <a:lnTo>
                    <a:pt x="6477000" y="25400"/>
                  </a:lnTo>
                  <a:lnTo>
                    <a:pt x="6400800" y="25400"/>
                  </a:lnTo>
                  <a:close/>
                  <a:moveTo>
                    <a:pt x="6578600" y="25400"/>
                  </a:moveTo>
                  <a:lnTo>
                    <a:pt x="6654800" y="25400"/>
                  </a:lnTo>
                  <a:lnTo>
                    <a:pt x="6578600" y="25400"/>
                  </a:lnTo>
                  <a:close/>
                  <a:moveTo>
                    <a:pt x="6756400" y="25400"/>
                  </a:moveTo>
                  <a:lnTo>
                    <a:pt x="6832600" y="25400"/>
                  </a:lnTo>
                  <a:lnTo>
                    <a:pt x="6756400" y="25400"/>
                  </a:lnTo>
                  <a:close/>
                  <a:moveTo>
                    <a:pt x="6934200" y="25400"/>
                  </a:moveTo>
                  <a:lnTo>
                    <a:pt x="7010400" y="25400"/>
                  </a:lnTo>
                  <a:lnTo>
                    <a:pt x="6934200" y="25400"/>
                  </a:lnTo>
                  <a:close/>
                  <a:moveTo>
                    <a:pt x="7112000" y="25400"/>
                  </a:moveTo>
                  <a:lnTo>
                    <a:pt x="7188200" y="25400"/>
                  </a:lnTo>
                  <a:lnTo>
                    <a:pt x="7112000" y="25400"/>
                  </a:lnTo>
                  <a:close/>
                  <a:moveTo>
                    <a:pt x="7289800" y="25400"/>
                  </a:moveTo>
                  <a:lnTo>
                    <a:pt x="7366000" y="25400"/>
                  </a:lnTo>
                  <a:lnTo>
                    <a:pt x="7289800" y="25400"/>
                  </a:lnTo>
                  <a:close/>
                  <a:moveTo>
                    <a:pt x="7467600" y="25400"/>
                  </a:moveTo>
                  <a:lnTo>
                    <a:pt x="7543800" y="25400"/>
                  </a:lnTo>
                  <a:lnTo>
                    <a:pt x="7467600" y="25400"/>
                  </a:lnTo>
                  <a:close/>
                  <a:moveTo>
                    <a:pt x="7645400" y="25400"/>
                  </a:moveTo>
                  <a:lnTo>
                    <a:pt x="7721600" y="25400"/>
                  </a:lnTo>
                  <a:lnTo>
                    <a:pt x="7645400" y="25400"/>
                  </a:lnTo>
                  <a:close/>
                  <a:moveTo>
                    <a:pt x="7823200" y="25400"/>
                  </a:moveTo>
                  <a:lnTo>
                    <a:pt x="7899400" y="25400"/>
                  </a:lnTo>
                  <a:lnTo>
                    <a:pt x="7823200" y="25400"/>
                  </a:lnTo>
                  <a:close/>
                  <a:moveTo>
                    <a:pt x="8001000" y="25400"/>
                  </a:moveTo>
                  <a:lnTo>
                    <a:pt x="8077200" y="25400"/>
                  </a:lnTo>
                  <a:lnTo>
                    <a:pt x="8001000" y="25400"/>
                  </a:lnTo>
                  <a:close/>
                  <a:moveTo>
                    <a:pt x="8178800" y="25400"/>
                  </a:moveTo>
                  <a:lnTo>
                    <a:pt x="8255000" y="25400"/>
                  </a:lnTo>
                  <a:lnTo>
                    <a:pt x="8178800" y="25400"/>
                  </a:lnTo>
                  <a:close/>
                  <a:moveTo>
                    <a:pt x="8356600" y="25400"/>
                  </a:moveTo>
                  <a:lnTo>
                    <a:pt x="8432800" y="25400"/>
                  </a:lnTo>
                  <a:lnTo>
                    <a:pt x="8356600" y="25400"/>
                  </a:lnTo>
                  <a:close/>
                  <a:moveTo>
                    <a:pt x="8534400" y="25400"/>
                  </a:moveTo>
                  <a:lnTo>
                    <a:pt x="8610600" y="25400"/>
                  </a:lnTo>
                  <a:lnTo>
                    <a:pt x="8534400" y="25400"/>
                  </a:lnTo>
                  <a:close/>
                  <a:moveTo>
                    <a:pt x="8712200" y="25400"/>
                  </a:moveTo>
                  <a:lnTo>
                    <a:pt x="8788400" y="25400"/>
                  </a:lnTo>
                  <a:lnTo>
                    <a:pt x="8712200" y="25400"/>
                  </a:lnTo>
                  <a:close/>
                  <a:moveTo>
                    <a:pt x="8890000" y="25400"/>
                  </a:moveTo>
                  <a:lnTo>
                    <a:pt x="8966200" y="25400"/>
                  </a:lnTo>
                  <a:lnTo>
                    <a:pt x="8890000" y="25400"/>
                  </a:lnTo>
                  <a:close/>
                  <a:moveTo>
                    <a:pt x="9067800" y="25400"/>
                  </a:moveTo>
                  <a:lnTo>
                    <a:pt x="9144000" y="25400"/>
                  </a:lnTo>
                  <a:lnTo>
                    <a:pt x="9067800" y="25400"/>
                  </a:lnTo>
                  <a:close/>
                  <a:moveTo>
                    <a:pt x="9245600" y="25400"/>
                  </a:moveTo>
                  <a:lnTo>
                    <a:pt x="9321800" y="25400"/>
                  </a:lnTo>
                  <a:lnTo>
                    <a:pt x="9245600" y="25400"/>
                  </a:lnTo>
                  <a:close/>
                  <a:moveTo>
                    <a:pt x="9423400" y="25400"/>
                  </a:moveTo>
                  <a:lnTo>
                    <a:pt x="9499600" y="25400"/>
                  </a:lnTo>
                  <a:lnTo>
                    <a:pt x="9423400" y="25400"/>
                  </a:lnTo>
                  <a:close/>
                  <a:moveTo>
                    <a:pt x="9601200" y="25400"/>
                  </a:moveTo>
                  <a:lnTo>
                    <a:pt x="9677400" y="25400"/>
                  </a:lnTo>
                  <a:lnTo>
                    <a:pt x="9601200" y="25400"/>
                  </a:lnTo>
                  <a:close/>
                  <a:moveTo>
                    <a:pt x="9779000" y="25400"/>
                  </a:moveTo>
                  <a:lnTo>
                    <a:pt x="9855200" y="25400"/>
                  </a:lnTo>
                  <a:lnTo>
                    <a:pt x="9779000" y="25400"/>
                  </a:lnTo>
                  <a:close/>
                  <a:moveTo>
                    <a:pt x="9956800" y="25400"/>
                  </a:moveTo>
                  <a:lnTo>
                    <a:pt x="10033000" y="25400"/>
                  </a:lnTo>
                  <a:lnTo>
                    <a:pt x="9956800" y="25400"/>
                  </a:lnTo>
                  <a:close/>
                  <a:moveTo>
                    <a:pt x="10134600" y="25400"/>
                  </a:moveTo>
                  <a:lnTo>
                    <a:pt x="10210800" y="25400"/>
                  </a:lnTo>
                  <a:lnTo>
                    <a:pt x="10134600" y="25400"/>
                  </a:lnTo>
                  <a:close/>
                  <a:moveTo>
                    <a:pt x="10312400" y="25400"/>
                  </a:moveTo>
                  <a:lnTo>
                    <a:pt x="10388600" y="25400"/>
                  </a:lnTo>
                  <a:lnTo>
                    <a:pt x="10312400" y="25400"/>
                  </a:lnTo>
                  <a:close/>
                  <a:moveTo>
                    <a:pt x="10490200" y="25400"/>
                  </a:moveTo>
                  <a:lnTo>
                    <a:pt x="10566400" y="25400"/>
                  </a:lnTo>
                  <a:lnTo>
                    <a:pt x="10490200" y="25400"/>
                  </a:lnTo>
                  <a:close/>
                  <a:moveTo>
                    <a:pt x="10668000" y="25400"/>
                  </a:moveTo>
                  <a:lnTo>
                    <a:pt x="10744200" y="25400"/>
                  </a:lnTo>
                  <a:lnTo>
                    <a:pt x="10668000" y="25400"/>
                  </a:lnTo>
                  <a:close/>
                  <a:moveTo>
                    <a:pt x="10845800" y="25400"/>
                  </a:moveTo>
                  <a:lnTo>
                    <a:pt x="10922000" y="25400"/>
                  </a:lnTo>
                  <a:lnTo>
                    <a:pt x="10845800" y="25400"/>
                  </a:lnTo>
                  <a:close/>
                  <a:moveTo>
                    <a:pt x="11023600" y="25400"/>
                  </a:moveTo>
                  <a:lnTo>
                    <a:pt x="11099800" y="25400"/>
                  </a:lnTo>
                  <a:lnTo>
                    <a:pt x="11023600" y="25400"/>
                  </a:lnTo>
                  <a:close/>
                  <a:moveTo>
                    <a:pt x="11201400" y="25400"/>
                  </a:moveTo>
                  <a:lnTo>
                    <a:pt x="11277600" y="25400"/>
                  </a:lnTo>
                  <a:lnTo>
                    <a:pt x="11201400" y="25400"/>
                  </a:lnTo>
                  <a:close/>
                  <a:moveTo>
                    <a:pt x="11379200" y="25400"/>
                  </a:moveTo>
                  <a:lnTo>
                    <a:pt x="11455400" y="25400"/>
                  </a:lnTo>
                  <a:lnTo>
                    <a:pt x="11379200" y="25400"/>
                  </a:lnTo>
                  <a:close/>
                  <a:moveTo>
                    <a:pt x="11557000" y="25400"/>
                  </a:moveTo>
                  <a:lnTo>
                    <a:pt x="11633200" y="25400"/>
                  </a:lnTo>
                  <a:lnTo>
                    <a:pt x="11557000" y="25400"/>
                  </a:lnTo>
                  <a:close/>
                  <a:moveTo>
                    <a:pt x="11734800" y="25400"/>
                  </a:moveTo>
                  <a:lnTo>
                    <a:pt x="11811000" y="25400"/>
                  </a:lnTo>
                  <a:lnTo>
                    <a:pt x="11734800" y="25400"/>
                  </a:lnTo>
                  <a:close/>
                  <a:moveTo>
                    <a:pt x="11912600" y="25400"/>
                  </a:moveTo>
                  <a:lnTo>
                    <a:pt x="11988800" y="25400"/>
                  </a:lnTo>
                  <a:lnTo>
                    <a:pt x="11912600" y="25400"/>
                  </a:lnTo>
                  <a:close/>
                  <a:moveTo>
                    <a:pt x="12090400" y="25400"/>
                  </a:moveTo>
                  <a:lnTo>
                    <a:pt x="12166600" y="25400"/>
                  </a:lnTo>
                  <a:lnTo>
                    <a:pt x="12090400" y="25400"/>
                  </a:lnTo>
                  <a:close/>
                  <a:moveTo>
                    <a:pt x="12268200" y="25400"/>
                  </a:moveTo>
                  <a:lnTo>
                    <a:pt x="12344400" y="25400"/>
                  </a:lnTo>
                  <a:lnTo>
                    <a:pt x="12268200" y="25400"/>
                  </a:lnTo>
                  <a:close/>
                  <a:moveTo>
                    <a:pt x="12446000" y="25400"/>
                  </a:moveTo>
                  <a:lnTo>
                    <a:pt x="12522200" y="25400"/>
                  </a:lnTo>
                  <a:lnTo>
                    <a:pt x="12446000" y="25400"/>
                  </a:lnTo>
                  <a:close/>
                  <a:moveTo>
                    <a:pt x="12623800" y="25400"/>
                  </a:moveTo>
                  <a:lnTo>
                    <a:pt x="12700000" y="25400"/>
                  </a:lnTo>
                  <a:lnTo>
                    <a:pt x="12623800" y="25400"/>
                  </a:lnTo>
                  <a:close/>
                  <a:moveTo>
                    <a:pt x="12801600" y="25400"/>
                  </a:moveTo>
                  <a:lnTo>
                    <a:pt x="12877800" y="25400"/>
                  </a:lnTo>
                  <a:lnTo>
                    <a:pt x="12801600" y="25400"/>
                  </a:lnTo>
                  <a:close/>
                  <a:moveTo>
                    <a:pt x="12979400" y="25400"/>
                  </a:moveTo>
                  <a:lnTo>
                    <a:pt x="13055600" y="25400"/>
                  </a:lnTo>
                  <a:lnTo>
                    <a:pt x="12979400" y="25400"/>
                  </a:lnTo>
                  <a:close/>
                  <a:moveTo>
                    <a:pt x="13157200" y="25400"/>
                  </a:moveTo>
                  <a:lnTo>
                    <a:pt x="13233400" y="25400"/>
                  </a:lnTo>
                  <a:lnTo>
                    <a:pt x="13157200" y="25400"/>
                  </a:lnTo>
                  <a:close/>
                  <a:moveTo>
                    <a:pt x="13335000" y="25400"/>
                  </a:moveTo>
                  <a:lnTo>
                    <a:pt x="13411200" y="25400"/>
                  </a:lnTo>
                  <a:lnTo>
                    <a:pt x="13335000" y="25400"/>
                  </a:lnTo>
                  <a:close/>
                  <a:moveTo>
                    <a:pt x="13512800" y="25400"/>
                  </a:moveTo>
                  <a:lnTo>
                    <a:pt x="13589000" y="25400"/>
                  </a:lnTo>
                  <a:lnTo>
                    <a:pt x="13512800" y="25400"/>
                  </a:lnTo>
                  <a:close/>
                  <a:moveTo>
                    <a:pt x="13690600" y="25400"/>
                  </a:moveTo>
                  <a:lnTo>
                    <a:pt x="13766800" y="25400"/>
                  </a:lnTo>
                  <a:lnTo>
                    <a:pt x="13690600" y="25400"/>
                  </a:lnTo>
                  <a:close/>
                  <a:moveTo>
                    <a:pt x="13868400" y="25400"/>
                  </a:moveTo>
                  <a:lnTo>
                    <a:pt x="13944600" y="25400"/>
                  </a:lnTo>
                  <a:lnTo>
                    <a:pt x="13868400" y="25400"/>
                  </a:lnTo>
                  <a:close/>
                  <a:moveTo>
                    <a:pt x="14046200" y="25400"/>
                  </a:moveTo>
                  <a:lnTo>
                    <a:pt x="14122400" y="25400"/>
                  </a:lnTo>
                  <a:lnTo>
                    <a:pt x="14046200" y="25400"/>
                  </a:lnTo>
                  <a:close/>
                  <a:moveTo>
                    <a:pt x="14224000" y="25400"/>
                  </a:moveTo>
                  <a:lnTo>
                    <a:pt x="14300200" y="25400"/>
                  </a:lnTo>
                  <a:lnTo>
                    <a:pt x="14224000" y="25400"/>
                  </a:lnTo>
                  <a:close/>
                  <a:moveTo>
                    <a:pt x="14401800" y="25400"/>
                  </a:moveTo>
                  <a:lnTo>
                    <a:pt x="14478000" y="25400"/>
                  </a:lnTo>
                  <a:lnTo>
                    <a:pt x="14401800" y="25400"/>
                  </a:lnTo>
                  <a:close/>
                  <a:moveTo>
                    <a:pt x="14579600" y="25400"/>
                  </a:moveTo>
                  <a:lnTo>
                    <a:pt x="14655800" y="25400"/>
                  </a:lnTo>
                  <a:lnTo>
                    <a:pt x="14579600" y="25400"/>
                  </a:lnTo>
                  <a:close/>
                  <a:moveTo>
                    <a:pt x="14757400" y="25400"/>
                  </a:moveTo>
                  <a:lnTo>
                    <a:pt x="14833600" y="25400"/>
                  </a:lnTo>
                  <a:lnTo>
                    <a:pt x="14757400" y="25400"/>
                  </a:lnTo>
                  <a:close/>
                  <a:moveTo>
                    <a:pt x="14935200" y="25400"/>
                  </a:moveTo>
                  <a:lnTo>
                    <a:pt x="15011400" y="25400"/>
                  </a:lnTo>
                  <a:lnTo>
                    <a:pt x="14935200" y="25400"/>
                  </a:lnTo>
                  <a:close/>
                  <a:moveTo>
                    <a:pt x="15113000" y="25400"/>
                  </a:moveTo>
                  <a:lnTo>
                    <a:pt x="15189200" y="25400"/>
                  </a:lnTo>
                  <a:lnTo>
                    <a:pt x="15113000" y="25400"/>
                  </a:lnTo>
                  <a:close/>
                  <a:moveTo>
                    <a:pt x="15290800" y="25400"/>
                  </a:moveTo>
                  <a:lnTo>
                    <a:pt x="15367000" y="25400"/>
                  </a:lnTo>
                  <a:lnTo>
                    <a:pt x="15290800" y="25400"/>
                  </a:lnTo>
                  <a:close/>
                  <a:moveTo>
                    <a:pt x="15468600" y="25400"/>
                  </a:moveTo>
                  <a:lnTo>
                    <a:pt x="15544800" y="25400"/>
                  </a:lnTo>
                  <a:lnTo>
                    <a:pt x="15468600" y="25400"/>
                  </a:lnTo>
                  <a:close/>
                  <a:moveTo>
                    <a:pt x="15646400" y="25400"/>
                  </a:moveTo>
                  <a:lnTo>
                    <a:pt x="15722600" y="25400"/>
                  </a:lnTo>
                  <a:lnTo>
                    <a:pt x="15646400" y="25400"/>
                  </a:lnTo>
                  <a:close/>
                  <a:moveTo>
                    <a:pt x="15824200" y="25400"/>
                  </a:moveTo>
                  <a:lnTo>
                    <a:pt x="15900400" y="25400"/>
                  </a:lnTo>
                  <a:lnTo>
                    <a:pt x="15824200" y="25400"/>
                  </a:lnTo>
                  <a:close/>
                  <a:moveTo>
                    <a:pt x="16002000" y="25400"/>
                  </a:moveTo>
                  <a:lnTo>
                    <a:pt x="16078200" y="25400"/>
                  </a:lnTo>
                  <a:lnTo>
                    <a:pt x="16002000" y="25400"/>
                  </a:lnTo>
                  <a:close/>
                  <a:moveTo>
                    <a:pt x="16179800" y="25400"/>
                  </a:moveTo>
                  <a:lnTo>
                    <a:pt x="16256000" y="25400"/>
                  </a:lnTo>
                  <a:lnTo>
                    <a:pt x="16179800" y="25400"/>
                  </a:lnTo>
                  <a:close/>
                  <a:moveTo>
                    <a:pt x="16357600" y="25400"/>
                  </a:moveTo>
                  <a:lnTo>
                    <a:pt x="16433800" y="25400"/>
                  </a:lnTo>
                  <a:lnTo>
                    <a:pt x="16357600" y="25400"/>
                  </a:lnTo>
                  <a:close/>
                  <a:moveTo>
                    <a:pt x="16535400" y="25400"/>
                  </a:moveTo>
                  <a:lnTo>
                    <a:pt x="16611600" y="25400"/>
                  </a:lnTo>
                  <a:lnTo>
                    <a:pt x="16535400" y="25400"/>
                  </a:lnTo>
                  <a:close/>
                  <a:moveTo>
                    <a:pt x="16713200" y="25400"/>
                  </a:moveTo>
                  <a:lnTo>
                    <a:pt x="16789400" y="25400"/>
                  </a:lnTo>
                  <a:lnTo>
                    <a:pt x="16713200" y="25400"/>
                  </a:lnTo>
                  <a:close/>
                  <a:moveTo>
                    <a:pt x="16891000" y="25400"/>
                  </a:moveTo>
                  <a:lnTo>
                    <a:pt x="16967200" y="25400"/>
                  </a:lnTo>
                  <a:lnTo>
                    <a:pt x="16891000" y="25400"/>
                  </a:lnTo>
                  <a:close/>
                  <a:moveTo>
                    <a:pt x="17068800" y="25400"/>
                  </a:moveTo>
                  <a:lnTo>
                    <a:pt x="17145000" y="25400"/>
                  </a:lnTo>
                  <a:lnTo>
                    <a:pt x="17068800" y="25400"/>
                  </a:lnTo>
                  <a:close/>
                  <a:moveTo>
                    <a:pt x="17246600" y="25400"/>
                  </a:moveTo>
                  <a:lnTo>
                    <a:pt x="17322800" y="25400"/>
                  </a:lnTo>
                  <a:lnTo>
                    <a:pt x="17246600" y="25400"/>
                  </a:lnTo>
                  <a:close/>
                  <a:moveTo>
                    <a:pt x="17424400" y="25400"/>
                  </a:moveTo>
                  <a:lnTo>
                    <a:pt x="17500600" y="25400"/>
                  </a:lnTo>
                  <a:lnTo>
                    <a:pt x="17424400" y="25400"/>
                  </a:lnTo>
                  <a:close/>
                  <a:moveTo>
                    <a:pt x="17602200" y="25400"/>
                  </a:moveTo>
                  <a:lnTo>
                    <a:pt x="17678400" y="25400"/>
                  </a:lnTo>
                  <a:lnTo>
                    <a:pt x="17602200" y="25400"/>
                  </a:lnTo>
                  <a:close/>
                  <a:moveTo>
                    <a:pt x="17780000" y="25400"/>
                  </a:moveTo>
                  <a:lnTo>
                    <a:pt x="17856200" y="25400"/>
                  </a:lnTo>
                  <a:lnTo>
                    <a:pt x="17780000" y="25400"/>
                  </a:lnTo>
                  <a:close/>
                  <a:moveTo>
                    <a:pt x="17957800" y="25400"/>
                  </a:moveTo>
                  <a:lnTo>
                    <a:pt x="18034000" y="25400"/>
                  </a:lnTo>
                  <a:lnTo>
                    <a:pt x="17957800" y="25400"/>
                  </a:lnTo>
                  <a:close/>
                  <a:moveTo>
                    <a:pt x="18135600" y="25400"/>
                  </a:moveTo>
                  <a:lnTo>
                    <a:pt x="18211800" y="25400"/>
                  </a:lnTo>
                  <a:lnTo>
                    <a:pt x="18135600" y="25400"/>
                  </a:lnTo>
                  <a:close/>
                  <a:moveTo>
                    <a:pt x="18313400" y="25400"/>
                  </a:moveTo>
                  <a:lnTo>
                    <a:pt x="18389600" y="25400"/>
                  </a:lnTo>
                  <a:lnTo>
                    <a:pt x="18313400" y="25400"/>
                  </a:lnTo>
                  <a:close/>
                  <a:moveTo>
                    <a:pt x="18491200" y="25400"/>
                  </a:moveTo>
                  <a:lnTo>
                    <a:pt x="18567400" y="25400"/>
                  </a:lnTo>
                  <a:lnTo>
                    <a:pt x="18491200" y="25400"/>
                  </a:lnTo>
                  <a:close/>
                  <a:moveTo>
                    <a:pt x="18669000" y="25400"/>
                  </a:moveTo>
                  <a:lnTo>
                    <a:pt x="18745200" y="25400"/>
                  </a:lnTo>
                  <a:lnTo>
                    <a:pt x="18669000" y="25400"/>
                  </a:lnTo>
                  <a:close/>
                  <a:moveTo>
                    <a:pt x="18846800" y="25400"/>
                  </a:moveTo>
                  <a:lnTo>
                    <a:pt x="18923000" y="25400"/>
                  </a:lnTo>
                  <a:lnTo>
                    <a:pt x="18846800" y="25400"/>
                  </a:lnTo>
                  <a:close/>
                  <a:moveTo>
                    <a:pt x="19024600" y="25400"/>
                  </a:moveTo>
                  <a:lnTo>
                    <a:pt x="19100800" y="25400"/>
                  </a:lnTo>
                  <a:lnTo>
                    <a:pt x="19024600" y="25400"/>
                  </a:lnTo>
                  <a:close/>
                  <a:moveTo>
                    <a:pt x="19202400" y="25400"/>
                  </a:moveTo>
                  <a:lnTo>
                    <a:pt x="19278600" y="25400"/>
                  </a:lnTo>
                  <a:lnTo>
                    <a:pt x="19202400" y="25400"/>
                  </a:lnTo>
                  <a:close/>
                  <a:moveTo>
                    <a:pt x="19380200" y="25400"/>
                  </a:moveTo>
                  <a:lnTo>
                    <a:pt x="19456400" y="25400"/>
                  </a:lnTo>
                  <a:lnTo>
                    <a:pt x="19380200" y="25400"/>
                  </a:lnTo>
                  <a:close/>
                  <a:moveTo>
                    <a:pt x="19558000" y="25400"/>
                  </a:moveTo>
                  <a:lnTo>
                    <a:pt x="19634200" y="25400"/>
                  </a:lnTo>
                  <a:lnTo>
                    <a:pt x="19558000" y="25400"/>
                  </a:lnTo>
                  <a:close/>
                  <a:moveTo>
                    <a:pt x="19735800" y="25400"/>
                  </a:moveTo>
                  <a:lnTo>
                    <a:pt x="19812000" y="25400"/>
                  </a:lnTo>
                  <a:lnTo>
                    <a:pt x="19735800" y="25400"/>
                  </a:lnTo>
                  <a:close/>
                  <a:moveTo>
                    <a:pt x="19913600" y="25400"/>
                  </a:moveTo>
                  <a:lnTo>
                    <a:pt x="19989800" y="25400"/>
                  </a:lnTo>
                  <a:lnTo>
                    <a:pt x="19913600" y="25400"/>
                  </a:lnTo>
                  <a:close/>
                  <a:moveTo>
                    <a:pt x="20091400" y="25400"/>
                  </a:moveTo>
                  <a:lnTo>
                    <a:pt x="20167600" y="25400"/>
                  </a:lnTo>
                  <a:lnTo>
                    <a:pt x="20091400" y="25400"/>
                  </a:lnTo>
                  <a:close/>
                  <a:moveTo>
                    <a:pt x="20269200" y="25400"/>
                  </a:moveTo>
                  <a:lnTo>
                    <a:pt x="20345400" y="25400"/>
                  </a:lnTo>
                  <a:lnTo>
                    <a:pt x="20269200" y="25400"/>
                  </a:lnTo>
                  <a:close/>
                  <a:moveTo>
                    <a:pt x="20447000" y="25400"/>
                  </a:moveTo>
                  <a:lnTo>
                    <a:pt x="20523200" y="25400"/>
                  </a:lnTo>
                  <a:lnTo>
                    <a:pt x="20447000" y="25400"/>
                  </a:lnTo>
                  <a:close/>
                  <a:moveTo>
                    <a:pt x="20624800" y="25400"/>
                  </a:moveTo>
                  <a:lnTo>
                    <a:pt x="20701000" y="25400"/>
                  </a:lnTo>
                  <a:lnTo>
                    <a:pt x="20624800" y="25400"/>
                  </a:lnTo>
                  <a:close/>
                  <a:moveTo>
                    <a:pt x="20802600" y="25400"/>
                  </a:moveTo>
                  <a:lnTo>
                    <a:pt x="20878800" y="25400"/>
                  </a:lnTo>
                  <a:lnTo>
                    <a:pt x="20802600" y="25400"/>
                  </a:lnTo>
                  <a:close/>
                  <a:moveTo>
                    <a:pt x="20980400" y="25400"/>
                  </a:moveTo>
                  <a:lnTo>
                    <a:pt x="21056600" y="25400"/>
                  </a:lnTo>
                  <a:lnTo>
                    <a:pt x="20980400" y="25400"/>
                  </a:lnTo>
                  <a:close/>
                  <a:moveTo>
                    <a:pt x="21158200" y="25400"/>
                  </a:moveTo>
                  <a:lnTo>
                    <a:pt x="21234400" y="25400"/>
                  </a:lnTo>
                  <a:lnTo>
                    <a:pt x="21158200" y="25400"/>
                  </a:lnTo>
                  <a:close/>
                  <a:moveTo>
                    <a:pt x="21336000" y="25400"/>
                  </a:moveTo>
                  <a:lnTo>
                    <a:pt x="21412200" y="25400"/>
                  </a:lnTo>
                  <a:lnTo>
                    <a:pt x="21336000" y="25400"/>
                  </a:lnTo>
                  <a:close/>
                  <a:moveTo>
                    <a:pt x="21513800" y="25400"/>
                  </a:moveTo>
                  <a:lnTo>
                    <a:pt x="21590000" y="25400"/>
                  </a:lnTo>
                  <a:lnTo>
                    <a:pt x="21513800" y="25400"/>
                  </a:lnTo>
                  <a:close/>
                  <a:moveTo>
                    <a:pt x="21691600" y="25400"/>
                  </a:moveTo>
                  <a:lnTo>
                    <a:pt x="21767800" y="25400"/>
                  </a:lnTo>
                  <a:lnTo>
                    <a:pt x="21691600" y="25400"/>
                  </a:lnTo>
                  <a:close/>
                  <a:moveTo>
                    <a:pt x="21869400" y="25400"/>
                  </a:moveTo>
                  <a:lnTo>
                    <a:pt x="21945600" y="25400"/>
                  </a:lnTo>
                  <a:lnTo>
                    <a:pt x="21869400" y="25400"/>
                  </a:lnTo>
                  <a:close/>
                  <a:moveTo>
                    <a:pt x="0" y="0"/>
                  </a:moveTo>
                  <a:lnTo>
                    <a:pt x="76200" y="0"/>
                  </a:lnTo>
                  <a:lnTo>
                    <a:pt x="76200" y="25400"/>
                  </a:lnTo>
                  <a:lnTo>
                    <a:pt x="0" y="25400"/>
                  </a:lnTo>
                  <a:close/>
                </a:path>
              </a:pathLst>
            </a:custGeom>
            <a:solidFill>
              <a:srgbClr val="9FB8CD"/>
            </a:solidFill>
          </p:spPr>
        </p:sp>
      </p:grpSp>
      <p:grpSp>
        <p:nvGrpSpPr>
          <p:cNvPr id="5" name="Group 5"/>
          <p:cNvGrpSpPr/>
          <p:nvPr/>
        </p:nvGrpSpPr>
        <p:grpSpPr>
          <a:xfrm>
            <a:off x="904875" y="1704975"/>
            <a:ext cx="16478250" cy="19050"/>
            <a:chOff x="0" y="0"/>
            <a:chExt cx="21971000" cy="25400"/>
          </a:xfrm>
        </p:grpSpPr>
        <p:sp>
          <p:nvSpPr>
            <p:cNvPr id="6" name="Freeform 6"/>
            <p:cNvSpPr/>
            <p:nvPr/>
          </p:nvSpPr>
          <p:spPr>
            <a:xfrm>
              <a:off x="12700" y="0"/>
              <a:ext cx="21945600" cy="25400"/>
            </a:xfrm>
            <a:custGeom>
              <a:avLst/>
              <a:gdLst/>
              <a:ahLst/>
              <a:cxnLst/>
              <a:rect l="l" t="t" r="r" b="b"/>
              <a:pathLst>
                <a:path w="21945600" h="25400">
                  <a:moveTo>
                    <a:pt x="177800" y="0"/>
                  </a:moveTo>
                  <a:lnTo>
                    <a:pt x="254000" y="0"/>
                  </a:lnTo>
                  <a:lnTo>
                    <a:pt x="254000" y="25400"/>
                  </a:lnTo>
                  <a:lnTo>
                    <a:pt x="177800" y="25400"/>
                  </a:lnTo>
                  <a:close/>
                  <a:moveTo>
                    <a:pt x="355600" y="0"/>
                  </a:moveTo>
                  <a:lnTo>
                    <a:pt x="431800" y="0"/>
                  </a:lnTo>
                  <a:lnTo>
                    <a:pt x="431800" y="25400"/>
                  </a:lnTo>
                  <a:lnTo>
                    <a:pt x="355600" y="25400"/>
                  </a:lnTo>
                  <a:close/>
                  <a:moveTo>
                    <a:pt x="533400" y="0"/>
                  </a:moveTo>
                  <a:lnTo>
                    <a:pt x="609600" y="0"/>
                  </a:lnTo>
                  <a:lnTo>
                    <a:pt x="609600" y="25400"/>
                  </a:lnTo>
                  <a:lnTo>
                    <a:pt x="533400" y="25400"/>
                  </a:lnTo>
                  <a:close/>
                  <a:moveTo>
                    <a:pt x="711200" y="0"/>
                  </a:moveTo>
                  <a:lnTo>
                    <a:pt x="787400" y="0"/>
                  </a:lnTo>
                  <a:lnTo>
                    <a:pt x="787400" y="25400"/>
                  </a:lnTo>
                  <a:lnTo>
                    <a:pt x="711200" y="25400"/>
                  </a:lnTo>
                  <a:close/>
                  <a:moveTo>
                    <a:pt x="889000" y="0"/>
                  </a:moveTo>
                  <a:lnTo>
                    <a:pt x="965200" y="0"/>
                  </a:lnTo>
                  <a:lnTo>
                    <a:pt x="965200" y="25400"/>
                  </a:lnTo>
                  <a:lnTo>
                    <a:pt x="889000" y="25400"/>
                  </a:lnTo>
                  <a:close/>
                  <a:moveTo>
                    <a:pt x="1066800" y="0"/>
                  </a:moveTo>
                  <a:lnTo>
                    <a:pt x="1143000" y="0"/>
                  </a:lnTo>
                  <a:lnTo>
                    <a:pt x="1143000" y="25400"/>
                  </a:lnTo>
                  <a:lnTo>
                    <a:pt x="1066800" y="25400"/>
                  </a:lnTo>
                  <a:close/>
                  <a:moveTo>
                    <a:pt x="1244600" y="0"/>
                  </a:moveTo>
                  <a:lnTo>
                    <a:pt x="1320800" y="0"/>
                  </a:lnTo>
                  <a:lnTo>
                    <a:pt x="1320800" y="25400"/>
                  </a:lnTo>
                  <a:lnTo>
                    <a:pt x="1244600" y="25400"/>
                  </a:lnTo>
                  <a:close/>
                  <a:moveTo>
                    <a:pt x="1422400" y="25400"/>
                  </a:moveTo>
                  <a:lnTo>
                    <a:pt x="1498600" y="25400"/>
                  </a:lnTo>
                  <a:lnTo>
                    <a:pt x="1422400" y="25400"/>
                  </a:lnTo>
                  <a:close/>
                  <a:moveTo>
                    <a:pt x="1600200" y="25400"/>
                  </a:moveTo>
                  <a:lnTo>
                    <a:pt x="1676400" y="25400"/>
                  </a:lnTo>
                  <a:lnTo>
                    <a:pt x="1600200" y="25400"/>
                  </a:lnTo>
                  <a:close/>
                  <a:moveTo>
                    <a:pt x="1778000" y="25400"/>
                  </a:moveTo>
                  <a:lnTo>
                    <a:pt x="1854200" y="25400"/>
                  </a:lnTo>
                  <a:lnTo>
                    <a:pt x="1778000" y="25400"/>
                  </a:lnTo>
                  <a:close/>
                  <a:moveTo>
                    <a:pt x="1955800" y="25400"/>
                  </a:moveTo>
                  <a:lnTo>
                    <a:pt x="2032000" y="25400"/>
                  </a:lnTo>
                  <a:lnTo>
                    <a:pt x="1955800" y="25400"/>
                  </a:lnTo>
                  <a:close/>
                  <a:moveTo>
                    <a:pt x="2133600" y="25400"/>
                  </a:moveTo>
                  <a:lnTo>
                    <a:pt x="2209800" y="25400"/>
                  </a:lnTo>
                  <a:lnTo>
                    <a:pt x="2133600" y="25400"/>
                  </a:lnTo>
                  <a:close/>
                  <a:moveTo>
                    <a:pt x="2311400" y="25400"/>
                  </a:moveTo>
                  <a:lnTo>
                    <a:pt x="2387600" y="25400"/>
                  </a:lnTo>
                  <a:lnTo>
                    <a:pt x="2311400" y="25400"/>
                  </a:lnTo>
                  <a:close/>
                  <a:moveTo>
                    <a:pt x="2489200" y="25400"/>
                  </a:moveTo>
                  <a:lnTo>
                    <a:pt x="2565400" y="25400"/>
                  </a:lnTo>
                  <a:lnTo>
                    <a:pt x="2489200" y="25400"/>
                  </a:lnTo>
                  <a:close/>
                  <a:moveTo>
                    <a:pt x="2667000" y="25400"/>
                  </a:moveTo>
                  <a:lnTo>
                    <a:pt x="2743200" y="25400"/>
                  </a:lnTo>
                  <a:lnTo>
                    <a:pt x="2667000" y="25400"/>
                  </a:lnTo>
                  <a:close/>
                  <a:moveTo>
                    <a:pt x="2844800" y="25400"/>
                  </a:moveTo>
                  <a:lnTo>
                    <a:pt x="2921000" y="25400"/>
                  </a:lnTo>
                  <a:lnTo>
                    <a:pt x="2844800" y="25400"/>
                  </a:lnTo>
                  <a:close/>
                  <a:moveTo>
                    <a:pt x="3022600" y="25400"/>
                  </a:moveTo>
                  <a:lnTo>
                    <a:pt x="3098800" y="25400"/>
                  </a:lnTo>
                  <a:lnTo>
                    <a:pt x="3022600" y="25400"/>
                  </a:lnTo>
                  <a:close/>
                  <a:moveTo>
                    <a:pt x="3200400" y="25400"/>
                  </a:moveTo>
                  <a:lnTo>
                    <a:pt x="3276600" y="25400"/>
                  </a:lnTo>
                  <a:lnTo>
                    <a:pt x="3200400" y="25400"/>
                  </a:lnTo>
                  <a:close/>
                  <a:moveTo>
                    <a:pt x="3378200" y="25400"/>
                  </a:moveTo>
                  <a:lnTo>
                    <a:pt x="3454400" y="25400"/>
                  </a:lnTo>
                  <a:lnTo>
                    <a:pt x="3378200" y="25400"/>
                  </a:lnTo>
                  <a:close/>
                  <a:moveTo>
                    <a:pt x="3556000" y="25400"/>
                  </a:moveTo>
                  <a:lnTo>
                    <a:pt x="3632200" y="25400"/>
                  </a:lnTo>
                  <a:lnTo>
                    <a:pt x="3556000" y="25400"/>
                  </a:lnTo>
                  <a:close/>
                  <a:moveTo>
                    <a:pt x="3733800" y="25400"/>
                  </a:moveTo>
                  <a:lnTo>
                    <a:pt x="3810000" y="25400"/>
                  </a:lnTo>
                  <a:lnTo>
                    <a:pt x="3733800" y="25400"/>
                  </a:lnTo>
                  <a:close/>
                  <a:moveTo>
                    <a:pt x="3911600" y="25400"/>
                  </a:moveTo>
                  <a:lnTo>
                    <a:pt x="3987800" y="25400"/>
                  </a:lnTo>
                  <a:lnTo>
                    <a:pt x="3911600" y="25400"/>
                  </a:lnTo>
                  <a:close/>
                  <a:moveTo>
                    <a:pt x="4089400" y="25400"/>
                  </a:moveTo>
                  <a:lnTo>
                    <a:pt x="4165600" y="25400"/>
                  </a:lnTo>
                  <a:lnTo>
                    <a:pt x="4089400" y="25400"/>
                  </a:lnTo>
                  <a:close/>
                  <a:moveTo>
                    <a:pt x="4267200" y="25400"/>
                  </a:moveTo>
                  <a:lnTo>
                    <a:pt x="4343400" y="25400"/>
                  </a:lnTo>
                  <a:lnTo>
                    <a:pt x="4267200" y="25400"/>
                  </a:lnTo>
                  <a:close/>
                  <a:moveTo>
                    <a:pt x="4445000" y="25400"/>
                  </a:moveTo>
                  <a:lnTo>
                    <a:pt x="4521200" y="25400"/>
                  </a:lnTo>
                  <a:lnTo>
                    <a:pt x="4445000" y="25400"/>
                  </a:lnTo>
                  <a:close/>
                  <a:moveTo>
                    <a:pt x="4622800" y="25400"/>
                  </a:moveTo>
                  <a:lnTo>
                    <a:pt x="4699000" y="25400"/>
                  </a:lnTo>
                  <a:lnTo>
                    <a:pt x="4622800" y="25400"/>
                  </a:lnTo>
                  <a:close/>
                  <a:moveTo>
                    <a:pt x="4800600" y="25400"/>
                  </a:moveTo>
                  <a:lnTo>
                    <a:pt x="4876800" y="25400"/>
                  </a:lnTo>
                  <a:lnTo>
                    <a:pt x="4800600" y="25400"/>
                  </a:lnTo>
                  <a:close/>
                  <a:moveTo>
                    <a:pt x="4978400" y="25400"/>
                  </a:moveTo>
                  <a:lnTo>
                    <a:pt x="5054600" y="25400"/>
                  </a:lnTo>
                  <a:lnTo>
                    <a:pt x="4978400" y="25400"/>
                  </a:lnTo>
                  <a:close/>
                  <a:moveTo>
                    <a:pt x="5156200" y="25400"/>
                  </a:moveTo>
                  <a:lnTo>
                    <a:pt x="5232400" y="25400"/>
                  </a:lnTo>
                  <a:lnTo>
                    <a:pt x="5156200" y="25400"/>
                  </a:lnTo>
                  <a:close/>
                  <a:moveTo>
                    <a:pt x="5334000" y="25400"/>
                  </a:moveTo>
                  <a:lnTo>
                    <a:pt x="5410200" y="25400"/>
                  </a:lnTo>
                  <a:lnTo>
                    <a:pt x="5334000" y="25400"/>
                  </a:lnTo>
                  <a:close/>
                  <a:moveTo>
                    <a:pt x="5511800" y="25400"/>
                  </a:moveTo>
                  <a:lnTo>
                    <a:pt x="5588000" y="25400"/>
                  </a:lnTo>
                  <a:lnTo>
                    <a:pt x="5511800" y="25400"/>
                  </a:lnTo>
                  <a:close/>
                  <a:moveTo>
                    <a:pt x="5689600" y="25400"/>
                  </a:moveTo>
                  <a:lnTo>
                    <a:pt x="5765800" y="25400"/>
                  </a:lnTo>
                  <a:lnTo>
                    <a:pt x="5689600" y="25400"/>
                  </a:lnTo>
                  <a:close/>
                  <a:moveTo>
                    <a:pt x="5867400" y="25400"/>
                  </a:moveTo>
                  <a:lnTo>
                    <a:pt x="5943600" y="25400"/>
                  </a:lnTo>
                  <a:lnTo>
                    <a:pt x="5867400" y="25400"/>
                  </a:lnTo>
                  <a:close/>
                  <a:moveTo>
                    <a:pt x="6045200" y="25400"/>
                  </a:moveTo>
                  <a:lnTo>
                    <a:pt x="6121400" y="25400"/>
                  </a:lnTo>
                  <a:lnTo>
                    <a:pt x="6045200" y="25400"/>
                  </a:lnTo>
                  <a:close/>
                  <a:moveTo>
                    <a:pt x="6223000" y="25400"/>
                  </a:moveTo>
                  <a:lnTo>
                    <a:pt x="6299200" y="25400"/>
                  </a:lnTo>
                  <a:lnTo>
                    <a:pt x="6223000" y="25400"/>
                  </a:lnTo>
                  <a:close/>
                  <a:moveTo>
                    <a:pt x="6400800" y="25400"/>
                  </a:moveTo>
                  <a:lnTo>
                    <a:pt x="6477000" y="25400"/>
                  </a:lnTo>
                  <a:lnTo>
                    <a:pt x="6400800" y="25400"/>
                  </a:lnTo>
                  <a:close/>
                  <a:moveTo>
                    <a:pt x="6578600" y="25400"/>
                  </a:moveTo>
                  <a:lnTo>
                    <a:pt x="6654800" y="25400"/>
                  </a:lnTo>
                  <a:lnTo>
                    <a:pt x="6578600" y="25400"/>
                  </a:lnTo>
                  <a:close/>
                  <a:moveTo>
                    <a:pt x="6756400" y="25400"/>
                  </a:moveTo>
                  <a:lnTo>
                    <a:pt x="6832600" y="25400"/>
                  </a:lnTo>
                  <a:lnTo>
                    <a:pt x="6756400" y="25400"/>
                  </a:lnTo>
                  <a:close/>
                  <a:moveTo>
                    <a:pt x="6934200" y="25400"/>
                  </a:moveTo>
                  <a:lnTo>
                    <a:pt x="7010400" y="25400"/>
                  </a:lnTo>
                  <a:lnTo>
                    <a:pt x="6934200" y="25400"/>
                  </a:lnTo>
                  <a:close/>
                  <a:moveTo>
                    <a:pt x="7112000" y="25400"/>
                  </a:moveTo>
                  <a:lnTo>
                    <a:pt x="7188200" y="25400"/>
                  </a:lnTo>
                  <a:lnTo>
                    <a:pt x="7112000" y="25400"/>
                  </a:lnTo>
                  <a:close/>
                  <a:moveTo>
                    <a:pt x="7289800" y="25400"/>
                  </a:moveTo>
                  <a:lnTo>
                    <a:pt x="7366000" y="25400"/>
                  </a:lnTo>
                  <a:lnTo>
                    <a:pt x="7289800" y="25400"/>
                  </a:lnTo>
                  <a:close/>
                  <a:moveTo>
                    <a:pt x="7467600" y="25400"/>
                  </a:moveTo>
                  <a:lnTo>
                    <a:pt x="7543800" y="25400"/>
                  </a:lnTo>
                  <a:lnTo>
                    <a:pt x="7467600" y="25400"/>
                  </a:lnTo>
                  <a:close/>
                  <a:moveTo>
                    <a:pt x="7645400" y="25400"/>
                  </a:moveTo>
                  <a:lnTo>
                    <a:pt x="7721600" y="25400"/>
                  </a:lnTo>
                  <a:lnTo>
                    <a:pt x="7645400" y="25400"/>
                  </a:lnTo>
                  <a:close/>
                  <a:moveTo>
                    <a:pt x="7823200" y="25400"/>
                  </a:moveTo>
                  <a:lnTo>
                    <a:pt x="7899400" y="25400"/>
                  </a:lnTo>
                  <a:lnTo>
                    <a:pt x="7823200" y="25400"/>
                  </a:lnTo>
                  <a:close/>
                  <a:moveTo>
                    <a:pt x="8001000" y="25400"/>
                  </a:moveTo>
                  <a:lnTo>
                    <a:pt x="8077200" y="25400"/>
                  </a:lnTo>
                  <a:lnTo>
                    <a:pt x="8001000" y="25400"/>
                  </a:lnTo>
                  <a:close/>
                  <a:moveTo>
                    <a:pt x="8178800" y="25400"/>
                  </a:moveTo>
                  <a:lnTo>
                    <a:pt x="8255000" y="25400"/>
                  </a:lnTo>
                  <a:lnTo>
                    <a:pt x="8178800" y="25400"/>
                  </a:lnTo>
                  <a:close/>
                  <a:moveTo>
                    <a:pt x="8356600" y="25400"/>
                  </a:moveTo>
                  <a:lnTo>
                    <a:pt x="8432800" y="25400"/>
                  </a:lnTo>
                  <a:lnTo>
                    <a:pt x="8356600" y="25400"/>
                  </a:lnTo>
                  <a:close/>
                  <a:moveTo>
                    <a:pt x="8534400" y="25400"/>
                  </a:moveTo>
                  <a:lnTo>
                    <a:pt x="8610600" y="25400"/>
                  </a:lnTo>
                  <a:lnTo>
                    <a:pt x="8534400" y="25400"/>
                  </a:lnTo>
                  <a:close/>
                  <a:moveTo>
                    <a:pt x="8712200" y="25400"/>
                  </a:moveTo>
                  <a:lnTo>
                    <a:pt x="8788400" y="25400"/>
                  </a:lnTo>
                  <a:lnTo>
                    <a:pt x="8712200" y="25400"/>
                  </a:lnTo>
                  <a:close/>
                  <a:moveTo>
                    <a:pt x="8890000" y="25400"/>
                  </a:moveTo>
                  <a:lnTo>
                    <a:pt x="8966200" y="25400"/>
                  </a:lnTo>
                  <a:lnTo>
                    <a:pt x="8890000" y="25400"/>
                  </a:lnTo>
                  <a:close/>
                  <a:moveTo>
                    <a:pt x="9067800" y="25400"/>
                  </a:moveTo>
                  <a:lnTo>
                    <a:pt x="9144000" y="25400"/>
                  </a:lnTo>
                  <a:lnTo>
                    <a:pt x="9067800" y="25400"/>
                  </a:lnTo>
                  <a:close/>
                  <a:moveTo>
                    <a:pt x="9245600" y="25400"/>
                  </a:moveTo>
                  <a:lnTo>
                    <a:pt x="9321800" y="25400"/>
                  </a:lnTo>
                  <a:lnTo>
                    <a:pt x="9245600" y="25400"/>
                  </a:lnTo>
                  <a:close/>
                  <a:moveTo>
                    <a:pt x="9423400" y="25400"/>
                  </a:moveTo>
                  <a:lnTo>
                    <a:pt x="9499600" y="25400"/>
                  </a:lnTo>
                  <a:lnTo>
                    <a:pt x="9423400" y="25400"/>
                  </a:lnTo>
                  <a:close/>
                  <a:moveTo>
                    <a:pt x="9601200" y="25400"/>
                  </a:moveTo>
                  <a:lnTo>
                    <a:pt x="9677400" y="25400"/>
                  </a:lnTo>
                  <a:lnTo>
                    <a:pt x="9601200" y="25400"/>
                  </a:lnTo>
                  <a:close/>
                  <a:moveTo>
                    <a:pt x="9779000" y="25400"/>
                  </a:moveTo>
                  <a:lnTo>
                    <a:pt x="9855200" y="25400"/>
                  </a:lnTo>
                  <a:lnTo>
                    <a:pt x="9779000" y="25400"/>
                  </a:lnTo>
                  <a:close/>
                  <a:moveTo>
                    <a:pt x="9956800" y="25400"/>
                  </a:moveTo>
                  <a:lnTo>
                    <a:pt x="10033000" y="25400"/>
                  </a:lnTo>
                  <a:lnTo>
                    <a:pt x="9956800" y="25400"/>
                  </a:lnTo>
                  <a:close/>
                  <a:moveTo>
                    <a:pt x="10134600" y="25400"/>
                  </a:moveTo>
                  <a:lnTo>
                    <a:pt x="10210800" y="25400"/>
                  </a:lnTo>
                  <a:lnTo>
                    <a:pt x="10134600" y="25400"/>
                  </a:lnTo>
                  <a:close/>
                  <a:moveTo>
                    <a:pt x="10312400" y="25400"/>
                  </a:moveTo>
                  <a:lnTo>
                    <a:pt x="10388600" y="25400"/>
                  </a:lnTo>
                  <a:lnTo>
                    <a:pt x="10312400" y="25400"/>
                  </a:lnTo>
                  <a:close/>
                  <a:moveTo>
                    <a:pt x="10490200" y="25400"/>
                  </a:moveTo>
                  <a:lnTo>
                    <a:pt x="10566400" y="25400"/>
                  </a:lnTo>
                  <a:lnTo>
                    <a:pt x="10490200" y="25400"/>
                  </a:lnTo>
                  <a:close/>
                  <a:moveTo>
                    <a:pt x="10668000" y="25400"/>
                  </a:moveTo>
                  <a:lnTo>
                    <a:pt x="10744200" y="25400"/>
                  </a:lnTo>
                  <a:lnTo>
                    <a:pt x="10668000" y="25400"/>
                  </a:lnTo>
                  <a:close/>
                  <a:moveTo>
                    <a:pt x="10845800" y="25400"/>
                  </a:moveTo>
                  <a:lnTo>
                    <a:pt x="10922000" y="25400"/>
                  </a:lnTo>
                  <a:lnTo>
                    <a:pt x="10845800" y="25400"/>
                  </a:lnTo>
                  <a:close/>
                  <a:moveTo>
                    <a:pt x="11023600" y="25400"/>
                  </a:moveTo>
                  <a:lnTo>
                    <a:pt x="11099800" y="25400"/>
                  </a:lnTo>
                  <a:lnTo>
                    <a:pt x="11023600" y="25400"/>
                  </a:lnTo>
                  <a:close/>
                  <a:moveTo>
                    <a:pt x="11201400" y="25400"/>
                  </a:moveTo>
                  <a:lnTo>
                    <a:pt x="11277600" y="25400"/>
                  </a:lnTo>
                  <a:lnTo>
                    <a:pt x="11201400" y="25400"/>
                  </a:lnTo>
                  <a:close/>
                  <a:moveTo>
                    <a:pt x="11379200" y="25400"/>
                  </a:moveTo>
                  <a:lnTo>
                    <a:pt x="11455400" y="25400"/>
                  </a:lnTo>
                  <a:lnTo>
                    <a:pt x="11379200" y="25400"/>
                  </a:lnTo>
                  <a:close/>
                  <a:moveTo>
                    <a:pt x="11557000" y="25400"/>
                  </a:moveTo>
                  <a:lnTo>
                    <a:pt x="11633200" y="25400"/>
                  </a:lnTo>
                  <a:lnTo>
                    <a:pt x="11557000" y="25400"/>
                  </a:lnTo>
                  <a:close/>
                  <a:moveTo>
                    <a:pt x="11734800" y="25400"/>
                  </a:moveTo>
                  <a:lnTo>
                    <a:pt x="11811000" y="25400"/>
                  </a:lnTo>
                  <a:lnTo>
                    <a:pt x="11734800" y="25400"/>
                  </a:lnTo>
                  <a:close/>
                  <a:moveTo>
                    <a:pt x="11912600" y="25400"/>
                  </a:moveTo>
                  <a:lnTo>
                    <a:pt x="11988800" y="25400"/>
                  </a:lnTo>
                  <a:lnTo>
                    <a:pt x="11912600" y="25400"/>
                  </a:lnTo>
                  <a:close/>
                  <a:moveTo>
                    <a:pt x="12090400" y="25400"/>
                  </a:moveTo>
                  <a:lnTo>
                    <a:pt x="12166600" y="25400"/>
                  </a:lnTo>
                  <a:lnTo>
                    <a:pt x="12090400" y="25400"/>
                  </a:lnTo>
                  <a:close/>
                  <a:moveTo>
                    <a:pt x="12268200" y="25400"/>
                  </a:moveTo>
                  <a:lnTo>
                    <a:pt x="12344400" y="25400"/>
                  </a:lnTo>
                  <a:lnTo>
                    <a:pt x="12268200" y="25400"/>
                  </a:lnTo>
                  <a:close/>
                  <a:moveTo>
                    <a:pt x="12446000" y="25400"/>
                  </a:moveTo>
                  <a:lnTo>
                    <a:pt x="12522200" y="25400"/>
                  </a:lnTo>
                  <a:lnTo>
                    <a:pt x="12446000" y="25400"/>
                  </a:lnTo>
                  <a:close/>
                  <a:moveTo>
                    <a:pt x="12623800" y="25400"/>
                  </a:moveTo>
                  <a:lnTo>
                    <a:pt x="12700000" y="25400"/>
                  </a:lnTo>
                  <a:lnTo>
                    <a:pt x="12623800" y="25400"/>
                  </a:lnTo>
                  <a:close/>
                  <a:moveTo>
                    <a:pt x="12801600" y="25400"/>
                  </a:moveTo>
                  <a:lnTo>
                    <a:pt x="12877800" y="25400"/>
                  </a:lnTo>
                  <a:lnTo>
                    <a:pt x="12801600" y="25400"/>
                  </a:lnTo>
                  <a:close/>
                  <a:moveTo>
                    <a:pt x="12979400" y="25400"/>
                  </a:moveTo>
                  <a:lnTo>
                    <a:pt x="13055600" y="25400"/>
                  </a:lnTo>
                  <a:lnTo>
                    <a:pt x="12979400" y="25400"/>
                  </a:lnTo>
                  <a:close/>
                  <a:moveTo>
                    <a:pt x="13157200" y="25400"/>
                  </a:moveTo>
                  <a:lnTo>
                    <a:pt x="13233400" y="25400"/>
                  </a:lnTo>
                  <a:lnTo>
                    <a:pt x="13157200" y="25400"/>
                  </a:lnTo>
                  <a:close/>
                  <a:moveTo>
                    <a:pt x="13335000" y="25400"/>
                  </a:moveTo>
                  <a:lnTo>
                    <a:pt x="13411200" y="25400"/>
                  </a:lnTo>
                  <a:lnTo>
                    <a:pt x="13335000" y="25400"/>
                  </a:lnTo>
                  <a:close/>
                  <a:moveTo>
                    <a:pt x="13512800" y="25400"/>
                  </a:moveTo>
                  <a:lnTo>
                    <a:pt x="13589000" y="25400"/>
                  </a:lnTo>
                  <a:lnTo>
                    <a:pt x="13512800" y="25400"/>
                  </a:lnTo>
                  <a:close/>
                  <a:moveTo>
                    <a:pt x="13690600" y="25400"/>
                  </a:moveTo>
                  <a:lnTo>
                    <a:pt x="13766800" y="25400"/>
                  </a:lnTo>
                  <a:lnTo>
                    <a:pt x="13690600" y="25400"/>
                  </a:lnTo>
                  <a:close/>
                  <a:moveTo>
                    <a:pt x="13868400" y="25400"/>
                  </a:moveTo>
                  <a:lnTo>
                    <a:pt x="13944600" y="25400"/>
                  </a:lnTo>
                  <a:lnTo>
                    <a:pt x="13868400" y="25400"/>
                  </a:lnTo>
                  <a:close/>
                  <a:moveTo>
                    <a:pt x="14046200" y="25400"/>
                  </a:moveTo>
                  <a:lnTo>
                    <a:pt x="14122400" y="25400"/>
                  </a:lnTo>
                  <a:lnTo>
                    <a:pt x="14046200" y="25400"/>
                  </a:lnTo>
                  <a:close/>
                  <a:moveTo>
                    <a:pt x="14224000" y="25400"/>
                  </a:moveTo>
                  <a:lnTo>
                    <a:pt x="14300200" y="25400"/>
                  </a:lnTo>
                  <a:lnTo>
                    <a:pt x="14224000" y="25400"/>
                  </a:lnTo>
                  <a:close/>
                  <a:moveTo>
                    <a:pt x="14401800" y="25400"/>
                  </a:moveTo>
                  <a:lnTo>
                    <a:pt x="14478000" y="25400"/>
                  </a:lnTo>
                  <a:lnTo>
                    <a:pt x="14401800" y="25400"/>
                  </a:lnTo>
                  <a:close/>
                  <a:moveTo>
                    <a:pt x="14579600" y="25400"/>
                  </a:moveTo>
                  <a:lnTo>
                    <a:pt x="14655800" y="25400"/>
                  </a:lnTo>
                  <a:lnTo>
                    <a:pt x="14579600" y="25400"/>
                  </a:lnTo>
                  <a:close/>
                  <a:moveTo>
                    <a:pt x="14757400" y="25400"/>
                  </a:moveTo>
                  <a:lnTo>
                    <a:pt x="14833600" y="25400"/>
                  </a:lnTo>
                  <a:lnTo>
                    <a:pt x="14757400" y="25400"/>
                  </a:lnTo>
                  <a:close/>
                  <a:moveTo>
                    <a:pt x="14935200" y="25400"/>
                  </a:moveTo>
                  <a:lnTo>
                    <a:pt x="15011400" y="25400"/>
                  </a:lnTo>
                  <a:lnTo>
                    <a:pt x="14935200" y="25400"/>
                  </a:lnTo>
                  <a:close/>
                  <a:moveTo>
                    <a:pt x="15113000" y="25400"/>
                  </a:moveTo>
                  <a:lnTo>
                    <a:pt x="15189200" y="25400"/>
                  </a:lnTo>
                  <a:lnTo>
                    <a:pt x="15113000" y="25400"/>
                  </a:lnTo>
                  <a:close/>
                  <a:moveTo>
                    <a:pt x="15290800" y="25400"/>
                  </a:moveTo>
                  <a:lnTo>
                    <a:pt x="15367000" y="25400"/>
                  </a:lnTo>
                  <a:lnTo>
                    <a:pt x="15290800" y="25400"/>
                  </a:lnTo>
                  <a:close/>
                  <a:moveTo>
                    <a:pt x="15468600" y="25400"/>
                  </a:moveTo>
                  <a:lnTo>
                    <a:pt x="15544800" y="25400"/>
                  </a:lnTo>
                  <a:lnTo>
                    <a:pt x="15468600" y="25400"/>
                  </a:lnTo>
                  <a:close/>
                  <a:moveTo>
                    <a:pt x="15646400" y="25400"/>
                  </a:moveTo>
                  <a:lnTo>
                    <a:pt x="15722600" y="25400"/>
                  </a:lnTo>
                  <a:lnTo>
                    <a:pt x="15646400" y="25400"/>
                  </a:lnTo>
                  <a:close/>
                  <a:moveTo>
                    <a:pt x="15824200" y="25400"/>
                  </a:moveTo>
                  <a:lnTo>
                    <a:pt x="15900400" y="25400"/>
                  </a:lnTo>
                  <a:lnTo>
                    <a:pt x="15824200" y="25400"/>
                  </a:lnTo>
                  <a:close/>
                  <a:moveTo>
                    <a:pt x="16002000" y="25400"/>
                  </a:moveTo>
                  <a:lnTo>
                    <a:pt x="16078200" y="25400"/>
                  </a:lnTo>
                  <a:lnTo>
                    <a:pt x="16002000" y="25400"/>
                  </a:lnTo>
                  <a:close/>
                  <a:moveTo>
                    <a:pt x="16179800" y="25400"/>
                  </a:moveTo>
                  <a:lnTo>
                    <a:pt x="16256000" y="25400"/>
                  </a:lnTo>
                  <a:lnTo>
                    <a:pt x="16179800" y="25400"/>
                  </a:lnTo>
                  <a:close/>
                  <a:moveTo>
                    <a:pt x="16357600" y="25400"/>
                  </a:moveTo>
                  <a:lnTo>
                    <a:pt x="16433800" y="25400"/>
                  </a:lnTo>
                  <a:lnTo>
                    <a:pt x="16357600" y="25400"/>
                  </a:lnTo>
                  <a:close/>
                  <a:moveTo>
                    <a:pt x="16535400" y="25400"/>
                  </a:moveTo>
                  <a:lnTo>
                    <a:pt x="16611600" y="25400"/>
                  </a:lnTo>
                  <a:lnTo>
                    <a:pt x="16535400" y="25400"/>
                  </a:lnTo>
                  <a:close/>
                  <a:moveTo>
                    <a:pt x="16713200" y="25400"/>
                  </a:moveTo>
                  <a:lnTo>
                    <a:pt x="16789400" y="25400"/>
                  </a:lnTo>
                  <a:lnTo>
                    <a:pt x="16713200" y="25400"/>
                  </a:lnTo>
                  <a:close/>
                  <a:moveTo>
                    <a:pt x="16891000" y="25400"/>
                  </a:moveTo>
                  <a:lnTo>
                    <a:pt x="16967200" y="25400"/>
                  </a:lnTo>
                  <a:lnTo>
                    <a:pt x="16891000" y="25400"/>
                  </a:lnTo>
                  <a:close/>
                  <a:moveTo>
                    <a:pt x="17068800" y="25400"/>
                  </a:moveTo>
                  <a:lnTo>
                    <a:pt x="17145000" y="25400"/>
                  </a:lnTo>
                  <a:lnTo>
                    <a:pt x="17068800" y="25400"/>
                  </a:lnTo>
                  <a:close/>
                  <a:moveTo>
                    <a:pt x="17246600" y="25400"/>
                  </a:moveTo>
                  <a:lnTo>
                    <a:pt x="17322800" y="25400"/>
                  </a:lnTo>
                  <a:lnTo>
                    <a:pt x="17246600" y="25400"/>
                  </a:lnTo>
                  <a:close/>
                  <a:moveTo>
                    <a:pt x="17424400" y="25400"/>
                  </a:moveTo>
                  <a:lnTo>
                    <a:pt x="17500600" y="25400"/>
                  </a:lnTo>
                  <a:lnTo>
                    <a:pt x="17424400" y="25400"/>
                  </a:lnTo>
                  <a:close/>
                  <a:moveTo>
                    <a:pt x="17602200" y="25400"/>
                  </a:moveTo>
                  <a:lnTo>
                    <a:pt x="17678400" y="25400"/>
                  </a:lnTo>
                  <a:lnTo>
                    <a:pt x="17602200" y="25400"/>
                  </a:lnTo>
                  <a:close/>
                  <a:moveTo>
                    <a:pt x="17780000" y="25400"/>
                  </a:moveTo>
                  <a:lnTo>
                    <a:pt x="17856200" y="25400"/>
                  </a:lnTo>
                  <a:lnTo>
                    <a:pt x="17780000" y="25400"/>
                  </a:lnTo>
                  <a:close/>
                  <a:moveTo>
                    <a:pt x="17957800" y="25400"/>
                  </a:moveTo>
                  <a:lnTo>
                    <a:pt x="18034000" y="25400"/>
                  </a:lnTo>
                  <a:lnTo>
                    <a:pt x="17957800" y="25400"/>
                  </a:lnTo>
                  <a:close/>
                  <a:moveTo>
                    <a:pt x="18135600" y="25400"/>
                  </a:moveTo>
                  <a:lnTo>
                    <a:pt x="18211800" y="25400"/>
                  </a:lnTo>
                  <a:lnTo>
                    <a:pt x="18135600" y="25400"/>
                  </a:lnTo>
                  <a:close/>
                  <a:moveTo>
                    <a:pt x="18313400" y="25400"/>
                  </a:moveTo>
                  <a:lnTo>
                    <a:pt x="18389600" y="25400"/>
                  </a:lnTo>
                  <a:lnTo>
                    <a:pt x="18313400" y="25400"/>
                  </a:lnTo>
                  <a:close/>
                  <a:moveTo>
                    <a:pt x="18491200" y="25400"/>
                  </a:moveTo>
                  <a:lnTo>
                    <a:pt x="18567400" y="25400"/>
                  </a:lnTo>
                  <a:lnTo>
                    <a:pt x="18491200" y="25400"/>
                  </a:lnTo>
                  <a:close/>
                  <a:moveTo>
                    <a:pt x="18669000" y="25400"/>
                  </a:moveTo>
                  <a:lnTo>
                    <a:pt x="18745200" y="25400"/>
                  </a:lnTo>
                  <a:lnTo>
                    <a:pt x="18669000" y="25400"/>
                  </a:lnTo>
                  <a:close/>
                  <a:moveTo>
                    <a:pt x="18846800" y="25400"/>
                  </a:moveTo>
                  <a:lnTo>
                    <a:pt x="18923000" y="25400"/>
                  </a:lnTo>
                  <a:lnTo>
                    <a:pt x="18846800" y="25400"/>
                  </a:lnTo>
                  <a:close/>
                  <a:moveTo>
                    <a:pt x="19024600" y="25400"/>
                  </a:moveTo>
                  <a:lnTo>
                    <a:pt x="19100800" y="25400"/>
                  </a:lnTo>
                  <a:lnTo>
                    <a:pt x="19024600" y="25400"/>
                  </a:lnTo>
                  <a:close/>
                  <a:moveTo>
                    <a:pt x="19202400" y="25400"/>
                  </a:moveTo>
                  <a:lnTo>
                    <a:pt x="19278600" y="25400"/>
                  </a:lnTo>
                  <a:lnTo>
                    <a:pt x="19202400" y="25400"/>
                  </a:lnTo>
                  <a:close/>
                  <a:moveTo>
                    <a:pt x="19380200" y="25400"/>
                  </a:moveTo>
                  <a:lnTo>
                    <a:pt x="19456400" y="25400"/>
                  </a:lnTo>
                  <a:lnTo>
                    <a:pt x="19380200" y="25400"/>
                  </a:lnTo>
                  <a:close/>
                  <a:moveTo>
                    <a:pt x="19558000" y="25400"/>
                  </a:moveTo>
                  <a:lnTo>
                    <a:pt x="19634200" y="25400"/>
                  </a:lnTo>
                  <a:lnTo>
                    <a:pt x="19558000" y="25400"/>
                  </a:lnTo>
                  <a:close/>
                  <a:moveTo>
                    <a:pt x="19735800" y="25400"/>
                  </a:moveTo>
                  <a:lnTo>
                    <a:pt x="19812000" y="25400"/>
                  </a:lnTo>
                  <a:lnTo>
                    <a:pt x="19735800" y="25400"/>
                  </a:lnTo>
                  <a:close/>
                  <a:moveTo>
                    <a:pt x="19913600" y="25400"/>
                  </a:moveTo>
                  <a:lnTo>
                    <a:pt x="19989800" y="25400"/>
                  </a:lnTo>
                  <a:lnTo>
                    <a:pt x="19913600" y="25400"/>
                  </a:lnTo>
                  <a:close/>
                  <a:moveTo>
                    <a:pt x="20091400" y="25400"/>
                  </a:moveTo>
                  <a:lnTo>
                    <a:pt x="20167600" y="25400"/>
                  </a:lnTo>
                  <a:lnTo>
                    <a:pt x="20091400" y="25400"/>
                  </a:lnTo>
                  <a:close/>
                  <a:moveTo>
                    <a:pt x="20269200" y="25400"/>
                  </a:moveTo>
                  <a:lnTo>
                    <a:pt x="20345400" y="25400"/>
                  </a:lnTo>
                  <a:lnTo>
                    <a:pt x="20269200" y="25400"/>
                  </a:lnTo>
                  <a:close/>
                  <a:moveTo>
                    <a:pt x="20447000" y="25400"/>
                  </a:moveTo>
                  <a:lnTo>
                    <a:pt x="20523200" y="25400"/>
                  </a:lnTo>
                  <a:lnTo>
                    <a:pt x="20447000" y="25400"/>
                  </a:lnTo>
                  <a:close/>
                  <a:moveTo>
                    <a:pt x="20624800" y="25400"/>
                  </a:moveTo>
                  <a:lnTo>
                    <a:pt x="20701000" y="25400"/>
                  </a:lnTo>
                  <a:lnTo>
                    <a:pt x="20624800" y="25400"/>
                  </a:lnTo>
                  <a:close/>
                  <a:moveTo>
                    <a:pt x="20802600" y="25400"/>
                  </a:moveTo>
                  <a:lnTo>
                    <a:pt x="20878800" y="25400"/>
                  </a:lnTo>
                  <a:lnTo>
                    <a:pt x="20802600" y="25400"/>
                  </a:lnTo>
                  <a:close/>
                  <a:moveTo>
                    <a:pt x="20980400" y="25400"/>
                  </a:moveTo>
                  <a:lnTo>
                    <a:pt x="21056600" y="25400"/>
                  </a:lnTo>
                  <a:lnTo>
                    <a:pt x="20980400" y="25400"/>
                  </a:lnTo>
                  <a:close/>
                  <a:moveTo>
                    <a:pt x="21158200" y="25400"/>
                  </a:moveTo>
                  <a:lnTo>
                    <a:pt x="21234400" y="25400"/>
                  </a:lnTo>
                  <a:lnTo>
                    <a:pt x="21158200" y="25400"/>
                  </a:lnTo>
                  <a:close/>
                  <a:moveTo>
                    <a:pt x="21336000" y="25400"/>
                  </a:moveTo>
                  <a:lnTo>
                    <a:pt x="21412200" y="25400"/>
                  </a:lnTo>
                  <a:lnTo>
                    <a:pt x="21336000" y="25400"/>
                  </a:lnTo>
                  <a:close/>
                  <a:moveTo>
                    <a:pt x="21513800" y="25400"/>
                  </a:moveTo>
                  <a:lnTo>
                    <a:pt x="21590000" y="25400"/>
                  </a:lnTo>
                  <a:lnTo>
                    <a:pt x="21513800" y="25400"/>
                  </a:lnTo>
                  <a:close/>
                  <a:moveTo>
                    <a:pt x="21691600" y="25400"/>
                  </a:moveTo>
                  <a:lnTo>
                    <a:pt x="21767800" y="25400"/>
                  </a:lnTo>
                  <a:lnTo>
                    <a:pt x="21691600" y="25400"/>
                  </a:lnTo>
                  <a:close/>
                  <a:moveTo>
                    <a:pt x="21869400" y="25400"/>
                  </a:moveTo>
                  <a:lnTo>
                    <a:pt x="21945600" y="25400"/>
                  </a:lnTo>
                  <a:lnTo>
                    <a:pt x="21869400" y="25400"/>
                  </a:lnTo>
                  <a:close/>
                  <a:moveTo>
                    <a:pt x="0" y="0"/>
                  </a:moveTo>
                  <a:lnTo>
                    <a:pt x="76200" y="0"/>
                  </a:lnTo>
                  <a:lnTo>
                    <a:pt x="76200" y="25400"/>
                  </a:lnTo>
                  <a:lnTo>
                    <a:pt x="0" y="25400"/>
                  </a:lnTo>
                  <a:close/>
                </a:path>
              </a:pathLst>
            </a:custGeom>
            <a:solidFill>
              <a:srgbClr val="9FB8CD"/>
            </a:solidFill>
          </p:spPr>
        </p:sp>
      </p:grpSp>
      <p:grpSp>
        <p:nvGrpSpPr>
          <p:cNvPr id="7" name="Group 7"/>
          <p:cNvGrpSpPr/>
          <p:nvPr/>
        </p:nvGrpSpPr>
        <p:grpSpPr>
          <a:xfrm rot="5400000">
            <a:off x="885914" y="9671134"/>
            <a:ext cx="286274" cy="240628"/>
            <a:chOff x="0" y="0"/>
            <a:chExt cx="381699" cy="320837"/>
          </a:xfrm>
        </p:grpSpPr>
        <p:sp>
          <p:nvSpPr>
            <p:cNvPr id="8" name="Freeform 8"/>
            <p:cNvSpPr/>
            <p:nvPr/>
          </p:nvSpPr>
          <p:spPr>
            <a:xfrm>
              <a:off x="0" y="0"/>
              <a:ext cx="381762" cy="320802"/>
            </a:xfrm>
            <a:custGeom>
              <a:avLst/>
              <a:gdLst/>
              <a:ahLst/>
              <a:cxnLst/>
              <a:rect l="l" t="t" r="r" b="b"/>
              <a:pathLst>
                <a:path w="381762" h="320802">
                  <a:moveTo>
                    <a:pt x="0" y="320802"/>
                  </a:moveTo>
                  <a:lnTo>
                    <a:pt x="190881" y="0"/>
                  </a:lnTo>
                  <a:lnTo>
                    <a:pt x="381762" y="320802"/>
                  </a:lnTo>
                  <a:close/>
                </a:path>
              </a:pathLst>
            </a:custGeom>
            <a:solidFill>
              <a:srgbClr val="9FB8CD"/>
            </a:solidFill>
          </p:spPr>
        </p:sp>
      </p:grpSp>
      <p:sp>
        <p:nvSpPr>
          <p:cNvPr id="9" name="TextBox 9"/>
          <p:cNvSpPr txBox="1"/>
          <p:nvPr/>
        </p:nvSpPr>
        <p:spPr>
          <a:xfrm>
            <a:off x="997818" y="167839"/>
            <a:ext cx="16276320" cy="1518285"/>
          </a:xfrm>
          <a:prstGeom prst="rect">
            <a:avLst/>
          </a:prstGeom>
        </p:spPr>
        <p:txBody>
          <a:bodyPr lIns="0" tIns="0" rIns="0" bIns="0" rtlCol="0" anchor="t">
            <a:spAutoFit/>
          </a:bodyPr>
          <a:lstStyle/>
          <a:p>
            <a:pPr algn="ctr">
              <a:lnSpc>
                <a:spcPts val="7680"/>
              </a:lnSpc>
            </a:pPr>
            <a:r>
              <a:rPr lang="en-US" sz="6400" b="1">
                <a:solidFill>
                  <a:srgbClr val="000000"/>
                </a:solidFill>
                <a:latin typeface="Times New Roman Bold"/>
                <a:ea typeface="Times New Roman Bold"/>
                <a:cs typeface="Times New Roman Bold"/>
                <a:sym typeface="Times New Roman Bold"/>
              </a:rPr>
              <a:t>MODULE DESCRIPTION</a:t>
            </a:r>
          </a:p>
        </p:txBody>
      </p:sp>
      <p:sp>
        <p:nvSpPr>
          <p:cNvPr id="10" name="TextBox 10"/>
          <p:cNvSpPr txBox="1"/>
          <p:nvPr/>
        </p:nvSpPr>
        <p:spPr>
          <a:xfrm>
            <a:off x="1316736" y="9532621"/>
            <a:ext cx="3779520" cy="504825"/>
          </a:xfrm>
          <a:prstGeom prst="rect">
            <a:avLst/>
          </a:prstGeom>
        </p:spPr>
        <p:txBody>
          <a:bodyPr lIns="0" tIns="0" rIns="0" bIns="0" rtlCol="0" anchor="t">
            <a:spAutoFit/>
          </a:bodyPr>
          <a:lstStyle/>
          <a:p>
            <a:pPr algn="l">
              <a:lnSpc>
                <a:spcPts val="3359"/>
              </a:lnSpc>
            </a:pPr>
            <a:r>
              <a:rPr lang="en-US" sz="2799" spc="65">
                <a:solidFill>
                  <a:srgbClr val="464653"/>
                </a:solidFill>
                <a:latin typeface="TT Smalls"/>
                <a:ea typeface="TT Smalls"/>
                <a:cs typeface="TT Smalls"/>
                <a:sym typeface="TT Smalls"/>
              </a:rPr>
              <a:t>8</a:t>
            </a:r>
          </a:p>
        </p:txBody>
      </p:sp>
      <p:sp>
        <p:nvSpPr>
          <p:cNvPr id="11" name="TextBox 11"/>
          <p:cNvSpPr txBox="1"/>
          <p:nvPr/>
        </p:nvSpPr>
        <p:spPr>
          <a:xfrm>
            <a:off x="6339840" y="9532621"/>
            <a:ext cx="7894320" cy="708659"/>
          </a:xfrm>
          <a:prstGeom prst="rect">
            <a:avLst/>
          </a:prstGeom>
        </p:spPr>
        <p:txBody>
          <a:bodyPr lIns="0" tIns="0" rIns="0" bIns="0" rtlCol="0" anchor="t">
            <a:spAutoFit/>
          </a:bodyPr>
          <a:lstStyle/>
          <a:p>
            <a:pPr algn="r">
              <a:lnSpc>
                <a:spcPts val="2879"/>
              </a:lnSpc>
            </a:pPr>
            <a:r>
              <a:rPr lang="en-US" sz="2400">
                <a:solidFill>
                  <a:srgbClr val="464653"/>
                </a:solidFill>
                <a:latin typeface="Times New Roman"/>
                <a:ea typeface="Times New Roman"/>
                <a:cs typeface="Times New Roman"/>
                <a:sym typeface="Times New Roman"/>
              </a:rPr>
              <a:t>CGB1201 – JAVA PROGRAMMING –PROJECT REVIEW 2 </a:t>
            </a:r>
          </a:p>
        </p:txBody>
      </p:sp>
      <p:sp>
        <p:nvSpPr>
          <p:cNvPr id="12" name="TextBox 12"/>
          <p:cNvSpPr txBox="1"/>
          <p:nvPr/>
        </p:nvSpPr>
        <p:spPr>
          <a:xfrm>
            <a:off x="1924794" y="2571750"/>
            <a:ext cx="6668225" cy="4678300"/>
          </a:xfrm>
          <a:prstGeom prst="rect">
            <a:avLst/>
          </a:prstGeom>
        </p:spPr>
        <p:txBody>
          <a:bodyPr lIns="0" tIns="0" rIns="0" bIns="0" rtlCol="0" anchor="t">
            <a:spAutoFit/>
          </a:bodyPr>
          <a:lstStyle/>
          <a:p>
            <a:pPr algn="l">
              <a:lnSpc>
                <a:spcPts val="6096"/>
              </a:lnSpc>
            </a:pPr>
            <a:r>
              <a:rPr lang="en-US" sz="5080" b="1" spc="116">
                <a:solidFill>
                  <a:srgbClr val="000000"/>
                </a:solidFill>
                <a:latin typeface="TT Smalls Bold"/>
                <a:ea typeface="TT Smalls Bold"/>
                <a:cs typeface="TT Smalls Bold"/>
                <a:sym typeface="TT Smalls Bold"/>
              </a:rPr>
              <a:t>1. Game Initialization</a:t>
            </a:r>
          </a:p>
          <a:p>
            <a:pPr algn="l">
              <a:lnSpc>
                <a:spcPts val="6096"/>
              </a:lnSpc>
            </a:pPr>
            <a:r>
              <a:rPr lang="en-US" sz="5080" b="1" spc="116">
                <a:solidFill>
                  <a:srgbClr val="000000"/>
                </a:solidFill>
                <a:latin typeface="TT Smalls Bold"/>
                <a:ea typeface="TT Smalls Bold"/>
                <a:cs typeface="TT Smalls Bold"/>
                <a:sym typeface="TT Smalls Bold"/>
              </a:rPr>
              <a:t>2. User Input</a:t>
            </a:r>
          </a:p>
          <a:p>
            <a:pPr algn="l">
              <a:lnSpc>
                <a:spcPts val="6096"/>
              </a:lnSpc>
            </a:pPr>
            <a:r>
              <a:rPr lang="en-US" sz="5080" b="1" spc="116">
                <a:solidFill>
                  <a:srgbClr val="000000"/>
                </a:solidFill>
                <a:latin typeface="TT Smalls Bold"/>
                <a:ea typeface="TT Smalls Bold"/>
                <a:cs typeface="TT Smalls Bold"/>
                <a:sym typeface="TT Smalls Bold"/>
              </a:rPr>
              <a:t>3. Guess Evaluation</a:t>
            </a:r>
          </a:p>
          <a:p>
            <a:pPr algn="l">
              <a:lnSpc>
                <a:spcPts val="6096"/>
              </a:lnSpc>
            </a:pPr>
            <a:r>
              <a:rPr lang="en-US" sz="5080" b="1" spc="116">
                <a:solidFill>
                  <a:srgbClr val="000000"/>
                </a:solidFill>
                <a:latin typeface="TT Smalls Bold"/>
                <a:ea typeface="TT Smalls Bold"/>
                <a:cs typeface="TT Smalls Bold"/>
                <a:sym typeface="TT Smalls Bold"/>
              </a:rPr>
              <a:t>4. Game Logic</a:t>
            </a:r>
          </a:p>
          <a:p>
            <a:pPr algn="l">
              <a:lnSpc>
                <a:spcPts val="6096"/>
              </a:lnSpc>
            </a:pPr>
            <a:r>
              <a:rPr lang="en-US" sz="5080" b="1" spc="116">
                <a:solidFill>
                  <a:srgbClr val="000000"/>
                </a:solidFill>
                <a:latin typeface="TT Smalls Bold"/>
                <a:ea typeface="TT Smalls Bold"/>
                <a:cs typeface="TT Smalls Bold"/>
                <a:sym typeface="TT Smalls Bold"/>
              </a:rPr>
              <a:t>5. Game Termination</a:t>
            </a:r>
          </a:p>
          <a:p>
            <a:pPr algn="l">
              <a:lnSpc>
                <a:spcPts val="6096"/>
              </a:lnSpc>
              <a:spcBef>
                <a:spcPct val="0"/>
              </a:spcBef>
            </a:pPr>
            <a:r>
              <a:rPr lang="en-US" sz="5080" b="1" spc="118">
                <a:solidFill>
                  <a:srgbClr val="000000"/>
                </a:solidFill>
                <a:latin typeface="TT Smalls Bold"/>
                <a:ea typeface="TT Smalls Bold"/>
                <a:cs typeface="TT Smalls Bold"/>
                <a:sym typeface="TT Smalls Bold"/>
              </a:rPr>
              <a:t>6. Result Display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29000"/>
            </a:blip>
            <a:stretch>
              <a:fillRect/>
            </a:stretch>
          </a:blipFill>
        </p:spPr>
      </p:sp>
      <p:grpSp>
        <p:nvGrpSpPr>
          <p:cNvPr id="3" name="Group 3"/>
          <p:cNvGrpSpPr/>
          <p:nvPr/>
        </p:nvGrpSpPr>
        <p:grpSpPr>
          <a:xfrm>
            <a:off x="904875" y="9520237"/>
            <a:ext cx="16478250" cy="19050"/>
            <a:chOff x="0" y="0"/>
            <a:chExt cx="21971000" cy="25400"/>
          </a:xfrm>
        </p:grpSpPr>
        <p:sp>
          <p:nvSpPr>
            <p:cNvPr id="4" name="Freeform 4"/>
            <p:cNvSpPr/>
            <p:nvPr/>
          </p:nvSpPr>
          <p:spPr>
            <a:xfrm>
              <a:off x="12700" y="0"/>
              <a:ext cx="21945600" cy="25400"/>
            </a:xfrm>
            <a:custGeom>
              <a:avLst/>
              <a:gdLst/>
              <a:ahLst/>
              <a:cxnLst/>
              <a:rect l="l" t="t" r="r" b="b"/>
              <a:pathLst>
                <a:path w="21945600" h="25400">
                  <a:moveTo>
                    <a:pt x="177800" y="0"/>
                  </a:moveTo>
                  <a:lnTo>
                    <a:pt x="254000" y="0"/>
                  </a:lnTo>
                  <a:lnTo>
                    <a:pt x="254000" y="25400"/>
                  </a:lnTo>
                  <a:lnTo>
                    <a:pt x="177800" y="25400"/>
                  </a:lnTo>
                  <a:close/>
                  <a:moveTo>
                    <a:pt x="355600" y="0"/>
                  </a:moveTo>
                  <a:lnTo>
                    <a:pt x="431800" y="0"/>
                  </a:lnTo>
                  <a:lnTo>
                    <a:pt x="431800" y="25400"/>
                  </a:lnTo>
                  <a:lnTo>
                    <a:pt x="355600" y="25400"/>
                  </a:lnTo>
                  <a:close/>
                  <a:moveTo>
                    <a:pt x="533400" y="0"/>
                  </a:moveTo>
                  <a:lnTo>
                    <a:pt x="609600" y="0"/>
                  </a:lnTo>
                  <a:lnTo>
                    <a:pt x="609600" y="25400"/>
                  </a:lnTo>
                  <a:lnTo>
                    <a:pt x="533400" y="25400"/>
                  </a:lnTo>
                  <a:close/>
                  <a:moveTo>
                    <a:pt x="711200" y="0"/>
                  </a:moveTo>
                  <a:lnTo>
                    <a:pt x="787400" y="0"/>
                  </a:lnTo>
                  <a:lnTo>
                    <a:pt x="787400" y="25400"/>
                  </a:lnTo>
                  <a:lnTo>
                    <a:pt x="711200" y="25400"/>
                  </a:lnTo>
                  <a:close/>
                  <a:moveTo>
                    <a:pt x="889000" y="0"/>
                  </a:moveTo>
                  <a:lnTo>
                    <a:pt x="965200" y="0"/>
                  </a:lnTo>
                  <a:lnTo>
                    <a:pt x="965200" y="25400"/>
                  </a:lnTo>
                  <a:lnTo>
                    <a:pt x="889000" y="25400"/>
                  </a:lnTo>
                  <a:close/>
                  <a:moveTo>
                    <a:pt x="1066800" y="0"/>
                  </a:moveTo>
                  <a:lnTo>
                    <a:pt x="1143000" y="0"/>
                  </a:lnTo>
                  <a:lnTo>
                    <a:pt x="1143000" y="25400"/>
                  </a:lnTo>
                  <a:lnTo>
                    <a:pt x="1066800" y="25400"/>
                  </a:lnTo>
                  <a:close/>
                  <a:moveTo>
                    <a:pt x="1244600" y="0"/>
                  </a:moveTo>
                  <a:lnTo>
                    <a:pt x="1320800" y="0"/>
                  </a:lnTo>
                  <a:lnTo>
                    <a:pt x="1320800" y="25400"/>
                  </a:lnTo>
                  <a:lnTo>
                    <a:pt x="1244600" y="25400"/>
                  </a:lnTo>
                  <a:close/>
                  <a:moveTo>
                    <a:pt x="1422400" y="25400"/>
                  </a:moveTo>
                  <a:lnTo>
                    <a:pt x="1498600" y="25400"/>
                  </a:lnTo>
                  <a:lnTo>
                    <a:pt x="1422400" y="25400"/>
                  </a:lnTo>
                  <a:close/>
                  <a:moveTo>
                    <a:pt x="1600200" y="25400"/>
                  </a:moveTo>
                  <a:lnTo>
                    <a:pt x="1676400" y="25400"/>
                  </a:lnTo>
                  <a:lnTo>
                    <a:pt x="1600200" y="25400"/>
                  </a:lnTo>
                  <a:close/>
                  <a:moveTo>
                    <a:pt x="1778000" y="25400"/>
                  </a:moveTo>
                  <a:lnTo>
                    <a:pt x="1854200" y="25400"/>
                  </a:lnTo>
                  <a:lnTo>
                    <a:pt x="1778000" y="25400"/>
                  </a:lnTo>
                  <a:close/>
                  <a:moveTo>
                    <a:pt x="1955800" y="25400"/>
                  </a:moveTo>
                  <a:lnTo>
                    <a:pt x="2032000" y="25400"/>
                  </a:lnTo>
                  <a:lnTo>
                    <a:pt x="1955800" y="25400"/>
                  </a:lnTo>
                  <a:close/>
                  <a:moveTo>
                    <a:pt x="2133600" y="25400"/>
                  </a:moveTo>
                  <a:lnTo>
                    <a:pt x="2209800" y="25400"/>
                  </a:lnTo>
                  <a:lnTo>
                    <a:pt x="2133600" y="25400"/>
                  </a:lnTo>
                  <a:close/>
                  <a:moveTo>
                    <a:pt x="2311400" y="25400"/>
                  </a:moveTo>
                  <a:lnTo>
                    <a:pt x="2387600" y="25400"/>
                  </a:lnTo>
                  <a:lnTo>
                    <a:pt x="2311400" y="25400"/>
                  </a:lnTo>
                  <a:close/>
                  <a:moveTo>
                    <a:pt x="2489200" y="25400"/>
                  </a:moveTo>
                  <a:lnTo>
                    <a:pt x="2565400" y="25400"/>
                  </a:lnTo>
                  <a:lnTo>
                    <a:pt x="2489200" y="25400"/>
                  </a:lnTo>
                  <a:close/>
                  <a:moveTo>
                    <a:pt x="2667000" y="25400"/>
                  </a:moveTo>
                  <a:lnTo>
                    <a:pt x="2743200" y="25400"/>
                  </a:lnTo>
                  <a:lnTo>
                    <a:pt x="2667000" y="25400"/>
                  </a:lnTo>
                  <a:close/>
                  <a:moveTo>
                    <a:pt x="2844800" y="25400"/>
                  </a:moveTo>
                  <a:lnTo>
                    <a:pt x="2921000" y="25400"/>
                  </a:lnTo>
                  <a:lnTo>
                    <a:pt x="2844800" y="25400"/>
                  </a:lnTo>
                  <a:close/>
                  <a:moveTo>
                    <a:pt x="3022600" y="25400"/>
                  </a:moveTo>
                  <a:lnTo>
                    <a:pt x="3098800" y="25400"/>
                  </a:lnTo>
                  <a:lnTo>
                    <a:pt x="3022600" y="25400"/>
                  </a:lnTo>
                  <a:close/>
                  <a:moveTo>
                    <a:pt x="3200400" y="25400"/>
                  </a:moveTo>
                  <a:lnTo>
                    <a:pt x="3276600" y="25400"/>
                  </a:lnTo>
                  <a:lnTo>
                    <a:pt x="3200400" y="25400"/>
                  </a:lnTo>
                  <a:close/>
                  <a:moveTo>
                    <a:pt x="3378200" y="25400"/>
                  </a:moveTo>
                  <a:lnTo>
                    <a:pt x="3454400" y="25400"/>
                  </a:lnTo>
                  <a:lnTo>
                    <a:pt x="3378200" y="25400"/>
                  </a:lnTo>
                  <a:close/>
                  <a:moveTo>
                    <a:pt x="3556000" y="25400"/>
                  </a:moveTo>
                  <a:lnTo>
                    <a:pt x="3632200" y="25400"/>
                  </a:lnTo>
                  <a:lnTo>
                    <a:pt x="3556000" y="25400"/>
                  </a:lnTo>
                  <a:close/>
                  <a:moveTo>
                    <a:pt x="3733800" y="25400"/>
                  </a:moveTo>
                  <a:lnTo>
                    <a:pt x="3810000" y="25400"/>
                  </a:lnTo>
                  <a:lnTo>
                    <a:pt x="3733800" y="25400"/>
                  </a:lnTo>
                  <a:close/>
                  <a:moveTo>
                    <a:pt x="3911600" y="25400"/>
                  </a:moveTo>
                  <a:lnTo>
                    <a:pt x="3987800" y="25400"/>
                  </a:lnTo>
                  <a:lnTo>
                    <a:pt x="3911600" y="25400"/>
                  </a:lnTo>
                  <a:close/>
                  <a:moveTo>
                    <a:pt x="4089400" y="25400"/>
                  </a:moveTo>
                  <a:lnTo>
                    <a:pt x="4165600" y="25400"/>
                  </a:lnTo>
                  <a:lnTo>
                    <a:pt x="4089400" y="25400"/>
                  </a:lnTo>
                  <a:close/>
                  <a:moveTo>
                    <a:pt x="4267200" y="25400"/>
                  </a:moveTo>
                  <a:lnTo>
                    <a:pt x="4343400" y="25400"/>
                  </a:lnTo>
                  <a:lnTo>
                    <a:pt x="4267200" y="25400"/>
                  </a:lnTo>
                  <a:close/>
                  <a:moveTo>
                    <a:pt x="4445000" y="25400"/>
                  </a:moveTo>
                  <a:lnTo>
                    <a:pt x="4521200" y="25400"/>
                  </a:lnTo>
                  <a:lnTo>
                    <a:pt x="4445000" y="25400"/>
                  </a:lnTo>
                  <a:close/>
                  <a:moveTo>
                    <a:pt x="4622800" y="25400"/>
                  </a:moveTo>
                  <a:lnTo>
                    <a:pt x="4699000" y="25400"/>
                  </a:lnTo>
                  <a:lnTo>
                    <a:pt x="4622800" y="25400"/>
                  </a:lnTo>
                  <a:close/>
                  <a:moveTo>
                    <a:pt x="4800600" y="25400"/>
                  </a:moveTo>
                  <a:lnTo>
                    <a:pt x="4876800" y="25400"/>
                  </a:lnTo>
                  <a:lnTo>
                    <a:pt x="4800600" y="25400"/>
                  </a:lnTo>
                  <a:close/>
                  <a:moveTo>
                    <a:pt x="4978400" y="25400"/>
                  </a:moveTo>
                  <a:lnTo>
                    <a:pt x="5054600" y="25400"/>
                  </a:lnTo>
                  <a:lnTo>
                    <a:pt x="4978400" y="25400"/>
                  </a:lnTo>
                  <a:close/>
                  <a:moveTo>
                    <a:pt x="5156200" y="25400"/>
                  </a:moveTo>
                  <a:lnTo>
                    <a:pt x="5232400" y="25400"/>
                  </a:lnTo>
                  <a:lnTo>
                    <a:pt x="5156200" y="25400"/>
                  </a:lnTo>
                  <a:close/>
                  <a:moveTo>
                    <a:pt x="5334000" y="25400"/>
                  </a:moveTo>
                  <a:lnTo>
                    <a:pt x="5410200" y="25400"/>
                  </a:lnTo>
                  <a:lnTo>
                    <a:pt x="5334000" y="25400"/>
                  </a:lnTo>
                  <a:close/>
                  <a:moveTo>
                    <a:pt x="5511800" y="25400"/>
                  </a:moveTo>
                  <a:lnTo>
                    <a:pt x="5588000" y="25400"/>
                  </a:lnTo>
                  <a:lnTo>
                    <a:pt x="5511800" y="25400"/>
                  </a:lnTo>
                  <a:close/>
                  <a:moveTo>
                    <a:pt x="5689600" y="25400"/>
                  </a:moveTo>
                  <a:lnTo>
                    <a:pt x="5765800" y="25400"/>
                  </a:lnTo>
                  <a:lnTo>
                    <a:pt x="5689600" y="25400"/>
                  </a:lnTo>
                  <a:close/>
                  <a:moveTo>
                    <a:pt x="5867400" y="25400"/>
                  </a:moveTo>
                  <a:lnTo>
                    <a:pt x="5943600" y="25400"/>
                  </a:lnTo>
                  <a:lnTo>
                    <a:pt x="5867400" y="25400"/>
                  </a:lnTo>
                  <a:close/>
                  <a:moveTo>
                    <a:pt x="6045200" y="25400"/>
                  </a:moveTo>
                  <a:lnTo>
                    <a:pt x="6121400" y="25400"/>
                  </a:lnTo>
                  <a:lnTo>
                    <a:pt x="6045200" y="25400"/>
                  </a:lnTo>
                  <a:close/>
                  <a:moveTo>
                    <a:pt x="6223000" y="25400"/>
                  </a:moveTo>
                  <a:lnTo>
                    <a:pt x="6299200" y="25400"/>
                  </a:lnTo>
                  <a:lnTo>
                    <a:pt x="6223000" y="25400"/>
                  </a:lnTo>
                  <a:close/>
                  <a:moveTo>
                    <a:pt x="6400800" y="25400"/>
                  </a:moveTo>
                  <a:lnTo>
                    <a:pt x="6477000" y="25400"/>
                  </a:lnTo>
                  <a:lnTo>
                    <a:pt x="6400800" y="25400"/>
                  </a:lnTo>
                  <a:close/>
                  <a:moveTo>
                    <a:pt x="6578600" y="25400"/>
                  </a:moveTo>
                  <a:lnTo>
                    <a:pt x="6654800" y="25400"/>
                  </a:lnTo>
                  <a:lnTo>
                    <a:pt x="6578600" y="25400"/>
                  </a:lnTo>
                  <a:close/>
                  <a:moveTo>
                    <a:pt x="6756400" y="25400"/>
                  </a:moveTo>
                  <a:lnTo>
                    <a:pt x="6832600" y="25400"/>
                  </a:lnTo>
                  <a:lnTo>
                    <a:pt x="6756400" y="25400"/>
                  </a:lnTo>
                  <a:close/>
                  <a:moveTo>
                    <a:pt x="6934200" y="25400"/>
                  </a:moveTo>
                  <a:lnTo>
                    <a:pt x="7010400" y="25400"/>
                  </a:lnTo>
                  <a:lnTo>
                    <a:pt x="6934200" y="25400"/>
                  </a:lnTo>
                  <a:close/>
                  <a:moveTo>
                    <a:pt x="7112000" y="25400"/>
                  </a:moveTo>
                  <a:lnTo>
                    <a:pt x="7188200" y="25400"/>
                  </a:lnTo>
                  <a:lnTo>
                    <a:pt x="7112000" y="25400"/>
                  </a:lnTo>
                  <a:close/>
                  <a:moveTo>
                    <a:pt x="7289800" y="25400"/>
                  </a:moveTo>
                  <a:lnTo>
                    <a:pt x="7366000" y="25400"/>
                  </a:lnTo>
                  <a:lnTo>
                    <a:pt x="7289800" y="25400"/>
                  </a:lnTo>
                  <a:close/>
                  <a:moveTo>
                    <a:pt x="7467600" y="25400"/>
                  </a:moveTo>
                  <a:lnTo>
                    <a:pt x="7543800" y="25400"/>
                  </a:lnTo>
                  <a:lnTo>
                    <a:pt x="7467600" y="25400"/>
                  </a:lnTo>
                  <a:close/>
                  <a:moveTo>
                    <a:pt x="7645400" y="25400"/>
                  </a:moveTo>
                  <a:lnTo>
                    <a:pt x="7721600" y="25400"/>
                  </a:lnTo>
                  <a:lnTo>
                    <a:pt x="7645400" y="25400"/>
                  </a:lnTo>
                  <a:close/>
                  <a:moveTo>
                    <a:pt x="7823200" y="25400"/>
                  </a:moveTo>
                  <a:lnTo>
                    <a:pt x="7899400" y="25400"/>
                  </a:lnTo>
                  <a:lnTo>
                    <a:pt x="7823200" y="25400"/>
                  </a:lnTo>
                  <a:close/>
                  <a:moveTo>
                    <a:pt x="8001000" y="25400"/>
                  </a:moveTo>
                  <a:lnTo>
                    <a:pt x="8077200" y="25400"/>
                  </a:lnTo>
                  <a:lnTo>
                    <a:pt x="8001000" y="25400"/>
                  </a:lnTo>
                  <a:close/>
                  <a:moveTo>
                    <a:pt x="8178800" y="25400"/>
                  </a:moveTo>
                  <a:lnTo>
                    <a:pt x="8255000" y="25400"/>
                  </a:lnTo>
                  <a:lnTo>
                    <a:pt x="8178800" y="25400"/>
                  </a:lnTo>
                  <a:close/>
                  <a:moveTo>
                    <a:pt x="8356600" y="25400"/>
                  </a:moveTo>
                  <a:lnTo>
                    <a:pt x="8432800" y="25400"/>
                  </a:lnTo>
                  <a:lnTo>
                    <a:pt x="8356600" y="25400"/>
                  </a:lnTo>
                  <a:close/>
                  <a:moveTo>
                    <a:pt x="8534400" y="25400"/>
                  </a:moveTo>
                  <a:lnTo>
                    <a:pt x="8610600" y="25400"/>
                  </a:lnTo>
                  <a:lnTo>
                    <a:pt x="8534400" y="25400"/>
                  </a:lnTo>
                  <a:close/>
                  <a:moveTo>
                    <a:pt x="8712200" y="25400"/>
                  </a:moveTo>
                  <a:lnTo>
                    <a:pt x="8788400" y="25400"/>
                  </a:lnTo>
                  <a:lnTo>
                    <a:pt x="8712200" y="25400"/>
                  </a:lnTo>
                  <a:close/>
                  <a:moveTo>
                    <a:pt x="8890000" y="25400"/>
                  </a:moveTo>
                  <a:lnTo>
                    <a:pt x="8966200" y="25400"/>
                  </a:lnTo>
                  <a:lnTo>
                    <a:pt x="8890000" y="25400"/>
                  </a:lnTo>
                  <a:close/>
                  <a:moveTo>
                    <a:pt x="9067800" y="25400"/>
                  </a:moveTo>
                  <a:lnTo>
                    <a:pt x="9144000" y="25400"/>
                  </a:lnTo>
                  <a:lnTo>
                    <a:pt x="9067800" y="25400"/>
                  </a:lnTo>
                  <a:close/>
                  <a:moveTo>
                    <a:pt x="9245600" y="25400"/>
                  </a:moveTo>
                  <a:lnTo>
                    <a:pt x="9321800" y="25400"/>
                  </a:lnTo>
                  <a:lnTo>
                    <a:pt x="9245600" y="25400"/>
                  </a:lnTo>
                  <a:close/>
                  <a:moveTo>
                    <a:pt x="9423400" y="25400"/>
                  </a:moveTo>
                  <a:lnTo>
                    <a:pt x="9499600" y="25400"/>
                  </a:lnTo>
                  <a:lnTo>
                    <a:pt x="9423400" y="25400"/>
                  </a:lnTo>
                  <a:close/>
                  <a:moveTo>
                    <a:pt x="9601200" y="25400"/>
                  </a:moveTo>
                  <a:lnTo>
                    <a:pt x="9677400" y="25400"/>
                  </a:lnTo>
                  <a:lnTo>
                    <a:pt x="9601200" y="25400"/>
                  </a:lnTo>
                  <a:close/>
                  <a:moveTo>
                    <a:pt x="9779000" y="25400"/>
                  </a:moveTo>
                  <a:lnTo>
                    <a:pt x="9855200" y="25400"/>
                  </a:lnTo>
                  <a:lnTo>
                    <a:pt x="9779000" y="25400"/>
                  </a:lnTo>
                  <a:close/>
                  <a:moveTo>
                    <a:pt x="9956800" y="25400"/>
                  </a:moveTo>
                  <a:lnTo>
                    <a:pt x="10033000" y="25400"/>
                  </a:lnTo>
                  <a:lnTo>
                    <a:pt x="9956800" y="25400"/>
                  </a:lnTo>
                  <a:close/>
                  <a:moveTo>
                    <a:pt x="10134600" y="25400"/>
                  </a:moveTo>
                  <a:lnTo>
                    <a:pt x="10210800" y="25400"/>
                  </a:lnTo>
                  <a:lnTo>
                    <a:pt x="10134600" y="25400"/>
                  </a:lnTo>
                  <a:close/>
                  <a:moveTo>
                    <a:pt x="10312400" y="25400"/>
                  </a:moveTo>
                  <a:lnTo>
                    <a:pt x="10388600" y="25400"/>
                  </a:lnTo>
                  <a:lnTo>
                    <a:pt x="10312400" y="25400"/>
                  </a:lnTo>
                  <a:close/>
                  <a:moveTo>
                    <a:pt x="10490200" y="25400"/>
                  </a:moveTo>
                  <a:lnTo>
                    <a:pt x="10566400" y="25400"/>
                  </a:lnTo>
                  <a:lnTo>
                    <a:pt x="10490200" y="25400"/>
                  </a:lnTo>
                  <a:close/>
                  <a:moveTo>
                    <a:pt x="10668000" y="25400"/>
                  </a:moveTo>
                  <a:lnTo>
                    <a:pt x="10744200" y="25400"/>
                  </a:lnTo>
                  <a:lnTo>
                    <a:pt x="10668000" y="25400"/>
                  </a:lnTo>
                  <a:close/>
                  <a:moveTo>
                    <a:pt x="10845800" y="25400"/>
                  </a:moveTo>
                  <a:lnTo>
                    <a:pt x="10922000" y="25400"/>
                  </a:lnTo>
                  <a:lnTo>
                    <a:pt x="10845800" y="25400"/>
                  </a:lnTo>
                  <a:close/>
                  <a:moveTo>
                    <a:pt x="11023600" y="25400"/>
                  </a:moveTo>
                  <a:lnTo>
                    <a:pt x="11099800" y="25400"/>
                  </a:lnTo>
                  <a:lnTo>
                    <a:pt x="11023600" y="25400"/>
                  </a:lnTo>
                  <a:close/>
                  <a:moveTo>
                    <a:pt x="11201400" y="25400"/>
                  </a:moveTo>
                  <a:lnTo>
                    <a:pt x="11277600" y="25400"/>
                  </a:lnTo>
                  <a:lnTo>
                    <a:pt x="11201400" y="25400"/>
                  </a:lnTo>
                  <a:close/>
                  <a:moveTo>
                    <a:pt x="11379200" y="25400"/>
                  </a:moveTo>
                  <a:lnTo>
                    <a:pt x="11455400" y="25400"/>
                  </a:lnTo>
                  <a:lnTo>
                    <a:pt x="11379200" y="25400"/>
                  </a:lnTo>
                  <a:close/>
                  <a:moveTo>
                    <a:pt x="11557000" y="25400"/>
                  </a:moveTo>
                  <a:lnTo>
                    <a:pt x="11633200" y="25400"/>
                  </a:lnTo>
                  <a:lnTo>
                    <a:pt x="11557000" y="25400"/>
                  </a:lnTo>
                  <a:close/>
                  <a:moveTo>
                    <a:pt x="11734800" y="25400"/>
                  </a:moveTo>
                  <a:lnTo>
                    <a:pt x="11811000" y="25400"/>
                  </a:lnTo>
                  <a:lnTo>
                    <a:pt x="11734800" y="25400"/>
                  </a:lnTo>
                  <a:close/>
                  <a:moveTo>
                    <a:pt x="11912600" y="25400"/>
                  </a:moveTo>
                  <a:lnTo>
                    <a:pt x="11988800" y="25400"/>
                  </a:lnTo>
                  <a:lnTo>
                    <a:pt x="11912600" y="25400"/>
                  </a:lnTo>
                  <a:close/>
                  <a:moveTo>
                    <a:pt x="12090400" y="25400"/>
                  </a:moveTo>
                  <a:lnTo>
                    <a:pt x="12166600" y="25400"/>
                  </a:lnTo>
                  <a:lnTo>
                    <a:pt x="12090400" y="25400"/>
                  </a:lnTo>
                  <a:close/>
                  <a:moveTo>
                    <a:pt x="12268200" y="25400"/>
                  </a:moveTo>
                  <a:lnTo>
                    <a:pt x="12344400" y="25400"/>
                  </a:lnTo>
                  <a:lnTo>
                    <a:pt x="12268200" y="25400"/>
                  </a:lnTo>
                  <a:close/>
                  <a:moveTo>
                    <a:pt x="12446000" y="25400"/>
                  </a:moveTo>
                  <a:lnTo>
                    <a:pt x="12522200" y="25400"/>
                  </a:lnTo>
                  <a:lnTo>
                    <a:pt x="12446000" y="25400"/>
                  </a:lnTo>
                  <a:close/>
                  <a:moveTo>
                    <a:pt x="12623800" y="25400"/>
                  </a:moveTo>
                  <a:lnTo>
                    <a:pt x="12700000" y="25400"/>
                  </a:lnTo>
                  <a:lnTo>
                    <a:pt x="12623800" y="25400"/>
                  </a:lnTo>
                  <a:close/>
                  <a:moveTo>
                    <a:pt x="12801600" y="25400"/>
                  </a:moveTo>
                  <a:lnTo>
                    <a:pt x="12877800" y="25400"/>
                  </a:lnTo>
                  <a:lnTo>
                    <a:pt x="12801600" y="25400"/>
                  </a:lnTo>
                  <a:close/>
                  <a:moveTo>
                    <a:pt x="12979400" y="25400"/>
                  </a:moveTo>
                  <a:lnTo>
                    <a:pt x="13055600" y="25400"/>
                  </a:lnTo>
                  <a:lnTo>
                    <a:pt x="12979400" y="25400"/>
                  </a:lnTo>
                  <a:close/>
                  <a:moveTo>
                    <a:pt x="13157200" y="25400"/>
                  </a:moveTo>
                  <a:lnTo>
                    <a:pt x="13233400" y="25400"/>
                  </a:lnTo>
                  <a:lnTo>
                    <a:pt x="13157200" y="25400"/>
                  </a:lnTo>
                  <a:close/>
                  <a:moveTo>
                    <a:pt x="13335000" y="25400"/>
                  </a:moveTo>
                  <a:lnTo>
                    <a:pt x="13411200" y="25400"/>
                  </a:lnTo>
                  <a:lnTo>
                    <a:pt x="13335000" y="25400"/>
                  </a:lnTo>
                  <a:close/>
                  <a:moveTo>
                    <a:pt x="13512800" y="25400"/>
                  </a:moveTo>
                  <a:lnTo>
                    <a:pt x="13589000" y="25400"/>
                  </a:lnTo>
                  <a:lnTo>
                    <a:pt x="13512800" y="25400"/>
                  </a:lnTo>
                  <a:close/>
                  <a:moveTo>
                    <a:pt x="13690600" y="25400"/>
                  </a:moveTo>
                  <a:lnTo>
                    <a:pt x="13766800" y="25400"/>
                  </a:lnTo>
                  <a:lnTo>
                    <a:pt x="13690600" y="25400"/>
                  </a:lnTo>
                  <a:close/>
                  <a:moveTo>
                    <a:pt x="13868400" y="25400"/>
                  </a:moveTo>
                  <a:lnTo>
                    <a:pt x="13944600" y="25400"/>
                  </a:lnTo>
                  <a:lnTo>
                    <a:pt x="13868400" y="25400"/>
                  </a:lnTo>
                  <a:close/>
                  <a:moveTo>
                    <a:pt x="14046200" y="25400"/>
                  </a:moveTo>
                  <a:lnTo>
                    <a:pt x="14122400" y="25400"/>
                  </a:lnTo>
                  <a:lnTo>
                    <a:pt x="14046200" y="25400"/>
                  </a:lnTo>
                  <a:close/>
                  <a:moveTo>
                    <a:pt x="14224000" y="25400"/>
                  </a:moveTo>
                  <a:lnTo>
                    <a:pt x="14300200" y="25400"/>
                  </a:lnTo>
                  <a:lnTo>
                    <a:pt x="14224000" y="25400"/>
                  </a:lnTo>
                  <a:close/>
                  <a:moveTo>
                    <a:pt x="14401800" y="25400"/>
                  </a:moveTo>
                  <a:lnTo>
                    <a:pt x="14478000" y="25400"/>
                  </a:lnTo>
                  <a:lnTo>
                    <a:pt x="14401800" y="25400"/>
                  </a:lnTo>
                  <a:close/>
                  <a:moveTo>
                    <a:pt x="14579600" y="25400"/>
                  </a:moveTo>
                  <a:lnTo>
                    <a:pt x="14655800" y="25400"/>
                  </a:lnTo>
                  <a:lnTo>
                    <a:pt x="14579600" y="25400"/>
                  </a:lnTo>
                  <a:close/>
                  <a:moveTo>
                    <a:pt x="14757400" y="25400"/>
                  </a:moveTo>
                  <a:lnTo>
                    <a:pt x="14833600" y="25400"/>
                  </a:lnTo>
                  <a:lnTo>
                    <a:pt x="14757400" y="25400"/>
                  </a:lnTo>
                  <a:close/>
                  <a:moveTo>
                    <a:pt x="14935200" y="25400"/>
                  </a:moveTo>
                  <a:lnTo>
                    <a:pt x="15011400" y="25400"/>
                  </a:lnTo>
                  <a:lnTo>
                    <a:pt x="14935200" y="25400"/>
                  </a:lnTo>
                  <a:close/>
                  <a:moveTo>
                    <a:pt x="15113000" y="25400"/>
                  </a:moveTo>
                  <a:lnTo>
                    <a:pt x="15189200" y="25400"/>
                  </a:lnTo>
                  <a:lnTo>
                    <a:pt x="15113000" y="25400"/>
                  </a:lnTo>
                  <a:close/>
                  <a:moveTo>
                    <a:pt x="15290800" y="25400"/>
                  </a:moveTo>
                  <a:lnTo>
                    <a:pt x="15367000" y="25400"/>
                  </a:lnTo>
                  <a:lnTo>
                    <a:pt x="15290800" y="25400"/>
                  </a:lnTo>
                  <a:close/>
                  <a:moveTo>
                    <a:pt x="15468600" y="25400"/>
                  </a:moveTo>
                  <a:lnTo>
                    <a:pt x="15544800" y="25400"/>
                  </a:lnTo>
                  <a:lnTo>
                    <a:pt x="15468600" y="25400"/>
                  </a:lnTo>
                  <a:close/>
                  <a:moveTo>
                    <a:pt x="15646400" y="25400"/>
                  </a:moveTo>
                  <a:lnTo>
                    <a:pt x="15722600" y="25400"/>
                  </a:lnTo>
                  <a:lnTo>
                    <a:pt x="15646400" y="25400"/>
                  </a:lnTo>
                  <a:close/>
                  <a:moveTo>
                    <a:pt x="15824200" y="25400"/>
                  </a:moveTo>
                  <a:lnTo>
                    <a:pt x="15900400" y="25400"/>
                  </a:lnTo>
                  <a:lnTo>
                    <a:pt x="15824200" y="25400"/>
                  </a:lnTo>
                  <a:close/>
                  <a:moveTo>
                    <a:pt x="16002000" y="25400"/>
                  </a:moveTo>
                  <a:lnTo>
                    <a:pt x="16078200" y="25400"/>
                  </a:lnTo>
                  <a:lnTo>
                    <a:pt x="16002000" y="25400"/>
                  </a:lnTo>
                  <a:close/>
                  <a:moveTo>
                    <a:pt x="16179800" y="25400"/>
                  </a:moveTo>
                  <a:lnTo>
                    <a:pt x="16256000" y="25400"/>
                  </a:lnTo>
                  <a:lnTo>
                    <a:pt x="16179800" y="25400"/>
                  </a:lnTo>
                  <a:close/>
                  <a:moveTo>
                    <a:pt x="16357600" y="25400"/>
                  </a:moveTo>
                  <a:lnTo>
                    <a:pt x="16433800" y="25400"/>
                  </a:lnTo>
                  <a:lnTo>
                    <a:pt x="16357600" y="25400"/>
                  </a:lnTo>
                  <a:close/>
                  <a:moveTo>
                    <a:pt x="16535400" y="25400"/>
                  </a:moveTo>
                  <a:lnTo>
                    <a:pt x="16611600" y="25400"/>
                  </a:lnTo>
                  <a:lnTo>
                    <a:pt x="16535400" y="25400"/>
                  </a:lnTo>
                  <a:close/>
                  <a:moveTo>
                    <a:pt x="16713200" y="25400"/>
                  </a:moveTo>
                  <a:lnTo>
                    <a:pt x="16789400" y="25400"/>
                  </a:lnTo>
                  <a:lnTo>
                    <a:pt x="16713200" y="25400"/>
                  </a:lnTo>
                  <a:close/>
                  <a:moveTo>
                    <a:pt x="16891000" y="25400"/>
                  </a:moveTo>
                  <a:lnTo>
                    <a:pt x="16967200" y="25400"/>
                  </a:lnTo>
                  <a:lnTo>
                    <a:pt x="16891000" y="25400"/>
                  </a:lnTo>
                  <a:close/>
                  <a:moveTo>
                    <a:pt x="17068800" y="25400"/>
                  </a:moveTo>
                  <a:lnTo>
                    <a:pt x="17145000" y="25400"/>
                  </a:lnTo>
                  <a:lnTo>
                    <a:pt x="17068800" y="25400"/>
                  </a:lnTo>
                  <a:close/>
                  <a:moveTo>
                    <a:pt x="17246600" y="25400"/>
                  </a:moveTo>
                  <a:lnTo>
                    <a:pt x="17322800" y="25400"/>
                  </a:lnTo>
                  <a:lnTo>
                    <a:pt x="17246600" y="25400"/>
                  </a:lnTo>
                  <a:close/>
                  <a:moveTo>
                    <a:pt x="17424400" y="25400"/>
                  </a:moveTo>
                  <a:lnTo>
                    <a:pt x="17500600" y="25400"/>
                  </a:lnTo>
                  <a:lnTo>
                    <a:pt x="17424400" y="25400"/>
                  </a:lnTo>
                  <a:close/>
                  <a:moveTo>
                    <a:pt x="17602200" y="25400"/>
                  </a:moveTo>
                  <a:lnTo>
                    <a:pt x="17678400" y="25400"/>
                  </a:lnTo>
                  <a:lnTo>
                    <a:pt x="17602200" y="25400"/>
                  </a:lnTo>
                  <a:close/>
                  <a:moveTo>
                    <a:pt x="17780000" y="25400"/>
                  </a:moveTo>
                  <a:lnTo>
                    <a:pt x="17856200" y="25400"/>
                  </a:lnTo>
                  <a:lnTo>
                    <a:pt x="17780000" y="25400"/>
                  </a:lnTo>
                  <a:close/>
                  <a:moveTo>
                    <a:pt x="17957800" y="25400"/>
                  </a:moveTo>
                  <a:lnTo>
                    <a:pt x="18034000" y="25400"/>
                  </a:lnTo>
                  <a:lnTo>
                    <a:pt x="17957800" y="25400"/>
                  </a:lnTo>
                  <a:close/>
                  <a:moveTo>
                    <a:pt x="18135600" y="25400"/>
                  </a:moveTo>
                  <a:lnTo>
                    <a:pt x="18211800" y="25400"/>
                  </a:lnTo>
                  <a:lnTo>
                    <a:pt x="18135600" y="25400"/>
                  </a:lnTo>
                  <a:close/>
                  <a:moveTo>
                    <a:pt x="18313400" y="25400"/>
                  </a:moveTo>
                  <a:lnTo>
                    <a:pt x="18389600" y="25400"/>
                  </a:lnTo>
                  <a:lnTo>
                    <a:pt x="18313400" y="25400"/>
                  </a:lnTo>
                  <a:close/>
                  <a:moveTo>
                    <a:pt x="18491200" y="25400"/>
                  </a:moveTo>
                  <a:lnTo>
                    <a:pt x="18567400" y="25400"/>
                  </a:lnTo>
                  <a:lnTo>
                    <a:pt x="18491200" y="25400"/>
                  </a:lnTo>
                  <a:close/>
                  <a:moveTo>
                    <a:pt x="18669000" y="25400"/>
                  </a:moveTo>
                  <a:lnTo>
                    <a:pt x="18745200" y="25400"/>
                  </a:lnTo>
                  <a:lnTo>
                    <a:pt x="18669000" y="25400"/>
                  </a:lnTo>
                  <a:close/>
                  <a:moveTo>
                    <a:pt x="18846800" y="25400"/>
                  </a:moveTo>
                  <a:lnTo>
                    <a:pt x="18923000" y="25400"/>
                  </a:lnTo>
                  <a:lnTo>
                    <a:pt x="18846800" y="25400"/>
                  </a:lnTo>
                  <a:close/>
                  <a:moveTo>
                    <a:pt x="19024600" y="25400"/>
                  </a:moveTo>
                  <a:lnTo>
                    <a:pt x="19100800" y="25400"/>
                  </a:lnTo>
                  <a:lnTo>
                    <a:pt x="19024600" y="25400"/>
                  </a:lnTo>
                  <a:close/>
                  <a:moveTo>
                    <a:pt x="19202400" y="25400"/>
                  </a:moveTo>
                  <a:lnTo>
                    <a:pt x="19278600" y="25400"/>
                  </a:lnTo>
                  <a:lnTo>
                    <a:pt x="19202400" y="25400"/>
                  </a:lnTo>
                  <a:close/>
                  <a:moveTo>
                    <a:pt x="19380200" y="25400"/>
                  </a:moveTo>
                  <a:lnTo>
                    <a:pt x="19456400" y="25400"/>
                  </a:lnTo>
                  <a:lnTo>
                    <a:pt x="19380200" y="25400"/>
                  </a:lnTo>
                  <a:close/>
                  <a:moveTo>
                    <a:pt x="19558000" y="25400"/>
                  </a:moveTo>
                  <a:lnTo>
                    <a:pt x="19634200" y="25400"/>
                  </a:lnTo>
                  <a:lnTo>
                    <a:pt x="19558000" y="25400"/>
                  </a:lnTo>
                  <a:close/>
                  <a:moveTo>
                    <a:pt x="19735800" y="25400"/>
                  </a:moveTo>
                  <a:lnTo>
                    <a:pt x="19812000" y="25400"/>
                  </a:lnTo>
                  <a:lnTo>
                    <a:pt x="19735800" y="25400"/>
                  </a:lnTo>
                  <a:close/>
                  <a:moveTo>
                    <a:pt x="19913600" y="25400"/>
                  </a:moveTo>
                  <a:lnTo>
                    <a:pt x="19989800" y="25400"/>
                  </a:lnTo>
                  <a:lnTo>
                    <a:pt x="19913600" y="25400"/>
                  </a:lnTo>
                  <a:close/>
                  <a:moveTo>
                    <a:pt x="20091400" y="25400"/>
                  </a:moveTo>
                  <a:lnTo>
                    <a:pt x="20167600" y="25400"/>
                  </a:lnTo>
                  <a:lnTo>
                    <a:pt x="20091400" y="25400"/>
                  </a:lnTo>
                  <a:close/>
                  <a:moveTo>
                    <a:pt x="20269200" y="25400"/>
                  </a:moveTo>
                  <a:lnTo>
                    <a:pt x="20345400" y="25400"/>
                  </a:lnTo>
                  <a:lnTo>
                    <a:pt x="20269200" y="25400"/>
                  </a:lnTo>
                  <a:close/>
                  <a:moveTo>
                    <a:pt x="20447000" y="25400"/>
                  </a:moveTo>
                  <a:lnTo>
                    <a:pt x="20523200" y="25400"/>
                  </a:lnTo>
                  <a:lnTo>
                    <a:pt x="20447000" y="25400"/>
                  </a:lnTo>
                  <a:close/>
                  <a:moveTo>
                    <a:pt x="20624800" y="25400"/>
                  </a:moveTo>
                  <a:lnTo>
                    <a:pt x="20701000" y="25400"/>
                  </a:lnTo>
                  <a:lnTo>
                    <a:pt x="20624800" y="25400"/>
                  </a:lnTo>
                  <a:close/>
                  <a:moveTo>
                    <a:pt x="20802600" y="25400"/>
                  </a:moveTo>
                  <a:lnTo>
                    <a:pt x="20878800" y="25400"/>
                  </a:lnTo>
                  <a:lnTo>
                    <a:pt x="20802600" y="25400"/>
                  </a:lnTo>
                  <a:close/>
                  <a:moveTo>
                    <a:pt x="20980400" y="25400"/>
                  </a:moveTo>
                  <a:lnTo>
                    <a:pt x="21056600" y="25400"/>
                  </a:lnTo>
                  <a:lnTo>
                    <a:pt x="20980400" y="25400"/>
                  </a:lnTo>
                  <a:close/>
                  <a:moveTo>
                    <a:pt x="21158200" y="25400"/>
                  </a:moveTo>
                  <a:lnTo>
                    <a:pt x="21234400" y="25400"/>
                  </a:lnTo>
                  <a:lnTo>
                    <a:pt x="21158200" y="25400"/>
                  </a:lnTo>
                  <a:close/>
                  <a:moveTo>
                    <a:pt x="21336000" y="25400"/>
                  </a:moveTo>
                  <a:lnTo>
                    <a:pt x="21412200" y="25400"/>
                  </a:lnTo>
                  <a:lnTo>
                    <a:pt x="21336000" y="25400"/>
                  </a:lnTo>
                  <a:close/>
                  <a:moveTo>
                    <a:pt x="21513800" y="25400"/>
                  </a:moveTo>
                  <a:lnTo>
                    <a:pt x="21590000" y="25400"/>
                  </a:lnTo>
                  <a:lnTo>
                    <a:pt x="21513800" y="25400"/>
                  </a:lnTo>
                  <a:close/>
                  <a:moveTo>
                    <a:pt x="21691600" y="25400"/>
                  </a:moveTo>
                  <a:lnTo>
                    <a:pt x="21767800" y="25400"/>
                  </a:lnTo>
                  <a:lnTo>
                    <a:pt x="21691600" y="25400"/>
                  </a:lnTo>
                  <a:close/>
                  <a:moveTo>
                    <a:pt x="21869400" y="25400"/>
                  </a:moveTo>
                  <a:lnTo>
                    <a:pt x="21945600" y="25400"/>
                  </a:lnTo>
                  <a:lnTo>
                    <a:pt x="21869400" y="25400"/>
                  </a:lnTo>
                  <a:close/>
                  <a:moveTo>
                    <a:pt x="0" y="0"/>
                  </a:moveTo>
                  <a:lnTo>
                    <a:pt x="76200" y="0"/>
                  </a:lnTo>
                  <a:lnTo>
                    <a:pt x="76200" y="25400"/>
                  </a:lnTo>
                  <a:lnTo>
                    <a:pt x="0" y="25400"/>
                  </a:lnTo>
                  <a:close/>
                </a:path>
              </a:pathLst>
            </a:custGeom>
            <a:solidFill>
              <a:srgbClr val="9FB8CD"/>
            </a:solidFill>
          </p:spPr>
        </p:sp>
      </p:grpSp>
      <p:grpSp>
        <p:nvGrpSpPr>
          <p:cNvPr id="5" name="Group 5"/>
          <p:cNvGrpSpPr/>
          <p:nvPr/>
        </p:nvGrpSpPr>
        <p:grpSpPr>
          <a:xfrm>
            <a:off x="904875" y="1704975"/>
            <a:ext cx="16478250" cy="19050"/>
            <a:chOff x="0" y="0"/>
            <a:chExt cx="21971000" cy="25400"/>
          </a:xfrm>
        </p:grpSpPr>
        <p:sp>
          <p:nvSpPr>
            <p:cNvPr id="6" name="Freeform 6"/>
            <p:cNvSpPr/>
            <p:nvPr/>
          </p:nvSpPr>
          <p:spPr>
            <a:xfrm>
              <a:off x="12700" y="0"/>
              <a:ext cx="21945600" cy="25400"/>
            </a:xfrm>
            <a:custGeom>
              <a:avLst/>
              <a:gdLst/>
              <a:ahLst/>
              <a:cxnLst/>
              <a:rect l="l" t="t" r="r" b="b"/>
              <a:pathLst>
                <a:path w="21945600" h="25400">
                  <a:moveTo>
                    <a:pt x="177800" y="0"/>
                  </a:moveTo>
                  <a:lnTo>
                    <a:pt x="254000" y="0"/>
                  </a:lnTo>
                  <a:lnTo>
                    <a:pt x="254000" y="25400"/>
                  </a:lnTo>
                  <a:lnTo>
                    <a:pt x="177800" y="25400"/>
                  </a:lnTo>
                  <a:close/>
                  <a:moveTo>
                    <a:pt x="355600" y="0"/>
                  </a:moveTo>
                  <a:lnTo>
                    <a:pt x="431800" y="0"/>
                  </a:lnTo>
                  <a:lnTo>
                    <a:pt x="431800" y="25400"/>
                  </a:lnTo>
                  <a:lnTo>
                    <a:pt x="355600" y="25400"/>
                  </a:lnTo>
                  <a:close/>
                  <a:moveTo>
                    <a:pt x="533400" y="0"/>
                  </a:moveTo>
                  <a:lnTo>
                    <a:pt x="609600" y="0"/>
                  </a:lnTo>
                  <a:lnTo>
                    <a:pt x="609600" y="25400"/>
                  </a:lnTo>
                  <a:lnTo>
                    <a:pt x="533400" y="25400"/>
                  </a:lnTo>
                  <a:close/>
                  <a:moveTo>
                    <a:pt x="711200" y="0"/>
                  </a:moveTo>
                  <a:lnTo>
                    <a:pt x="787400" y="0"/>
                  </a:lnTo>
                  <a:lnTo>
                    <a:pt x="787400" y="25400"/>
                  </a:lnTo>
                  <a:lnTo>
                    <a:pt x="711200" y="25400"/>
                  </a:lnTo>
                  <a:close/>
                  <a:moveTo>
                    <a:pt x="889000" y="0"/>
                  </a:moveTo>
                  <a:lnTo>
                    <a:pt x="965200" y="0"/>
                  </a:lnTo>
                  <a:lnTo>
                    <a:pt x="965200" y="25400"/>
                  </a:lnTo>
                  <a:lnTo>
                    <a:pt x="889000" y="25400"/>
                  </a:lnTo>
                  <a:close/>
                  <a:moveTo>
                    <a:pt x="1066800" y="0"/>
                  </a:moveTo>
                  <a:lnTo>
                    <a:pt x="1143000" y="0"/>
                  </a:lnTo>
                  <a:lnTo>
                    <a:pt x="1143000" y="25400"/>
                  </a:lnTo>
                  <a:lnTo>
                    <a:pt x="1066800" y="25400"/>
                  </a:lnTo>
                  <a:close/>
                  <a:moveTo>
                    <a:pt x="1244600" y="0"/>
                  </a:moveTo>
                  <a:lnTo>
                    <a:pt x="1320800" y="0"/>
                  </a:lnTo>
                  <a:lnTo>
                    <a:pt x="1320800" y="25400"/>
                  </a:lnTo>
                  <a:lnTo>
                    <a:pt x="1244600" y="25400"/>
                  </a:lnTo>
                  <a:close/>
                  <a:moveTo>
                    <a:pt x="1422400" y="25400"/>
                  </a:moveTo>
                  <a:lnTo>
                    <a:pt x="1498600" y="25400"/>
                  </a:lnTo>
                  <a:lnTo>
                    <a:pt x="1422400" y="25400"/>
                  </a:lnTo>
                  <a:close/>
                  <a:moveTo>
                    <a:pt x="1600200" y="25400"/>
                  </a:moveTo>
                  <a:lnTo>
                    <a:pt x="1676400" y="25400"/>
                  </a:lnTo>
                  <a:lnTo>
                    <a:pt x="1600200" y="25400"/>
                  </a:lnTo>
                  <a:close/>
                  <a:moveTo>
                    <a:pt x="1778000" y="25400"/>
                  </a:moveTo>
                  <a:lnTo>
                    <a:pt x="1854200" y="25400"/>
                  </a:lnTo>
                  <a:lnTo>
                    <a:pt x="1778000" y="25400"/>
                  </a:lnTo>
                  <a:close/>
                  <a:moveTo>
                    <a:pt x="1955800" y="25400"/>
                  </a:moveTo>
                  <a:lnTo>
                    <a:pt x="2032000" y="25400"/>
                  </a:lnTo>
                  <a:lnTo>
                    <a:pt x="1955800" y="25400"/>
                  </a:lnTo>
                  <a:close/>
                  <a:moveTo>
                    <a:pt x="2133600" y="25400"/>
                  </a:moveTo>
                  <a:lnTo>
                    <a:pt x="2209800" y="25400"/>
                  </a:lnTo>
                  <a:lnTo>
                    <a:pt x="2133600" y="25400"/>
                  </a:lnTo>
                  <a:close/>
                  <a:moveTo>
                    <a:pt x="2311400" y="25400"/>
                  </a:moveTo>
                  <a:lnTo>
                    <a:pt x="2387600" y="25400"/>
                  </a:lnTo>
                  <a:lnTo>
                    <a:pt x="2311400" y="25400"/>
                  </a:lnTo>
                  <a:close/>
                  <a:moveTo>
                    <a:pt x="2489200" y="25400"/>
                  </a:moveTo>
                  <a:lnTo>
                    <a:pt x="2565400" y="25400"/>
                  </a:lnTo>
                  <a:lnTo>
                    <a:pt x="2489200" y="25400"/>
                  </a:lnTo>
                  <a:close/>
                  <a:moveTo>
                    <a:pt x="2667000" y="25400"/>
                  </a:moveTo>
                  <a:lnTo>
                    <a:pt x="2743200" y="25400"/>
                  </a:lnTo>
                  <a:lnTo>
                    <a:pt x="2667000" y="25400"/>
                  </a:lnTo>
                  <a:close/>
                  <a:moveTo>
                    <a:pt x="2844800" y="25400"/>
                  </a:moveTo>
                  <a:lnTo>
                    <a:pt x="2921000" y="25400"/>
                  </a:lnTo>
                  <a:lnTo>
                    <a:pt x="2844800" y="25400"/>
                  </a:lnTo>
                  <a:close/>
                  <a:moveTo>
                    <a:pt x="3022600" y="25400"/>
                  </a:moveTo>
                  <a:lnTo>
                    <a:pt x="3098800" y="25400"/>
                  </a:lnTo>
                  <a:lnTo>
                    <a:pt x="3022600" y="25400"/>
                  </a:lnTo>
                  <a:close/>
                  <a:moveTo>
                    <a:pt x="3200400" y="25400"/>
                  </a:moveTo>
                  <a:lnTo>
                    <a:pt x="3276600" y="25400"/>
                  </a:lnTo>
                  <a:lnTo>
                    <a:pt x="3200400" y="25400"/>
                  </a:lnTo>
                  <a:close/>
                  <a:moveTo>
                    <a:pt x="3378200" y="25400"/>
                  </a:moveTo>
                  <a:lnTo>
                    <a:pt x="3454400" y="25400"/>
                  </a:lnTo>
                  <a:lnTo>
                    <a:pt x="3378200" y="25400"/>
                  </a:lnTo>
                  <a:close/>
                  <a:moveTo>
                    <a:pt x="3556000" y="25400"/>
                  </a:moveTo>
                  <a:lnTo>
                    <a:pt x="3632200" y="25400"/>
                  </a:lnTo>
                  <a:lnTo>
                    <a:pt x="3556000" y="25400"/>
                  </a:lnTo>
                  <a:close/>
                  <a:moveTo>
                    <a:pt x="3733800" y="25400"/>
                  </a:moveTo>
                  <a:lnTo>
                    <a:pt x="3810000" y="25400"/>
                  </a:lnTo>
                  <a:lnTo>
                    <a:pt x="3733800" y="25400"/>
                  </a:lnTo>
                  <a:close/>
                  <a:moveTo>
                    <a:pt x="3911600" y="25400"/>
                  </a:moveTo>
                  <a:lnTo>
                    <a:pt x="3987800" y="25400"/>
                  </a:lnTo>
                  <a:lnTo>
                    <a:pt x="3911600" y="25400"/>
                  </a:lnTo>
                  <a:close/>
                  <a:moveTo>
                    <a:pt x="4089400" y="25400"/>
                  </a:moveTo>
                  <a:lnTo>
                    <a:pt x="4165600" y="25400"/>
                  </a:lnTo>
                  <a:lnTo>
                    <a:pt x="4089400" y="25400"/>
                  </a:lnTo>
                  <a:close/>
                  <a:moveTo>
                    <a:pt x="4267200" y="25400"/>
                  </a:moveTo>
                  <a:lnTo>
                    <a:pt x="4343400" y="25400"/>
                  </a:lnTo>
                  <a:lnTo>
                    <a:pt x="4267200" y="25400"/>
                  </a:lnTo>
                  <a:close/>
                  <a:moveTo>
                    <a:pt x="4445000" y="25400"/>
                  </a:moveTo>
                  <a:lnTo>
                    <a:pt x="4521200" y="25400"/>
                  </a:lnTo>
                  <a:lnTo>
                    <a:pt x="4445000" y="25400"/>
                  </a:lnTo>
                  <a:close/>
                  <a:moveTo>
                    <a:pt x="4622800" y="25400"/>
                  </a:moveTo>
                  <a:lnTo>
                    <a:pt x="4699000" y="25400"/>
                  </a:lnTo>
                  <a:lnTo>
                    <a:pt x="4622800" y="25400"/>
                  </a:lnTo>
                  <a:close/>
                  <a:moveTo>
                    <a:pt x="4800600" y="25400"/>
                  </a:moveTo>
                  <a:lnTo>
                    <a:pt x="4876800" y="25400"/>
                  </a:lnTo>
                  <a:lnTo>
                    <a:pt x="4800600" y="25400"/>
                  </a:lnTo>
                  <a:close/>
                  <a:moveTo>
                    <a:pt x="4978400" y="25400"/>
                  </a:moveTo>
                  <a:lnTo>
                    <a:pt x="5054600" y="25400"/>
                  </a:lnTo>
                  <a:lnTo>
                    <a:pt x="4978400" y="25400"/>
                  </a:lnTo>
                  <a:close/>
                  <a:moveTo>
                    <a:pt x="5156200" y="25400"/>
                  </a:moveTo>
                  <a:lnTo>
                    <a:pt x="5232400" y="25400"/>
                  </a:lnTo>
                  <a:lnTo>
                    <a:pt x="5156200" y="25400"/>
                  </a:lnTo>
                  <a:close/>
                  <a:moveTo>
                    <a:pt x="5334000" y="25400"/>
                  </a:moveTo>
                  <a:lnTo>
                    <a:pt x="5410200" y="25400"/>
                  </a:lnTo>
                  <a:lnTo>
                    <a:pt x="5334000" y="25400"/>
                  </a:lnTo>
                  <a:close/>
                  <a:moveTo>
                    <a:pt x="5511800" y="25400"/>
                  </a:moveTo>
                  <a:lnTo>
                    <a:pt x="5588000" y="25400"/>
                  </a:lnTo>
                  <a:lnTo>
                    <a:pt x="5511800" y="25400"/>
                  </a:lnTo>
                  <a:close/>
                  <a:moveTo>
                    <a:pt x="5689600" y="25400"/>
                  </a:moveTo>
                  <a:lnTo>
                    <a:pt x="5765800" y="25400"/>
                  </a:lnTo>
                  <a:lnTo>
                    <a:pt x="5689600" y="25400"/>
                  </a:lnTo>
                  <a:close/>
                  <a:moveTo>
                    <a:pt x="5867400" y="25400"/>
                  </a:moveTo>
                  <a:lnTo>
                    <a:pt x="5943600" y="25400"/>
                  </a:lnTo>
                  <a:lnTo>
                    <a:pt x="5867400" y="25400"/>
                  </a:lnTo>
                  <a:close/>
                  <a:moveTo>
                    <a:pt x="6045200" y="25400"/>
                  </a:moveTo>
                  <a:lnTo>
                    <a:pt x="6121400" y="25400"/>
                  </a:lnTo>
                  <a:lnTo>
                    <a:pt x="6045200" y="25400"/>
                  </a:lnTo>
                  <a:close/>
                  <a:moveTo>
                    <a:pt x="6223000" y="25400"/>
                  </a:moveTo>
                  <a:lnTo>
                    <a:pt x="6299200" y="25400"/>
                  </a:lnTo>
                  <a:lnTo>
                    <a:pt x="6223000" y="25400"/>
                  </a:lnTo>
                  <a:close/>
                  <a:moveTo>
                    <a:pt x="6400800" y="25400"/>
                  </a:moveTo>
                  <a:lnTo>
                    <a:pt x="6477000" y="25400"/>
                  </a:lnTo>
                  <a:lnTo>
                    <a:pt x="6400800" y="25400"/>
                  </a:lnTo>
                  <a:close/>
                  <a:moveTo>
                    <a:pt x="6578600" y="25400"/>
                  </a:moveTo>
                  <a:lnTo>
                    <a:pt x="6654800" y="25400"/>
                  </a:lnTo>
                  <a:lnTo>
                    <a:pt x="6578600" y="25400"/>
                  </a:lnTo>
                  <a:close/>
                  <a:moveTo>
                    <a:pt x="6756400" y="25400"/>
                  </a:moveTo>
                  <a:lnTo>
                    <a:pt x="6832600" y="25400"/>
                  </a:lnTo>
                  <a:lnTo>
                    <a:pt x="6756400" y="25400"/>
                  </a:lnTo>
                  <a:close/>
                  <a:moveTo>
                    <a:pt x="6934200" y="25400"/>
                  </a:moveTo>
                  <a:lnTo>
                    <a:pt x="7010400" y="25400"/>
                  </a:lnTo>
                  <a:lnTo>
                    <a:pt x="6934200" y="25400"/>
                  </a:lnTo>
                  <a:close/>
                  <a:moveTo>
                    <a:pt x="7112000" y="25400"/>
                  </a:moveTo>
                  <a:lnTo>
                    <a:pt x="7188200" y="25400"/>
                  </a:lnTo>
                  <a:lnTo>
                    <a:pt x="7112000" y="25400"/>
                  </a:lnTo>
                  <a:close/>
                  <a:moveTo>
                    <a:pt x="7289800" y="25400"/>
                  </a:moveTo>
                  <a:lnTo>
                    <a:pt x="7366000" y="25400"/>
                  </a:lnTo>
                  <a:lnTo>
                    <a:pt x="7289800" y="25400"/>
                  </a:lnTo>
                  <a:close/>
                  <a:moveTo>
                    <a:pt x="7467600" y="25400"/>
                  </a:moveTo>
                  <a:lnTo>
                    <a:pt x="7543800" y="25400"/>
                  </a:lnTo>
                  <a:lnTo>
                    <a:pt x="7467600" y="25400"/>
                  </a:lnTo>
                  <a:close/>
                  <a:moveTo>
                    <a:pt x="7645400" y="25400"/>
                  </a:moveTo>
                  <a:lnTo>
                    <a:pt x="7721600" y="25400"/>
                  </a:lnTo>
                  <a:lnTo>
                    <a:pt x="7645400" y="25400"/>
                  </a:lnTo>
                  <a:close/>
                  <a:moveTo>
                    <a:pt x="7823200" y="25400"/>
                  </a:moveTo>
                  <a:lnTo>
                    <a:pt x="7899400" y="25400"/>
                  </a:lnTo>
                  <a:lnTo>
                    <a:pt x="7823200" y="25400"/>
                  </a:lnTo>
                  <a:close/>
                  <a:moveTo>
                    <a:pt x="8001000" y="25400"/>
                  </a:moveTo>
                  <a:lnTo>
                    <a:pt x="8077200" y="25400"/>
                  </a:lnTo>
                  <a:lnTo>
                    <a:pt x="8001000" y="25400"/>
                  </a:lnTo>
                  <a:close/>
                  <a:moveTo>
                    <a:pt x="8178800" y="25400"/>
                  </a:moveTo>
                  <a:lnTo>
                    <a:pt x="8255000" y="25400"/>
                  </a:lnTo>
                  <a:lnTo>
                    <a:pt x="8178800" y="25400"/>
                  </a:lnTo>
                  <a:close/>
                  <a:moveTo>
                    <a:pt x="8356600" y="25400"/>
                  </a:moveTo>
                  <a:lnTo>
                    <a:pt x="8432800" y="25400"/>
                  </a:lnTo>
                  <a:lnTo>
                    <a:pt x="8356600" y="25400"/>
                  </a:lnTo>
                  <a:close/>
                  <a:moveTo>
                    <a:pt x="8534400" y="25400"/>
                  </a:moveTo>
                  <a:lnTo>
                    <a:pt x="8610600" y="25400"/>
                  </a:lnTo>
                  <a:lnTo>
                    <a:pt x="8534400" y="25400"/>
                  </a:lnTo>
                  <a:close/>
                  <a:moveTo>
                    <a:pt x="8712200" y="25400"/>
                  </a:moveTo>
                  <a:lnTo>
                    <a:pt x="8788400" y="25400"/>
                  </a:lnTo>
                  <a:lnTo>
                    <a:pt x="8712200" y="25400"/>
                  </a:lnTo>
                  <a:close/>
                  <a:moveTo>
                    <a:pt x="8890000" y="25400"/>
                  </a:moveTo>
                  <a:lnTo>
                    <a:pt x="8966200" y="25400"/>
                  </a:lnTo>
                  <a:lnTo>
                    <a:pt x="8890000" y="25400"/>
                  </a:lnTo>
                  <a:close/>
                  <a:moveTo>
                    <a:pt x="9067800" y="25400"/>
                  </a:moveTo>
                  <a:lnTo>
                    <a:pt x="9144000" y="25400"/>
                  </a:lnTo>
                  <a:lnTo>
                    <a:pt x="9067800" y="25400"/>
                  </a:lnTo>
                  <a:close/>
                  <a:moveTo>
                    <a:pt x="9245600" y="25400"/>
                  </a:moveTo>
                  <a:lnTo>
                    <a:pt x="9321800" y="25400"/>
                  </a:lnTo>
                  <a:lnTo>
                    <a:pt x="9245600" y="25400"/>
                  </a:lnTo>
                  <a:close/>
                  <a:moveTo>
                    <a:pt x="9423400" y="25400"/>
                  </a:moveTo>
                  <a:lnTo>
                    <a:pt x="9499600" y="25400"/>
                  </a:lnTo>
                  <a:lnTo>
                    <a:pt x="9423400" y="25400"/>
                  </a:lnTo>
                  <a:close/>
                  <a:moveTo>
                    <a:pt x="9601200" y="25400"/>
                  </a:moveTo>
                  <a:lnTo>
                    <a:pt x="9677400" y="25400"/>
                  </a:lnTo>
                  <a:lnTo>
                    <a:pt x="9601200" y="25400"/>
                  </a:lnTo>
                  <a:close/>
                  <a:moveTo>
                    <a:pt x="9779000" y="25400"/>
                  </a:moveTo>
                  <a:lnTo>
                    <a:pt x="9855200" y="25400"/>
                  </a:lnTo>
                  <a:lnTo>
                    <a:pt x="9779000" y="25400"/>
                  </a:lnTo>
                  <a:close/>
                  <a:moveTo>
                    <a:pt x="9956800" y="25400"/>
                  </a:moveTo>
                  <a:lnTo>
                    <a:pt x="10033000" y="25400"/>
                  </a:lnTo>
                  <a:lnTo>
                    <a:pt x="9956800" y="25400"/>
                  </a:lnTo>
                  <a:close/>
                  <a:moveTo>
                    <a:pt x="10134600" y="25400"/>
                  </a:moveTo>
                  <a:lnTo>
                    <a:pt x="10210800" y="25400"/>
                  </a:lnTo>
                  <a:lnTo>
                    <a:pt x="10134600" y="25400"/>
                  </a:lnTo>
                  <a:close/>
                  <a:moveTo>
                    <a:pt x="10312400" y="25400"/>
                  </a:moveTo>
                  <a:lnTo>
                    <a:pt x="10388600" y="25400"/>
                  </a:lnTo>
                  <a:lnTo>
                    <a:pt x="10312400" y="25400"/>
                  </a:lnTo>
                  <a:close/>
                  <a:moveTo>
                    <a:pt x="10490200" y="25400"/>
                  </a:moveTo>
                  <a:lnTo>
                    <a:pt x="10566400" y="25400"/>
                  </a:lnTo>
                  <a:lnTo>
                    <a:pt x="10490200" y="25400"/>
                  </a:lnTo>
                  <a:close/>
                  <a:moveTo>
                    <a:pt x="10668000" y="25400"/>
                  </a:moveTo>
                  <a:lnTo>
                    <a:pt x="10744200" y="25400"/>
                  </a:lnTo>
                  <a:lnTo>
                    <a:pt x="10668000" y="25400"/>
                  </a:lnTo>
                  <a:close/>
                  <a:moveTo>
                    <a:pt x="10845800" y="25400"/>
                  </a:moveTo>
                  <a:lnTo>
                    <a:pt x="10922000" y="25400"/>
                  </a:lnTo>
                  <a:lnTo>
                    <a:pt x="10845800" y="25400"/>
                  </a:lnTo>
                  <a:close/>
                  <a:moveTo>
                    <a:pt x="11023600" y="25400"/>
                  </a:moveTo>
                  <a:lnTo>
                    <a:pt x="11099800" y="25400"/>
                  </a:lnTo>
                  <a:lnTo>
                    <a:pt x="11023600" y="25400"/>
                  </a:lnTo>
                  <a:close/>
                  <a:moveTo>
                    <a:pt x="11201400" y="25400"/>
                  </a:moveTo>
                  <a:lnTo>
                    <a:pt x="11277600" y="25400"/>
                  </a:lnTo>
                  <a:lnTo>
                    <a:pt x="11201400" y="25400"/>
                  </a:lnTo>
                  <a:close/>
                  <a:moveTo>
                    <a:pt x="11379200" y="25400"/>
                  </a:moveTo>
                  <a:lnTo>
                    <a:pt x="11455400" y="25400"/>
                  </a:lnTo>
                  <a:lnTo>
                    <a:pt x="11379200" y="25400"/>
                  </a:lnTo>
                  <a:close/>
                  <a:moveTo>
                    <a:pt x="11557000" y="25400"/>
                  </a:moveTo>
                  <a:lnTo>
                    <a:pt x="11633200" y="25400"/>
                  </a:lnTo>
                  <a:lnTo>
                    <a:pt x="11557000" y="25400"/>
                  </a:lnTo>
                  <a:close/>
                  <a:moveTo>
                    <a:pt x="11734800" y="25400"/>
                  </a:moveTo>
                  <a:lnTo>
                    <a:pt x="11811000" y="25400"/>
                  </a:lnTo>
                  <a:lnTo>
                    <a:pt x="11734800" y="25400"/>
                  </a:lnTo>
                  <a:close/>
                  <a:moveTo>
                    <a:pt x="11912600" y="25400"/>
                  </a:moveTo>
                  <a:lnTo>
                    <a:pt x="11988800" y="25400"/>
                  </a:lnTo>
                  <a:lnTo>
                    <a:pt x="11912600" y="25400"/>
                  </a:lnTo>
                  <a:close/>
                  <a:moveTo>
                    <a:pt x="12090400" y="25400"/>
                  </a:moveTo>
                  <a:lnTo>
                    <a:pt x="12166600" y="25400"/>
                  </a:lnTo>
                  <a:lnTo>
                    <a:pt x="12090400" y="25400"/>
                  </a:lnTo>
                  <a:close/>
                  <a:moveTo>
                    <a:pt x="12268200" y="25400"/>
                  </a:moveTo>
                  <a:lnTo>
                    <a:pt x="12344400" y="25400"/>
                  </a:lnTo>
                  <a:lnTo>
                    <a:pt x="12268200" y="25400"/>
                  </a:lnTo>
                  <a:close/>
                  <a:moveTo>
                    <a:pt x="12446000" y="25400"/>
                  </a:moveTo>
                  <a:lnTo>
                    <a:pt x="12522200" y="25400"/>
                  </a:lnTo>
                  <a:lnTo>
                    <a:pt x="12446000" y="25400"/>
                  </a:lnTo>
                  <a:close/>
                  <a:moveTo>
                    <a:pt x="12623800" y="25400"/>
                  </a:moveTo>
                  <a:lnTo>
                    <a:pt x="12700000" y="25400"/>
                  </a:lnTo>
                  <a:lnTo>
                    <a:pt x="12623800" y="25400"/>
                  </a:lnTo>
                  <a:close/>
                  <a:moveTo>
                    <a:pt x="12801600" y="25400"/>
                  </a:moveTo>
                  <a:lnTo>
                    <a:pt x="12877800" y="25400"/>
                  </a:lnTo>
                  <a:lnTo>
                    <a:pt x="12801600" y="25400"/>
                  </a:lnTo>
                  <a:close/>
                  <a:moveTo>
                    <a:pt x="12979400" y="25400"/>
                  </a:moveTo>
                  <a:lnTo>
                    <a:pt x="13055600" y="25400"/>
                  </a:lnTo>
                  <a:lnTo>
                    <a:pt x="12979400" y="25400"/>
                  </a:lnTo>
                  <a:close/>
                  <a:moveTo>
                    <a:pt x="13157200" y="25400"/>
                  </a:moveTo>
                  <a:lnTo>
                    <a:pt x="13233400" y="25400"/>
                  </a:lnTo>
                  <a:lnTo>
                    <a:pt x="13157200" y="25400"/>
                  </a:lnTo>
                  <a:close/>
                  <a:moveTo>
                    <a:pt x="13335000" y="25400"/>
                  </a:moveTo>
                  <a:lnTo>
                    <a:pt x="13411200" y="25400"/>
                  </a:lnTo>
                  <a:lnTo>
                    <a:pt x="13335000" y="25400"/>
                  </a:lnTo>
                  <a:close/>
                  <a:moveTo>
                    <a:pt x="13512800" y="25400"/>
                  </a:moveTo>
                  <a:lnTo>
                    <a:pt x="13589000" y="25400"/>
                  </a:lnTo>
                  <a:lnTo>
                    <a:pt x="13512800" y="25400"/>
                  </a:lnTo>
                  <a:close/>
                  <a:moveTo>
                    <a:pt x="13690600" y="25400"/>
                  </a:moveTo>
                  <a:lnTo>
                    <a:pt x="13766800" y="25400"/>
                  </a:lnTo>
                  <a:lnTo>
                    <a:pt x="13690600" y="25400"/>
                  </a:lnTo>
                  <a:close/>
                  <a:moveTo>
                    <a:pt x="13868400" y="25400"/>
                  </a:moveTo>
                  <a:lnTo>
                    <a:pt x="13944600" y="25400"/>
                  </a:lnTo>
                  <a:lnTo>
                    <a:pt x="13868400" y="25400"/>
                  </a:lnTo>
                  <a:close/>
                  <a:moveTo>
                    <a:pt x="14046200" y="25400"/>
                  </a:moveTo>
                  <a:lnTo>
                    <a:pt x="14122400" y="25400"/>
                  </a:lnTo>
                  <a:lnTo>
                    <a:pt x="14046200" y="25400"/>
                  </a:lnTo>
                  <a:close/>
                  <a:moveTo>
                    <a:pt x="14224000" y="25400"/>
                  </a:moveTo>
                  <a:lnTo>
                    <a:pt x="14300200" y="25400"/>
                  </a:lnTo>
                  <a:lnTo>
                    <a:pt x="14224000" y="25400"/>
                  </a:lnTo>
                  <a:close/>
                  <a:moveTo>
                    <a:pt x="14401800" y="25400"/>
                  </a:moveTo>
                  <a:lnTo>
                    <a:pt x="14478000" y="25400"/>
                  </a:lnTo>
                  <a:lnTo>
                    <a:pt x="14401800" y="25400"/>
                  </a:lnTo>
                  <a:close/>
                  <a:moveTo>
                    <a:pt x="14579600" y="25400"/>
                  </a:moveTo>
                  <a:lnTo>
                    <a:pt x="14655800" y="25400"/>
                  </a:lnTo>
                  <a:lnTo>
                    <a:pt x="14579600" y="25400"/>
                  </a:lnTo>
                  <a:close/>
                  <a:moveTo>
                    <a:pt x="14757400" y="25400"/>
                  </a:moveTo>
                  <a:lnTo>
                    <a:pt x="14833600" y="25400"/>
                  </a:lnTo>
                  <a:lnTo>
                    <a:pt x="14757400" y="25400"/>
                  </a:lnTo>
                  <a:close/>
                  <a:moveTo>
                    <a:pt x="14935200" y="25400"/>
                  </a:moveTo>
                  <a:lnTo>
                    <a:pt x="15011400" y="25400"/>
                  </a:lnTo>
                  <a:lnTo>
                    <a:pt x="14935200" y="25400"/>
                  </a:lnTo>
                  <a:close/>
                  <a:moveTo>
                    <a:pt x="15113000" y="25400"/>
                  </a:moveTo>
                  <a:lnTo>
                    <a:pt x="15189200" y="25400"/>
                  </a:lnTo>
                  <a:lnTo>
                    <a:pt x="15113000" y="25400"/>
                  </a:lnTo>
                  <a:close/>
                  <a:moveTo>
                    <a:pt x="15290800" y="25400"/>
                  </a:moveTo>
                  <a:lnTo>
                    <a:pt x="15367000" y="25400"/>
                  </a:lnTo>
                  <a:lnTo>
                    <a:pt x="15290800" y="25400"/>
                  </a:lnTo>
                  <a:close/>
                  <a:moveTo>
                    <a:pt x="15468600" y="25400"/>
                  </a:moveTo>
                  <a:lnTo>
                    <a:pt x="15544800" y="25400"/>
                  </a:lnTo>
                  <a:lnTo>
                    <a:pt x="15468600" y="25400"/>
                  </a:lnTo>
                  <a:close/>
                  <a:moveTo>
                    <a:pt x="15646400" y="25400"/>
                  </a:moveTo>
                  <a:lnTo>
                    <a:pt x="15722600" y="25400"/>
                  </a:lnTo>
                  <a:lnTo>
                    <a:pt x="15646400" y="25400"/>
                  </a:lnTo>
                  <a:close/>
                  <a:moveTo>
                    <a:pt x="15824200" y="25400"/>
                  </a:moveTo>
                  <a:lnTo>
                    <a:pt x="15900400" y="25400"/>
                  </a:lnTo>
                  <a:lnTo>
                    <a:pt x="15824200" y="25400"/>
                  </a:lnTo>
                  <a:close/>
                  <a:moveTo>
                    <a:pt x="16002000" y="25400"/>
                  </a:moveTo>
                  <a:lnTo>
                    <a:pt x="16078200" y="25400"/>
                  </a:lnTo>
                  <a:lnTo>
                    <a:pt x="16002000" y="25400"/>
                  </a:lnTo>
                  <a:close/>
                  <a:moveTo>
                    <a:pt x="16179800" y="25400"/>
                  </a:moveTo>
                  <a:lnTo>
                    <a:pt x="16256000" y="25400"/>
                  </a:lnTo>
                  <a:lnTo>
                    <a:pt x="16179800" y="25400"/>
                  </a:lnTo>
                  <a:close/>
                  <a:moveTo>
                    <a:pt x="16357600" y="25400"/>
                  </a:moveTo>
                  <a:lnTo>
                    <a:pt x="16433800" y="25400"/>
                  </a:lnTo>
                  <a:lnTo>
                    <a:pt x="16357600" y="25400"/>
                  </a:lnTo>
                  <a:close/>
                  <a:moveTo>
                    <a:pt x="16535400" y="25400"/>
                  </a:moveTo>
                  <a:lnTo>
                    <a:pt x="16611600" y="25400"/>
                  </a:lnTo>
                  <a:lnTo>
                    <a:pt x="16535400" y="25400"/>
                  </a:lnTo>
                  <a:close/>
                  <a:moveTo>
                    <a:pt x="16713200" y="25400"/>
                  </a:moveTo>
                  <a:lnTo>
                    <a:pt x="16789400" y="25400"/>
                  </a:lnTo>
                  <a:lnTo>
                    <a:pt x="16713200" y="25400"/>
                  </a:lnTo>
                  <a:close/>
                  <a:moveTo>
                    <a:pt x="16891000" y="25400"/>
                  </a:moveTo>
                  <a:lnTo>
                    <a:pt x="16967200" y="25400"/>
                  </a:lnTo>
                  <a:lnTo>
                    <a:pt x="16891000" y="25400"/>
                  </a:lnTo>
                  <a:close/>
                  <a:moveTo>
                    <a:pt x="17068800" y="25400"/>
                  </a:moveTo>
                  <a:lnTo>
                    <a:pt x="17145000" y="25400"/>
                  </a:lnTo>
                  <a:lnTo>
                    <a:pt x="17068800" y="25400"/>
                  </a:lnTo>
                  <a:close/>
                  <a:moveTo>
                    <a:pt x="17246600" y="25400"/>
                  </a:moveTo>
                  <a:lnTo>
                    <a:pt x="17322800" y="25400"/>
                  </a:lnTo>
                  <a:lnTo>
                    <a:pt x="17246600" y="25400"/>
                  </a:lnTo>
                  <a:close/>
                  <a:moveTo>
                    <a:pt x="17424400" y="25400"/>
                  </a:moveTo>
                  <a:lnTo>
                    <a:pt x="17500600" y="25400"/>
                  </a:lnTo>
                  <a:lnTo>
                    <a:pt x="17424400" y="25400"/>
                  </a:lnTo>
                  <a:close/>
                  <a:moveTo>
                    <a:pt x="17602200" y="25400"/>
                  </a:moveTo>
                  <a:lnTo>
                    <a:pt x="17678400" y="25400"/>
                  </a:lnTo>
                  <a:lnTo>
                    <a:pt x="17602200" y="25400"/>
                  </a:lnTo>
                  <a:close/>
                  <a:moveTo>
                    <a:pt x="17780000" y="25400"/>
                  </a:moveTo>
                  <a:lnTo>
                    <a:pt x="17856200" y="25400"/>
                  </a:lnTo>
                  <a:lnTo>
                    <a:pt x="17780000" y="25400"/>
                  </a:lnTo>
                  <a:close/>
                  <a:moveTo>
                    <a:pt x="17957800" y="25400"/>
                  </a:moveTo>
                  <a:lnTo>
                    <a:pt x="18034000" y="25400"/>
                  </a:lnTo>
                  <a:lnTo>
                    <a:pt x="17957800" y="25400"/>
                  </a:lnTo>
                  <a:close/>
                  <a:moveTo>
                    <a:pt x="18135600" y="25400"/>
                  </a:moveTo>
                  <a:lnTo>
                    <a:pt x="18211800" y="25400"/>
                  </a:lnTo>
                  <a:lnTo>
                    <a:pt x="18135600" y="25400"/>
                  </a:lnTo>
                  <a:close/>
                  <a:moveTo>
                    <a:pt x="18313400" y="25400"/>
                  </a:moveTo>
                  <a:lnTo>
                    <a:pt x="18389600" y="25400"/>
                  </a:lnTo>
                  <a:lnTo>
                    <a:pt x="18313400" y="25400"/>
                  </a:lnTo>
                  <a:close/>
                  <a:moveTo>
                    <a:pt x="18491200" y="25400"/>
                  </a:moveTo>
                  <a:lnTo>
                    <a:pt x="18567400" y="25400"/>
                  </a:lnTo>
                  <a:lnTo>
                    <a:pt x="18491200" y="25400"/>
                  </a:lnTo>
                  <a:close/>
                  <a:moveTo>
                    <a:pt x="18669000" y="25400"/>
                  </a:moveTo>
                  <a:lnTo>
                    <a:pt x="18745200" y="25400"/>
                  </a:lnTo>
                  <a:lnTo>
                    <a:pt x="18669000" y="25400"/>
                  </a:lnTo>
                  <a:close/>
                  <a:moveTo>
                    <a:pt x="18846800" y="25400"/>
                  </a:moveTo>
                  <a:lnTo>
                    <a:pt x="18923000" y="25400"/>
                  </a:lnTo>
                  <a:lnTo>
                    <a:pt x="18846800" y="25400"/>
                  </a:lnTo>
                  <a:close/>
                  <a:moveTo>
                    <a:pt x="19024600" y="25400"/>
                  </a:moveTo>
                  <a:lnTo>
                    <a:pt x="19100800" y="25400"/>
                  </a:lnTo>
                  <a:lnTo>
                    <a:pt x="19024600" y="25400"/>
                  </a:lnTo>
                  <a:close/>
                  <a:moveTo>
                    <a:pt x="19202400" y="25400"/>
                  </a:moveTo>
                  <a:lnTo>
                    <a:pt x="19278600" y="25400"/>
                  </a:lnTo>
                  <a:lnTo>
                    <a:pt x="19202400" y="25400"/>
                  </a:lnTo>
                  <a:close/>
                  <a:moveTo>
                    <a:pt x="19380200" y="25400"/>
                  </a:moveTo>
                  <a:lnTo>
                    <a:pt x="19456400" y="25400"/>
                  </a:lnTo>
                  <a:lnTo>
                    <a:pt x="19380200" y="25400"/>
                  </a:lnTo>
                  <a:close/>
                  <a:moveTo>
                    <a:pt x="19558000" y="25400"/>
                  </a:moveTo>
                  <a:lnTo>
                    <a:pt x="19634200" y="25400"/>
                  </a:lnTo>
                  <a:lnTo>
                    <a:pt x="19558000" y="25400"/>
                  </a:lnTo>
                  <a:close/>
                  <a:moveTo>
                    <a:pt x="19735800" y="25400"/>
                  </a:moveTo>
                  <a:lnTo>
                    <a:pt x="19812000" y="25400"/>
                  </a:lnTo>
                  <a:lnTo>
                    <a:pt x="19735800" y="25400"/>
                  </a:lnTo>
                  <a:close/>
                  <a:moveTo>
                    <a:pt x="19913600" y="25400"/>
                  </a:moveTo>
                  <a:lnTo>
                    <a:pt x="19989800" y="25400"/>
                  </a:lnTo>
                  <a:lnTo>
                    <a:pt x="19913600" y="25400"/>
                  </a:lnTo>
                  <a:close/>
                  <a:moveTo>
                    <a:pt x="20091400" y="25400"/>
                  </a:moveTo>
                  <a:lnTo>
                    <a:pt x="20167600" y="25400"/>
                  </a:lnTo>
                  <a:lnTo>
                    <a:pt x="20091400" y="25400"/>
                  </a:lnTo>
                  <a:close/>
                  <a:moveTo>
                    <a:pt x="20269200" y="25400"/>
                  </a:moveTo>
                  <a:lnTo>
                    <a:pt x="20345400" y="25400"/>
                  </a:lnTo>
                  <a:lnTo>
                    <a:pt x="20269200" y="25400"/>
                  </a:lnTo>
                  <a:close/>
                  <a:moveTo>
                    <a:pt x="20447000" y="25400"/>
                  </a:moveTo>
                  <a:lnTo>
                    <a:pt x="20523200" y="25400"/>
                  </a:lnTo>
                  <a:lnTo>
                    <a:pt x="20447000" y="25400"/>
                  </a:lnTo>
                  <a:close/>
                  <a:moveTo>
                    <a:pt x="20624800" y="25400"/>
                  </a:moveTo>
                  <a:lnTo>
                    <a:pt x="20701000" y="25400"/>
                  </a:lnTo>
                  <a:lnTo>
                    <a:pt x="20624800" y="25400"/>
                  </a:lnTo>
                  <a:close/>
                  <a:moveTo>
                    <a:pt x="20802600" y="25400"/>
                  </a:moveTo>
                  <a:lnTo>
                    <a:pt x="20878800" y="25400"/>
                  </a:lnTo>
                  <a:lnTo>
                    <a:pt x="20802600" y="25400"/>
                  </a:lnTo>
                  <a:close/>
                  <a:moveTo>
                    <a:pt x="20980400" y="25400"/>
                  </a:moveTo>
                  <a:lnTo>
                    <a:pt x="21056600" y="25400"/>
                  </a:lnTo>
                  <a:lnTo>
                    <a:pt x="20980400" y="25400"/>
                  </a:lnTo>
                  <a:close/>
                  <a:moveTo>
                    <a:pt x="21158200" y="25400"/>
                  </a:moveTo>
                  <a:lnTo>
                    <a:pt x="21234400" y="25400"/>
                  </a:lnTo>
                  <a:lnTo>
                    <a:pt x="21158200" y="25400"/>
                  </a:lnTo>
                  <a:close/>
                  <a:moveTo>
                    <a:pt x="21336000" y="25400"/>
                  </a:moveTo>
                  <a:lnTo>
                    <a:pt x="21412200" y="25400"/>
                  </a:lnTo>
                  <a:lnTo>
                    <a:pt x="21336000" y="25400"/>
                  </a:lnTo>
                  <a:close/>
                  <a:moveTo>
                    <a:pt x="21513800" y="25400"/>
                  </a:moveTo>
                  <a:lnTo>
                    <a:pt x="21590000" y="25400"/>
                  </a:lnTo>
                  <a:lnTo>
                    <a:pt x="21513800" y="25400"/>
                  </a:lnTo>
                  <a:close/>
                  <a:moveTo>
                    <a:pt x="21691600" y="25400"/>
                  </a:moveTo>
                  <a:lnTo>
                    <a:pt x="21767800" y="25400"/>
                  </a:lnTo>
                  <a:lnTo>
                    <a:pt x="21691600" y="25400"/>
                  </a:lnTo>
                  <a:close/>
                  <a:moveTo>
                    <a:pt x="21869400" y="25400"/>
                  </a:moveTo>
                  <a:lnTo>
                    <a:pt x="21945600" y="25400"/>
                  </a:lnTo>
                  <a:lnTo>
                    <a:pt x="21869400" y="25400"/>
                  </a:lnTo>
                  <a:close/>
                  <a:moveTo>
                    <a:pt x="0" y="0"/>
                  </a:moveTo>
                  <a:lnTo>
                    <a:pt x="76200" y="0"/>
                  </a:lnTo>
                  <a:lnTo>
                    <a:pt x="76200" y="25400"/>
                  </a:lnTo>
                  <a:lnTo>
                    <a:pt x="0" y="25400"/>
                  </a:lnTo>
                  <a:close/>
                </a:path>
              </a:pathLst>
            </a:custGeom>
            <a:solidFill>
              <a:srgbClr val="9FB8CD"/>
            </a:solidFill>
          </p:spPr>
        </p:sp>
      </p:grpSp>
      <p:grpSp>
        <p:nvGrpSpPr>
          <p:cNvPr id="7" name="Group 7"/>
          <p:cNvGrpSpPr/>
          <p:nvPr/>
        </p:nvGrpSpPr>
        <p:grpSpPr>
          <a:xfrm rot="5400000">
            <a:off x="885914" y="9671134"/>
            <a:ext cx="286274" cy="240628"/>
            <a:chOff x="0" y="0"/>
            <a:chExt cx="381699" cy="320837"/>
          </a:xfrm>
        </p:grpSpPr>
        <p:sp>
          <p:nvSpPr>
            <p:cNvPr id="8" name="Freeform 8"/>
            <p:cNvSpPr/>
            <p:nvPr/>
          </p:nvSpPr>
          <p:spPr>
            <a:xfrm>
              <a:off x="0" y="0"/>
              <a:ext cx="381762" cy="320802"/>
            </a:xfrm>
            <a:custGeom>
              <a:avLst/>
              <a:gdLst/>
              <a:ahLst/>
              <a:cxnLst/>
              <a:rect l="l" t="t" r="r" b="b"/>
              <a:pathLst>
                <a:path w="381762" h="320802">
                  <a:moveTo>
                    <a:pt x="0" y="320802"/>
                  </a:moveTo>
                  <a:lnTo>
                    <a:pt x="190881" y="0"/>
                  </a:lnTo>
                  <a:lnTo>
                    <a:pt x="381762" y="320802"/>
                  </a:lnTo>
                  <a:close/>
                </a:path>
              </a:pathLst>
            </a:custGeom>
            <a:solidFill>
              <a:srgbClr val="9FB8CD"/>
            </a:solidFill>
          </p:spPr>
        </p:sp>
      </p:grpSp>
      <p:sp>
        <p:nvSpPr>
          <p:cNvPr id="9" name="Freeform 9"/>
          <p:cNvSpPr/>
          <p:nvPr/>
        </p:nvSpPr>
        <p:spPr>
          <a:xfrm>
            <a:off x="5794865" y="2012059"/>
            <a:ext cx="6698270" cy="6262882"/>
          </a:xfrm>
          <a:custGeom>
            <a:avLst/>
            <a:gdLst/>
            <a:ahLst/>
            <a:cxnLst/>
            <a:rect l="l" t="t" r="r" b="b"/>
            <a:pathLst>
              <a:path w="6698270" h="6262882">
                <a:moveTo>
                  <a:pt x="0" y="0"/>
                </a:moveTo>
                <a:lnTo>
                  <a:pt x="6698270" y="0"/>
                </a:lnTo>
                <a:lnTo>
                  <a:pt x="6698270" y="6262882"/>
                </a:lnTo>
                <a:lnTo>
                  <a:pt x="0" y="6262882"/>
                </a:lnTo>
                <a:lnTo>
                  <a:pt x="0" y="0"/>
                </a:lnTo>
                <a:close/>
              </a:path>
            </a:pathLst>
          </a:custGeom>
          <a:blipFill>
            <a:blip r:embed="rId3"/>
            <a:stretch>
              <a:fillRect/>
            </a:stretch>
          </a:blipFill>
        </p:spPr>
      </p:sp>
      <p:sp>
        <p:nvSpPr>
          <p:cNvPr id="10" name="TextBox 10"/>
          <p:cNvSpPr txBox="1"/>
          <p:nvPr/>
        </p:nvSpPr>
        <p:spPr>
          <a:xfrm>
            <a:off x="1005840" y="150495"/>
            <a:ext cx="16276320" cy="1518285"/>
          </a:xfrm>
          <a:prstGeom prst="rect">
            <a:avLst/>
          </a:prstGeom>
        </p:spPr>
        <p:txBody>
          <a:bodyPr lIns="0" tIns="0" rIns="0" bIns="0" rtlCol="0" anchor="t">
            <a:spAutoFit/>
          </a:bodyPr>
          <a:lstStyle/>
          <a:p>
            <a:pPr algn="ctr">
              <a:lnSpc>
                <a:spcPts val="7680"/>
              </a:lnSpc>
            </a:pPr>
            <a:r>
              <a:rPr lang="en-US" sz="6400" b="1">
                <a:solidFill>
                  <a:srgbClr val="000000"/>
                </a:solidFill>
                <a:latin typeface="Times New Roman Bold"/>
                <a:ea typeface="Times New Roman Bold"/>
                <a:cs typeface="Times New Roman Bold"/>
                <a:sym typeface="Times New Roman Bold"/>
              </a:rPr>
              <a:t>RESULTS AND DISCUSSION</a:t>
            </a:r>
          </a:p>
        </p:txBody>
      </p:sp>
      <p:sp>
        <p:nvSpPr>
          <p:cNvPr id="11" name="TextBox 11"/>
          <p:cNvSpPr txBox="1"/>
          <p:nvPr/>
        </p:nvSpPr>
        <p:spPr>
          <a:xfrm>
            <a:off x="1316736" y="9532621"/>
            <a:ext cx="3779520" cy="504825"/>
          </a:xfrm>
          <a:prstGeom prst="rect">
            <a:avLst/>
          </a:prstGeom>
        </p:spPr>
        <p:txBody>
          <a:bodyPr lIns="0" tIns="0" rIns="0" bIns="0" rtlCol="0" anchor="t">
            <a:spAutoFit/>
          </a:bodyPr>
          <a:lstStyle/>
          <a:p>
            <a:pPr algn="l">
              <a:lnSpc>
                <a:spcPts val="3359"/>
              </a:lnSpc>
            </a:pPr>
            <a:r>
              <a:rPr lang="en-US" sz="2799" spc="65">
                <a:solidFill>
                  <a:srgbClr val="464653"/>
                </a:solidFill>
                <a:latin typeface="TT Smalls"/>
                <a:ea typeface="TT Smalls"/>
                <a:cs typeface="TT Smalls"/>
                <a:sym typeface="TT Smalls"/>
              </a:rPr>
              <a:t>9</a:t>
            </a:r>
          </a:p>
        </p:txBody>
      </p:sp>
      <p:sp>
        <p:nvSpPr>
          <p:cNvPr id="12" name="TextBox 12"/>
          <p:cNvSpPr txBox="1"/>
          <p:nvPr/>
        </p:nvSpPr>
        <p:spPr>
          <a:xfrm>
            <a:off x="6339840" y="9532621"/>
            <a:ext cx="7894320" cy="708659"/>
          </a:xfrm>
          <a:prstGeom prst="rect">
            <a:avLst/>
          </a:prstGeom>
        </p:spPr>
        <p:txBody>
          <a:bodyPr lIns="0" tIns="0" rIns="0" bIns="0" rtlCol="0" anchor="t">
            <a:spAutoFit/>
          </a:bodyPr>
          <a:lstStyle/>
          <a:p>
            <a:pPr algn="r">
              <a:lnSpc>
                <a:spcPts val="2879"/>
              </a:lnSpc>
            </a:pPr>
            <a:r>
              <a:rPr lang="en-US" sz="2400">
                <a:solidFill>
                  <a:srgbClr val="464653"/>
                </a:solidFill>
                <a:latin typeface="Times New Roman"/>
                <a:ea typeface="Times New Roman"/>
                <a:cs typeface="Times New Roman"/>
                <a:sym typeface="Times New Roman"/>
              </a:rPr>
              <a:t>CGB1201 – JAVA PROGRAMMING –PROJECT REVIEW 2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631</Words>
  <Application>Microsoft Office PowerPoint</Application>
  <PresentationFormat>Custom</PresentationFormat>
  <Paragraphs>74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Times New Roman Bold</vt:lpstr>
      <vt:lpstr>TT Smalls Bold</vt:lpstr>
      <vt:lpstr>TT Smalls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(2303811710421138)saravanapriyan.pptx</dc:title>
  <cp:lastModifiedBy>Abinaya Jayaraman</cp:lastModifiedBy>
  <cp:revision>1</cp:revision>
  <dcterms:created xsi:type="dcterms:W3CDTF">2006-08-16T00:00:00Z</dcterms:created>
  <dcterms:modified xsi:type="dcterms:W3CDTF">2024-12-04T07:09:25Z</dcterms:modified>
  <dc:identifier>DAGXOEBUYI0</dc:identifier>
</cp:coreProperties>
</file>