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removePersonalInfoOnSave="1"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Lst>
  <p:sldSz type="screen16x9" cy="5143500" cx="9144000"/>
  <p:notesSz cx="6797675" cy="9926638"/>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33CCFF"/>
    <a:srgbClr val="A9ACEF"/>
    <a:srgbClr val="0000CC"/>
    <a:srgbClr val="A50021"/>
    <a:srgbClr val="663300"/>
    <a:srgbClr val="00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8130" autoAdjust="0"/>
    <p:restoredTop sz="87621" autoAdjust="0"/>
  </p:normalViewPr>
  <p:slideViewPr>
    <p:cSldViewPr>
      <p:cViewPr varScale="1">
        <p:scale>
          <a:sx n="81" d="100"/>
          <a:sy n="81" d="100"/>
        </p:scale>
        <p:origin x="900"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708" name="Header Placeholder 1"/>
          <p:cNvSpPr>
            <a:spLocks noGrp="1"/>
          </p:cNvSpPr>
          <p:nvPr>
            <p:ph type="hdr" sz="quarter"/>
          </p:nvPr>
        </p:nvSpPr>
        <p:spPr>
          <a:xfrm>
            <a:off x="0" y="0"/>
            <a:ext cx="2946400" cy="495300"/>
          </a:xfrm>
          <a:prstGeom prst="rect"/>
        </p:spPr>
        <p:txBody>
          <a:bodyPr bIns="47786" lIns="95571" rIns="95571" rtlCol="0" tIns="47786" vert="horz"/>
          <a:lstStyle>
            <a:lvl1pPr algn="l" eaLnBrk="1" fontAlgn="auto" hangingPunct="1">
              <a:spcBef>
                <a:spcPts val="0"/>
              </a:spcBef>
              <a:spcAft>
                <a:spcPts val="0"/>
              </a:spcAft>
              <a:defRPr sz="1300">
                <a:latin typeface="+mn-lt"/>
                <a:cs typeface="+mn-cs"/>
              </a:defRPr>
            </a:lvl1pPr>
          </a:lstStyle>
          <a:p>
            <a:endParaRPr lang="en-US"/>
          </a:p>
        </p:txBody>
      </p:sp>
      <p:sp>
        <p:nvSpPr>
          <p:cNvPr id="1048709" name="Date Placeholder 2"/>
          <p:cNvSpPr>
            <a:spLocks noGrp="1"/>
          </p:cNvSpPr>
          <p:nvPr>
            <p:ph type="dt" sz="quarter" idx="1"/>
          </p:nvPr>
        </p:nvSpPr>
        <p:spPr>
          <a:xfrm>
            <a:off x="3849688" y="0"/>
            <a:ext cx="2946400" cy="495300"/>
          </a:xfrm>
          <a:prstGeom prst="rect"/>
        </p:spPr>
        <p:txBody>
          <a:bodyPr bIns="47786" lIns="95571" rIns="95571" rtlCol="0" tIns="47786" vert="horz"/>
          <a:lstStyle>
            <a:lvl1pPr algn="r" eaLnBrk="1" fontAlgn="auto" hangingPunct="1">
              <a:spcBef>
                <a:spcPts val="0"/>
              </a:spcBef>
              <a:spcAft>
                <a:spcPts val="0"/>
              </a:spcAft>
              <a:defRPr sz="1300">
                <a:latin typeface="+mn-lt"/>
                <a:cs typeface="+mn-cs"/>
              </a:defRPr>
            </a:lvl1pPr>
          </a:lstStyle>
          <a:p>
            <a:fld id="{14FDCBBC-8C6D-4B91-8E0F-7F7539A60517}" type="datetimeFigureOut">
              <a:rPr lang="en-US"/>
              <a:t>11/22/2024</a:t>
            </a:fld>
            <a:endParaRPr dirty="0" lang="en-US"/>
          </a:p>
        </p:txBody>
      </p:sp>
      <p:sp>
        <p:nvSpPr>
          <p:cNvPr id="1048710" name="Footer Placeholder 3"/>
          <p:cNvSpPr>
            <a:spLocks noGrp="1"/>
          </p:cNvSpPr>
          <p:nvPr>
            <p:ph type="ftr" sz="quarter" idx="2"/>
          </p:nvPr>
        </p:nvSpPr>
        <p:spPr>
          <a:xfrm>
            <a:off x="0" y="9429750"/>
            <a:ext cx="2946400" cy="495300"/>
          </a:xfrm>
          <a:prstGeom prst="rect"/>
        </p:spPr>
        <p:txBody>
          <a:bodyPr anchor="b" bIns="47786" lIns="95571" rIns="95571" rtlCol="0" tIns="47786" vert="horz"/>
          <a:lstStyle>
            <a:lvl1pPr algn="l" eaLnBrk="1" fontAlgn="auto" hangingPunct="1">
              <a:spcBef>
                <a:spcPts val="0"/>
              </a:spcBef>
              <a:spcAft>
                <a:spcPts val="0"/>
              </a:spcAft>
              <a:defRPr sz="1300">
                <a:latin typeface="+mn-lt"/>
                <a:cs typeface="+mn-cs"/>
              </a:defRPr>
            </a:lvl1pPr>
          </a:lstStyle>
          <a:p>
            <a:endParaRPr lang="en-US"/>
          </a:p>
        </p:txBody>
      </p:sp>
      <p:sp>
        <p:nvSpPr>
          <p:cNvPr id="1048711" name="Slide Number Placeholder 4"/>
          <p:cNvSpPr>
            <a:spLocks noGrp="1"/>
          </p:cNvSpPr>
          <p:nvPr>
            <p:ph type="sldNum" sz="quarter" idx="3"/>
          </p:nvPr>
        </p:nvSpPr>
        <p:spPr>
          <a:xfrm>
            <a:off x="3849688" y="9429750"/>
            <a:ext cx="2946400" cy="495300"/>
          </a:xfrm>
          <a:prstGeom prst="rect"/>
        </p:spPr>
        <p:txBody>
          <a:bodyPr anchor="b" anchorCtr="0" bIns="47786" compatLnSpc="1" lIns="95571" numCol="1" rIns="95571" tIns="47786" vert="horz" wrap="square">
            <a:prstTxWarp prst="textNoShape"/>
          </a:bodyPr>
          <a:lstStyle>
            <a:lvl1pPr algn="r" eaLnBrk="1" hangingPunct="1">
              <a:defRPr sz="1300" smtClean="0">
                <a:latin typeface="Calibri" pitchFamily="34" charset="0"/>
              </a:defRPr>
            </a:lvl1pPr>
          </a:lstStyle>
          <a:p>
            <a:fld id="{2952E2ED-3A02-491C-A9B8-DFEE216EB3A7}" type="slidenum">
              <a:rPr altLang="en-US" lang="en-US"/>
              <a:t>‹#›</a:t>
            </a:fld>
            <a:endParaRPr altLang="en-US" lang="en-US"/>
          </a:p>
        </p:txBody>
      </p:sp>
    </p:spTree>
  </p:cSld>
  <p:clrMap accent1="accent1" accent2="accent2" accent3="accent3" accent4="accent4" accent5="accent5" accent6="accent6" bg1="lt1" bg2="lt2" tx1="dk1" tx2="dk2" hlink="hlink" folHlink="folHlink"/>
  <p:hf dt="0" ftr="0" hdr="0" sldNum="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sp>
        <p:nvSpPr>
          <p:cNvPr id="1048702" name="Header Placeholder 1"/>
          <p:cNvSpPr>
            <a:spLocks noGrp="1"/>
          </p:cNvSpPr>
          <p:nvPr>
            <p:ph type="hdr" sz="quarter"/>
          </p:nvPr>
        </p:nvSpPr>
        <p:spPr>
          <a:xfrm>
            <a:off x="0" y="0"/>
            <a:ext cx="2946400" cy="495300"/>
          </a:xfrm>
          <a:prstGeom prst="rect"/>
        </p:spPr>
        <p:txBody>
          <a:bodyPr bIns="47786" lIns="95571" rIns="95571" rtlCol="0" tIns="47786" vert="horz"/>
          <a:lstStyle>
            <a:lvl1pPr algn="l" eaLnBrk="1" fontAlgn="auto" hangingPunct="1">
              <a:spcBef>
                <a:spcPts val="0"/>
              </a:spcBef>
              <a:spcAft>
                <a:spcPts val="0"/>
              </a:spcAft>
              <a:defRPr sz="1300">
                <a:latin typeface="+mn-lt"/>
                <a:cs typeface="+mn-cs"/>
              </a:defRPr>
            </a:lvl1pPr>
          </a:lstStyle>
          <a:p>
            <a:endParaRPr lang="en-US"/>
          </a:p>
        </p:txBody>
      </p:sp>
      <p:sp>
        <p:nvSpPr>
          <p:cNvPr id="1048703" name="Date Placeholder 2"/>
          <p:cNvSpPr>
            <a:spLocks noGrp="1"/>
          </p:cNvSpPr>
          <p:nvPr>
            <p:ph type="dt" idx="1"/>
          </p:nvPr>
        </p:nvSpPr>
        <p:spPr>
          <a:xfrm>
            <a:off x="3849688" y="0"/>
            <a:ext cx="2946400" cy="495300"/>
          </a:xfrm>
          <a:prstGeom prst="rect"/>
        </p:spPr>
        <p:txBody>
          <a:bodyPr bIns="47786" lIns="95571" rIns="95571" rtlCol="0" tIns="47786" vert="horz"/>
          <a:lstStyle>
            <a:lvl1pPr algn="r" eaLnBrk="1" fontAlgn="auto" hangingPunct="1">
              <a:spcBef>
                <a:spcPts val="0"/>
              </a:spcBef>
              <a:spcAft>
                <a:spcPts val="0"/>
              </a:spcAft>
              <a:defRPr sz="1300">
                <a:latin typeface="+mn-lt"/>
                <a:cs typeface="+mn-cs"/>
              </a:defRPr>
            </a:lvl1pPr>
          </a:lstStyle>
          <a:p>
            <a:fld id="{061F6FC2-9645-479A-A309-27B8F5654211}" type="datetimeFigureOut">
              <a:rPr lang="en-US"/>
              <a:t>11/22/2024</a:t>
            </a:fld>
            <a:endParaRPr dirty="0" lang="en-US"/>
          </a:p>
        </p:txBody>
      </p:sp>
      <p:sp>
        <p:nvSpPr>
          <p:cNvPr id="1048704" name="Slide Image Placeholder 3"/>
          <p:cNvSpPr>
            <a:spLocks noChangeAspect="1" noRot="1" noGrp="1"/>
          </p:cNvSpPr>
          <p:nvPr>
            <p:ph type="sldImg" idx="2"/>
          </p:nvPr>
        </p:nvSpPr>
        <p:spPr>
          <a:xfrm>
            <a:off x="92075" y="746125"/>
            <a:ext cx="6613525" cy="3721100"/>
          </a:xfrm>
          <a:prstGeom prst="rect"/>
          <a:noFill/>
          <a:ln w="12700">
            <a:solidFill>
              <a:prstClr val="black"/>
            </a:solidFill>
          </a:ln>
        </p:spPr>
        <p:txBody>
          <a:bodyPr anchor="ctr" bIns="47786" lIns="95571" rIns="95571" rtlCol="0" tIns="47786" vert="horz"/>
          <a:p>
            <a:pPr lvl="0"/>
            <a:endParaRPr dirty="0" lang="en-US" noProof="0"/>
          </a:p>
        </p:txBody>
      </p:sp>
      <p:sp>
        <p:nvSpPr>
          <p:cNvPr id="1048705" name="Notes Placeholder 4"/>
          <p:cNvSpPr>
            <a:spLocks noGrp="1"/>
          </p:cNvSpPr>
          <p:nvPr>
            <p:ph type="body" sz="quarter" idx="3"/>
          </p:nvPr>
        </p:nvSpPr>
        <p:spPr>
          <a:xfrm>
            <a:off x="679450" y="4714875"/>
            <a:ext cx="5438775" cy="4465638"/>
          </a:xfrm>
          <a:prstGeom prst="rect"/>
        </p:spPr>
        <p:txBody>
          <a:bodyPr bIns="47786" lIns="95571" rIns="95571" rtlCol="0" tIns="47786" vert="horz">
            <a:normAutofit/>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06" name="Footer Placeholder 5"/>
          <p:cNvSpPr>
            <a:spLocks noGrp="1"/>
          </p:cNvSpPr>
          <p:nvPr>
            <p:ph type="ftr" sz="quarter" idx="4"/>
          </p:nvPr>
        </p:nvSpPr>
        <p:spPr>
          <a:xfrm>
            <a:off x="0" y="9429750"/>
            <a:ext cx="2946400" cy="495300"/>
          </a:xfrm>
          <a:prstGeom prst="rect"/>
        </p:spPr>
        <p:txBody>
          <a:bodyPr anchor="b" bIns="47786" lIns="95571" rIns="95571" rtlCol="0" tIns="47786" vert="horz"/>
          <a:lstStyle>
            <a:lvl1pPr algn="l" eaLnBrk="1" fontAlgn="auto" hangingPunct="1">
              <a:spcBef>
                <a:spcPts val="0"/>
              </a:spcBef>
              <a:spcAft>
                <a:spcPts val="0"/>
              </a:spcAft>
              <a:defRPr sz="1300">
                <a:latin typeface="+mn-lt"/>
                <a:cs typeface="+mn-cs"/>
              </a:defRPr>
            </a:lvl1pPr>
          </a:lstStyle>
          <a:p>
            <a:endParaRPr lang="en-US"/>
          </a:p>
        </p:txBody>
      </p:sp>
      <p:sp>
        <p:nvSpPr>
          <p:cNvPr id="1048707" name="Slide Number Placeholder 6"/>
          <p:cNvSpPr>
            <a:spLocks noGrp="1"/>
          </p:cNvSpPr>
          <p:nvPr>
            <p:ph type="sldNum" sz="quarter" idx="5"/>
          </p:nvPr>
        </p:nvSpPr>
        <p:spPr>
          <a:xfrm>
            <a:off x="3849688" y="9429750"/>
            <a:ext cx="2946400" cy="495300"/>
          </a:xfrm>
          <a:prstGeom prst="rect"/>
        </p:spPr>
        <p:txBody>
          <a:bodyPr anchor="b" anchorCtr="0" bIns="47786" compatLnSpc="1" lIns="95571" numCol="1" rIns="95571" tIns="47786" vert="horz" wrap="square">
            <a:prstTxWarp prst="textNoShape"/>
          </a:bodyPr>
          <a:lstStyle>
            <a:lvl1pPr algn="r" eaLnBrk="1" hangingPunct="1">
              <a:defRPr sz="1300" smtClean="0">
                <a:latin typeface="Calibri" pitchFamily="34" charset="0"/>
              </a:defRPr>
            </a:lvl1pPr>
          </a:lstStyle>
          <a:p>
            <a:fld id="{F2D8CC3F-ADB2-4AF7-880C-111F7E6C7FE6}" type="slidenum">
              <a:rPr altLang="en-US" lang="en-US"/>
              <a:t>‹#›</a:t>
            </a:fld>
            <a:endParaRPr altLang="en-US" lang="en-US"/>
          </a:p>
        </p:txBody>
      </p:sp>
    </p:spTree>
  </p:cSld>
  <p:clrMap accent1="accent1" accent2="accent2" accent3="accent3" accent4="accent4" accent5="accent5" accent6="accent6" bg1="lt1" bg2="lt2" tx1="dk1" tx2="dk2" hlink="hlink" folHlink="folHlink"/>
  <p:hf dt="0" ftr="0" hdr="0" sldNum="1"/>
  <p:notesStyle>
    <a:lvl1pPr algn="l" eaLnBrk="0" fontAlgn="base" hangingPunct="0" rtl="0">
      <a:spcBef>
        <a:spcPct val="30000"/>
      </a:spcBef>
      <a:spcAft>
        <a:spcPct val="0"/>
      </a:spcAft>
      <a:defRPr sz="1200" kern="1200">
        <a:solidFill>
          <a:schemeClr val="tx1"/>
        </a:solidFill>
        <a:latin typeface="+mn-lt"/>
        <a:ea typeface="+mn-ea"/>
        <a:cs typeface="+mn-cs"/>
      </a:defRPr>
    </a:lvl1pPr>
    <a:lvl2pPr algn="l" eaLnBrk="0" fontAlgn="base" hangingPunct="0" marL="457200" rtl="0">
      <a:spcBef>
        <a:spcPct val="30000"/>
      </a:spcBef>
      <a:spcAft>
        <a:spcPct val="0"/>
      </a:spcAft>
      <a:defRPr sz="1200" kern="1200">
        <a:solidFill>
          <a:schemeClr val="tx1"/>
        </a:solidFill>
        <a:latin typeface="+mn-lt"/>
        <a:ea typeface="+mn-ea"/>
        <a:cs typeface="+mn-cs"/>
      </a:defRPr>
    </a:lvl2pPr>
    <a:lvl3pPr algn="l" eaLnBrk="0" fontAlgn="base" hangingPunct="0" marL="914400" rtl="0">
      <a:spcBef>
        <a:spcPct val="30000"/>
      </a:spcBef>
      <a:spcAft>
        <a:spcPct val="0"/>
      </a:spcAft>
      <a:defRPr sz="1200" kern="1200">
        <a:solidFill>
          <a:schemeClr val="tx1"/>
        </a:solidFill>
        <a:latin typeface="+mn-lt"/>
        <a:ea typeface="+mn-ea"/>
        <a:cs typeface="+mn-cs"/>
      </a:defRPr>
    </a:lvl3pPr>
    <a:lvl4pPr algn="l" eaLnBrk="0" fontAlgn="base" hangingPunct="0" marL="1371600" rtl="0">
      <a:spcBef>
        <a:spcPct val="30000"/>
      </a:spcBef>
      <a:spcAft>
        <a:spcPct val="0"/>
      </a:spcAft>
      <a:defRPr sz="1200" kern="1200">
        <a:solidFill>
          <a:schemeClr val="tx1"/>
        </a:solidFill>
        <a:latin typeface="+mn-lt"/>
        <a:ea typeface="+mn-ea"/>
        <a:cs typeface="+mn-cs"/>
      </a:defRPr>
    </a:lvl4pPr>
    <a:lvl5pPr algn="l" eaLnBrk="0" fontAlgn="base" hangingPunct="0" marL="1828800" rtl="0">
      <a:spcBef>
        <a:spcPct val="30000"/>
      </a:spcBef>
      <a:spcAft>
        <a:spcPct val="0"/>
      </a:spcAft>
      <a:defRPr sz="1200" kern="1200">
        <a:solidFill>
          <a:schemeClr val="tx1"/>
        </a:solidFill>
        <a:latin typeface="+mn-lt"/>
        <a:ea typeface="+mn-ea"/>
        <a:cs typeface="+mn-cs"/>
      </a:defRPr>
    </a:lvl5pPr>
    <a:lvl6pPr algn="l" marL="2286000" rtl="0">
      <a:defRPr sz="1200" kern="1200">
        <a:solidFill>
          <a:schemeClr val="tx1"/>
        </a:solidFill>
        <a:latin typeface="+mn-lt"/>
        <a:ea typeface="+mn-ea"/>
        <a:cs typeface="+mn-cs"/>
      </a:defRPr>
    </a:lvl6pPr>
    <a:lvl7pPr algn="l" marL="2743200" rtl="0">
      <a:defRPr sz="1200" kern="1200">
        <a:solidFill>
          <a:schemeClr val="tx1"/>
        </a:solidFill>
        <a:latin typeface="+mn-lt"/>
        <a:ea typeface="+mn-ea"/>
        <a:cs typeface="+mn-cs"/>
      </a:defRPr>
    </a:lvl7pPr>
    <a:lvl8pPr algn="l" marL="3200400" rtl="0">
      <a:defRPr sz="1200" kern="1200">
        <a:solidFill>
          <a:schemeClr val="tx1"/>
        </a:solidFill>
        <a:latin typeface="+mn-lt"/>
        <a:ea typeface="+mn-ea"/>
        <a:cs typeface="+mn-cs"/>
      </a:defRPr>
    </a:lvl8pPr>
    <a:lvl9pPr algn="l"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0" name=""/>
        <p:cNvGrpSpPr/>
        <p:nvPr/>
      </p:nvGrpSpPr>
      <p:grpSpPr>
        <a:xfrm>
          <a:off x="0" y="0"/>
          <a:ext cx="0" cy="0"/>
          <a:chOff x="0" y="0"/>
          <a:chExt cx="0" cy="0"/>
        </a:xfrm>
      </p:grpSpPr>
      <p:sp>
        <p:nvSpPr>
          <p:cNvPr id="1048642"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1048643" name="Subtitle 8"/>
          <p:cNvSpPr>
            <a:spLocks noGrp="1"/>
          </p:cNvSpPr>
          <p:nvPr>
            <p:ph type="subTitle" idx="1"/>
          </p:nvPr>
        </p:nvSpPr>
        <p:spPr>
          <a:xfrm>
            <a:off x="1219200" y="3843338"/>
            <a:ext cx="6858000" cy="400050"/>
          </a:xfrm>
        </p:spPr>
        <p:txBody>
          <a:bodyPr/>
          <a:lstStyle>
            <a:lvl1pPr algn="r" indent="0" marL="0">
              <a:buNone/>
              <a:defRPr sz="2000">
                <a:solidFill>
                  <a:schemeClr val="tx2"/>
                </a:solidFill>
                <a:latin typeface="+mj-lt"/>
                <a:ea typeface="+mj-ea"/>
                <a:cs typeface="+mj-cs"/>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644" name="Date Placeholder 27"/>
          <p:cNvSpPr>
            <a:spLocks noGrp="1"/>
          </p:cNvSpPr>
          <p:nvPr>
            <p:ph type="dt" sz="half" idx="10"/>
          </p:nvPr>
        </p:nvSpPr>
        <p:spPr>
          <a:xfrm>
            <a:off x="6400800" y="4766310"/>
            <a:ext cx="2286000" cy="274320"/>
          </a:xfrm>
        </p:spPr>
        <p:txBody>
          <a:bodyPr/>
          <a:lstStyle>
            <a:lvl1pPr>
              <a:defRPr sz="1400"/>
            </a:lvl1pPr>
          </a:lstStyle>
          <a:p>
            <a:fld id="{EDD62464-91D3-48B5-AF18-AC74D9BF9633}" type="datetime3">
              <a:rPr lang="en-US" smtClean="0"/>
              <a:t>22 November 2024</a:t>
            </a:fld>
            <a:endParaRPr dirty="0" lang="en-US"/>
          </a:p>
        </p:txBody>
      </p:sp>
      <p:sp>
        <p:nvSpPr>
          <p:cNvPr id="1048645" name="Footer Placeholder 16"/>
          <p:cNvSpPr>
            <a:spLocks noGrp="1"/>
          </p:cNvSpPr>
          <p:nvPr>
            <p:ph type="ftr" sz="quarter" idx="11"/>
          </p:nvPr>
        </p:nvSpPr>
        <p:spPr>
          <a:xfrm>
            <a:off x="2898648" y="4766310"/>
            <a:ext cx="3474720" cy="274320"/>
          </a:xfrm>
        </p:spPr>
        <p:txBody>
          <a:bodyPr/>
          <a:p>
            <a:r>
              <a:rPr lang="en-US"/>
              <a:t>EGB1201 – JAVA PROGRAMMING –PROJECT REVIEW 2 </a:t>
            </a:r>
            <a:endParaRPr dirty="0" lang="en-US"/>
          </a:p>
        </p:txBody>
      </p:sp>
      <p:sp>
        <p:nvSpPr>
          <p:cNvPr id="1048646" name="Slide Number Placeholder 28"/>
          <p:cNvSpPr>
            <a:spLocks noGrp="1"/>
          </p:cNvSpPr>
          <p:nvPr>
            <p:ph type="sldNum" sz="quarter" idx="12"/>
          </p:nvPr>
        </p:nvSpPr>
        <p:spPr>
          <a:xfrm>
            <a:off x="1216152" y="4766310"/>
            <a:ext cx="1219200" cy="274320"/>
          </a:xfrm>
        </p:spPr>
        <p:txBody>
          <a:bodyPr/>
          <a:p>
            <a:fld id="{C0A8E10E-36D1-42AB-939C-34BEB33CD9E4}" type="slidenum">
              <a:rPr altLang="en-US" lang="en-US" smtClean="0"/>
              <a:t>‹#›</a:t>
            </a:fld>
            <a:endParaRPr altLang="en-US" lang="en-US"/>
          </a:p>
        </p:txBody>
      </p:sp>
      <p:sp>
        <p:nvSpPr>
          <p:cNvPr id="1048647" name="Rectangle 20"/>
          <p:cNvSpPr/>
          <p:nvPr/>
        </p:nvSpPr>
        <p:spPr>
          <a:xfrm>
            <a:off x="904875" y="2736056"/>
            <a:ext cx="7315200" cy="960120"/>
          </a:xfrm>
          <a:prstGeom prst="rect"/>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8" name="Rectangle 32"/>
          <p:cNvSpPr/>
          <p:nvPr/>
        </p:nvSpPr>
        <p:spPr>
          <a:xfrm>
            <a:off x="914400" y="3786188"/>
            <a:ext cx="7315200" cy="514350"/>
          </a:xfrm>
          <a:prstGeom prst="rect"/>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9" name="Rectangle 21"/>
          <p:cNvSpPr/>
          <p:nvPr/>
        </p:nvSpPr>
        <p:spPr>
          <a:xfrm>
            <a:off x="904875" y="2736056"/>
            <a:ext cx="228600" cy="960120"/>
          </a:xfrm>
          <a:prstGeom prst="rect"/>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0" name="Rectangle 31"/>
          <p:cNvSpPr/>
          <p:nvPr/>
        </p:nvSpPr>
        <p:spPr>
          <a:xfrm>
            <a:off x="914400" y="3786188"/>
            <a:ext cx="228600" cy="514350"/>
          </a:xfrm>
          <a:prstGeom prst="rect"/>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68" name="Title 1"/>
          <p:cNvSpPr>
            <a:spLocks noGrp="1"/>
          </p:cNvSpPr>
          <p:nvPr>
            <p:ph type="title"/>
          </p:nvPr>
        </p:nvSpPr>
        <p:spPr/>
        <p:txBody>
          <a:bodyPr/>
          <a:p>
            <a:r>
              <a:rPr kumimoji="0" lang="en-US"/>
              <a:t>Click to edit Master title style</a:t>
            </a:r>
          </a:p>
        </p:txBody>
      </p:sp>
      <p:sp>
        <p:nvSpPr>
          <p:cNvPr id="1048669"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0" name="Date Placeholder 3"/>
          <p:cNvSpPr>
            <a:spLocks noGrp="1"/>
          </p:cNvSpPr>
          <p:nvPr>
            <p:ph type="dt" sz="half" idx="10"/>
          </p:nvPr>
        </p:nvSpPr>
        <p:spPr/>
        <p:txBody>
          <a:bodyPr/>
          <a:p>
            <a:fld id="{539A3B33-C0B7-41A2-B02D-6B795B806535}" type="datetime3">
              <a:rPr lang="en-US" smtClean="0"/>
              <a:t>22 November 2024</a:t>
            </a:fld>
            <a:endParaRPr dirty="0" lang="en-US"/>
          </a:p>
        </p:txBody>
      </p:sp>
      <p:sp>
        <p:nvSpPr>
          <p:cNvPr id="1048671" name="Footer Placeholder 4"/>
          <p:cNvSpPr>
            <a:spLocks noGrp="1"/>
          </p:cNvSpPr>
          <p:nvPr>
            <p:ph type="ftr" sz="quarter" idx="11"/>
          </p:nvPr>
        </p:nvSpPr>
        <p:spPr/>
        <p:txBody>
          <a:bodyPr/>
          <a:p>
            <a:r>
              <a:rPr lang="en-US"/>
              <a:t>EGB1201 – JAVA PROGRAMMING –PROJECT REVIEW 2 </a:t>
            </a:r>
            <a:endParaRPr dirty="0" lang="en-US"/>
          </a:p>
        </p:txBody>
      </p:sp>
      <p:sp>
        <p:nvSpPr>
          <p:cNvPr id="1048672" name="Slide Number Placeholder 5"/>
          <p:cNvSpPr>
            <a:spLocks noGrp="1"/>
          </p:cNvSpPr>
          <p:nvPr>
            <p:ph type="sldNum" sz="quarter" idx="12"/>
          </p:nvPr>
        </p:nvSpPr>
        <p:spPr/>
        <p:txBody>
          <a:bodyPr/>
          <a:p>
            <a:fld id="{9A0C11DA-FA02-4E33-93FC-C378FAF95FBA}" type="slidenum">
              <a:rPr altLang="en-US" lang="en-US" smtClean="0"/>
              <a:t>‹#›</a:t>
            </a:fld>
            <a:endParaRPr altLang="en-US"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51" name="Vertical Title 1"/>
          <p:cNvSpPr>
            <a:spLocks noGrp="1"/>
          </p:cNvSpPr>
          <p:nvPr>
            <p:ph type="title" orient="vert"/>
          </p:nvPr>
        </p:nvSpPr>
        <p:spPr>
          <a:xfrm>
            <a:off x="6629400" y="205979"/>
            <a:ext cx="2057400" cy="4388644"/>
          </a:xfrm>
        </p:spPr>
        <p:txBody>
          <a:bodyPr vert="eaVert"/>
          <a:p>
            <a:r>
              <a:rPr kumimoji="0" lang="en-US"/>
              <a:t>Click to edit Master title style</a:t>
            </a:r>
          </a:p>
        </p:txBody>
      </p:sp>
      <p:sp>
        <p:nvSpPr>
          <p:cNvPr id="1048652" name="Vertical Text Placeholder 2"/>
          <p:cNvSpPr>
            <a:spLocks noGrp="1"/>
          </p:cNvSpPr>
          <p:nvPr>
            <p:ph type="body" orient="vert" idx="1"/>
          </p:nvPr>
        </p:nvSpPr>
        <p:spPr>
          <a:xfrm>
            <a:off x="457200" y="205979"/>
            <a:ext cx="6019800" cy="4388644"/>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3" name="Date Placeholder 3"/>
          <p:cNvSpPr>
            <a:spLocks noGrp="1"/>
          </p:cNvSpPr>
          <p:nvPr>
            <p:ph type="dt" sz="half" idx="10"/>
          </p:nvPr>
        </p:nvSpPr>
        <p:spPr/>
        <p:txBody>
          <a:bodyPr/>
          <a:p>
            <a:fld id="{11E726FA-2B63-4917-AB28-C983D9D4464F}" type="datetime3">
              <a:rPr lang="en-US" smtClean="0"/>
              <a:t>22 November 2024</a:t>
            </a:fld>
            <a:endParaRPr dirty="0" lang="en-US"/>
          </a:p>
        </p:txBody>
      </p:sp>
      <p:sp>
        <p:nvSpPr>
          <p:cNvPr id="1048654" name="Footer Placeholder 4"/>
          <p:cNvSpPr>
            <a:spLocks noGrp="1"/>
          </p:cNvSpPr>
          <p:nvPr>
            <p:ph type="ftr" sz="quarter" idx="11"/>
          </p:nvPr>
        </p:nvSpPr>
        <p:spPr/>
        <p:txBody>
          <a:bodyPr/>
          <a:p>
            <a:r>
              <a:rPr lang="en-US"/>
              <a:t>EGB1201 – JAVA PROGRAMMING –PROJECT REVIEW 2 </a:t>
            </a:r>
            <a:endParaRPr dirty="0" lang="en-US"/>
          </a:p>
        </p:txBody>
      </p:sp>
      <p:sp>
        <p:nvSpPr>
          <p:cNvPr id="1048655" name="Slide Number Placeholder 5"/>
          <p:cNvSpPr>
            <a:spLocks noGrp="1"/>
          </p:cNvSpPr>
          <p:nvPr>
            <p:ph type="sldNum" sz="quarter" idx="12"/>
          </p:nvPr>
        </p:nvSpPr>
        <p:spPr/>
        <p:txBody>
          <a:bodyPr/>
          <a:p>
            <a:fld id="{B1E085C4-C07B-4C80-B337-90438D59D3CD}" type="slidenum">
              <a:rPr altLang="en-US" lang="en-US" smtClean="0"/>
              <a:t>‹#›</a:t>
            </a:fld>
            <a:endParaRPr altLang="en-US" lang="en-US"/>
          </a:p>
        </p:txBody>
      </p:sp>
      <p:sp>
        <p:nvSpPr>
          <p:cNvPr id="1048656" name="Straight Connector 6"/>
          <p:cNvSpPr>
            <a:spLocks noChangeShapeType="1"/>
          </p:cNvSpPr>
          <p:nvPr/>
        </p:nvSpPr>
        <p:spPr bwMode="auto">
          <a:xfrm>
            <a:off x="457200" y="4764881"/>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657"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8" name="Straight Connector 8"/>
          <p:cNvSpPr>
            <a:spLocks noChangeShapeType="1"/>
          </p:cNvSpPr>
          <p:nvPr/>
        </p:nvSpPr>
        <p:spPr bwMode="auto">
          <a:xfrm rot="5400000">
            <a:off x="4361127" y="2401464"/>
            <a:ext cx="438912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9" name="Title 1"/>
          <p:cNvSpPr>
            <a:spLocks noGrp="1"/>
          </p:cNvSpPr>
          <p:nvPr>
            <p:ph type="title"/>
          </p:nvPr>
        </p:nvSpPr>
        <p:spPr/>
        <p:txBody>
          <a:bodyPr/>
          <a:p>
            <a:r>
              <a:rPr kumimoji="0" lang="en-US"/>
              <a:t>Click to edit Master title style</a:t>
            </a:r>
          </a:p>
        </p:txBody>
      </p:sp>
      <p:sp>
        <p:nvSpPr>
          <p:cNvPr id="1048600" name="Date Placeholder 3"/>
          <p:cNvSpPr>
            <a:spLocks noGrp="1"/>
          </p:cNvSpPr>
          <p:nvPr>
            <p:ph type="dt" sz="half" idx="10"/>
          </p:nvPr>
        </p:nvSpPr>
        <p:spPr/>
        <p:txBody>
          <a:bodyPr/>
          <a:p>
            <a:fld id="{B6A9C998-94AD-4592-8E0C-5C5705351BB2}" type="datetime3">
              <a:rPr lang="en-US" smtClean="0"/>
              <a:t>22 November 2024</a:t>
            </a:fld>
            <a:endParaRPr dirty="0" lang="en-US"/>
          </a:p>
        </p:txBody>
      </p:sp>
      <p:sp>
        <p:nvSpPr>
          <p:cNvPr id="1048601" name="Footer Placeholder 4"/>
          <p:cNvSpPr>
            <a:spLocks noGrp="1"/>
          </p:cNvSpPr>
          <p:nvPr>
            <p:ph type="ftr" sz="quarter" idx="11"/>
          </p:nvPr>
        </p:nvSpPr>
        <p:spPr/>
        <p:txBody>
          <a:bodyPr/>
          <a:p>
            <a:r>
              <a:rPr lang="en-US"/>
              <a:t>EGB1201 – JAVA PROGRAMMING –PROJECT REVIEW 2 </a:t>
            </a:r>
            <a:endParaRPr dirty="0" lang="en-US"/>
          </a:p>
        </p:txBody>
      </p:sp>
      <p:sp>
        <p:nvSpPr>
          <p:cNvPr id="1048602" name="Slide Number Placeholder 5"/>
          <p:cNvSpPr>
            <a:spLocks noGrp="1"/>
          </p:cNvSpPr>
          <p:nvPr>
            <p:ph type="sldNum" sz="quarter" idx="12"/>
          </p:nvPr>
        </p:nvSpPr>
        <p:spPr/>
        <p:txBody>
          <a:bodyPr/>
          <a:p>
            <a:fld id="{0E14ABD8-B1EB-4C07-9937-C8C4E38BDF00}" type="slidenum">
              <a:rPr altLang="en-US" lang="en-US" smtClean="0"/>
              <a:t>‹#›</a:t>
            </a:fld>
            <a:endParaRPr altLang="en-US" lang="en-US"/>
          </a:p>
        </p:txBody>
      </p:sp>
      <p:sp>
        <p:nvSpPr>
          <p:cNvPr id="1048603" name="Content Placeholder 7"/>
          <p:cNvSpPr>
            <a:spLocks noGrp="1"/>
          </p:cNvSpPr>
          <p:nvPr>
            <p:ph sz="quarter" idx="1"/>
          </p:nvPr>
        </p:nvSpPr>
        <p:spPr>
          <a:xfrm>
            <a:off x="457200" y="914400"/>
            <a:ext cx="8229600" cy="370332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73" name="Title 1"/>
          <p:cNvSpPr>
            <a:spLocks noGrp="1"/>
          </p:cNvSpPr>
          <p:nvPr>
            <p:ph type="title"/>
          </p:nvPr>
        </p:nvSpPr>
        <p:spPr>
          <a:xfrm>
            <a:off x="1219200" y="2228850"/>
            <a:ext cx="6858000" cy="800100"/>
          </a:xfrm>
        </p:spPr>
        <p:txBody>
          <a:bodyPr anchor="t" anchorCtr="0"/>
          <a:lstStyle>
            <a:lvl1pPr algn="r">
              <a:buNone/>
              <a:defRPr baseline="0" b="0" cap="none" sz="3200"/>
            </a:lvl1pPr>
          </a:lstStyle>
          <a:p>
            <a:r>
              <a:rPr kumimoji="0" lang="en-US"/>
              <a:t>Click to edit Master title style</a:t>
            </a:r>
          </a:p>
        </p:txBody>
      </p:sp>
      <p:sp>
        <p:nvSpPr>
          <p:cNvPr id="1048674" name="Text Placeholder 2"/>
          <p:cNvSpPr>
            <a:spLocks noGrp="1"/>
          </p:cNvSpPr>
          <p:nvPr>
            <p:ph type="body" idx="1"/>
          </p:nvPr>
        </p:nvSpPr>
        <p:spPr>
          <a:xfrm>
            <a:off x="1295400" y="3200400"/>
            <a:ext cx="6781800" cy="857250"/>
          </a:xfrm>
        </p:spPr>
        <p:txBody>
          <a:bodyPr anchor="t" anchorCtr="0"/>
          <a:lstStyle>
            <a:lvl1pPr algn="r" indent="0" marL="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675" name="Date Placeholder 3"/>
          <p:cNvSpPr>
            <a:spLocks noGrp="1"/>
          </p:cNvSpPr>
          <p:nvPr>
            <p:ph type="dt" sz="half" idx="10"/>
          </p:nvPr>
        </p:nvSpPr>
        <p:spPr>
          <a:xfrm>
            <a:off x="6400800" y="4766310"/>
            <a:ext cx="2286000" cy="274320"/>
          </a:xfrm>
        </p:spPr>
        <p:txBody>
          <a:bodyPr/>
          <a:p>
            <a:fld id="{E8339EB3-ACA5-47FD-8BD1-3F380C79EF14}" type="datetime3">
              <a:rPr lang="en-US" smtClean="0"/>
              <a:t>22 November 2024</a:t>
            </a:fld>
            <a:endParaRPr dirty="0" lang="en-US"/>
          </a:p>
        </p:txBody>
      </p:sp>
      <p:sp>
        <p:nvSpPr>
          <p:cNvPr id="1048676" name="Footer Placeholder 4"/>
          <p:cNvSpPr>
            <a:spLocks noGrp="1"/>
          </p:cNvSpPr>
          <p:nvPr>
            <p:ph type="ftr" sz="quarter" idx="11"/>
          </p:nvPr>
        </p:nvSpPr>
        <p:spPr>
          <a:xfrm>
            <a:off x="2898648" y="4766310"/>
            <a:ext cx="3474720" cy="274320"/>
          </a:xfrm>
        </p:spPr>
        <p:txBody>
          <a:bodyPr/>
          <a:p>
            <a:r>
              <a:rPr lang="en-US"/>
              <a:t>EGB1201 – JAVA PROGRAMMING –PROJECT REVIEW 2 </a:t>
            </a:r>
            <a:endParaRPr dirty="0" lang="en-US"/>
          </a:p>
        </p:txBody>
      </p:sp>
      <p:sp>
        <p:nvSpPr>
          <p:cNvPr id="1048677" name="Slide Number Placeholder 5"/>
          <p:cNvSpPr>
            <a:spLocks noGrp="1"/>
          </p:cNvSpPr>
          <p:nvPr>
            <p:ph type="sldNum" sz="quarter" idx="12"/>
          </p:nvPr>
        </p:nvSpPr>
        <p:spPr>
          <a:xfrm>
            <a:off x="1069848" y="4766310"/>
            <a:ext cx="1520952" cy="274320"/>
          </a:xfrm>
        </p:spPr>
        <p:txBody>
          <a:bodyPr/>
          <a:p>
            <a:fld id="{BEE0AD74-942B-45F6-8EEE-203197083F56}" type="slidenum">
              <a:rPr altLang="en-US" lang="en-US" smtClean="0"/>
              <a:t>‹#›</a:t>
            </a:fld>
            <a:endParaRPr altLang="en-US" lang="en-US"/>
          </a:p>
        </p:txBody>
      </p:sp>
      <p:sp>
        <p:nvSpPr>
          <p:cNvPr id="1048678" name="Rectangle 6"/>
          <p:cNvSpPr/>
          <p:nvPr/>
        </p:nvSpPr>
        <p:spPr>
          <a:xfrm>
            <a:off x="914400" y="2114550"/>
            <a:ext cx="7315200" cy="960120"/>
          </a:xfrm>
          <a:prstGeom prst="rect"/>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9" name="Rectangle 7"/>
          <p:cNvSpPr/>
          <p:nvPr/>
        </p:nvSpPr>
        <p:spPr>
          <a:xfrm>
            <a:off x="914400" y="2114550"/>
            <a:ext cx="228600" cy="960120"/>
          </a:xfrm>
          <a:prstGeom prst="rect"/>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5" name=""/>
        <p:cNvGrpSpPr/>
        <p:nvPr/>
      </p:nvGrpSpPr>
      <p:grpSpPr>
        <a:xfrm>
          <a:off x="0" y="0"/>
          <a:ext cx="0" cy="0"/>
          <a:chOff x="0" y="0"/>
          <a:chExt cx="0" cy="0"/>
        </a:xfrm>
      </p:grpSpPr>
      <p:sp>
        <p:nvSpPr>
          <p:cNvPr id="1048584" name="Title 1"/>
          <p:cNvSpPr>
            <a:spLocks noGrp="1"/>
          </p:cNvSpPr>
          <p:nvPr>
            <p:ph type="title"/>
          </p:nvPr>
        </p:nvSpPr>
        <p:spPr>
          <a:xfrm>
            <a:off x="457200" y="171450"/>
            <a:ext cx="8229600" cy="685800"/>
          </a:xfrm>
        </p:spPr>
        <p:txBody>
          <a:bodyPr/>
          <a:p>
            <a:r>
              <a:rPr kumimoji="0" lang="en-US"/>
              <a:t>Click to edit Master title style</a:t>
            </a:r>
          </a:p>
        </p:txBody>
      </p:sp>
      <p:sp>
        <p:nvSpPr>
          <p:cNvPr id="1048585" name="Date Placeholder 4"/>
          <p:cNvSpPr>
            <a:spLocks noGrp="1"/>
          </p:cNvSpPr>
          <p:nvPr>
            <p:ph type="dt" sz="half" idx="10"/>
          </p:nvPr>
        </p:nvSpPr>
        <p:spPr/>
        <p:txBody>
          <a:bodyPr/>
          <a:p>
            <a:fld id="{EB3BC824-8250-46A4-97E9-1A69B2F2FB25}" type="datetime3">
              <a:rPr lang="en-US" smtClean="0"/>
              <a:t>22 November 2024</a:t>
            </a:fld>
            <a:endParaRPr dirty="0" lang="en-US"/>
          </a:p>
        </p:txBody>
      </p:sp>
      <p:sp>
        <p:nvSpPr>
          <p:cNvPr id="1048586" name="Footer Placeholder 5"/>
          <p:cNvSpPr>
            <a:spLocks noGrp="1"/>
          </p:cNvSpPr>
          <p:nvPr>
            <p:ph type="ftr" sz="quarter" idx="11"/>
          </p:nvPr>
        </p:nvSpPr>
        <p:spPr/>
        <p:txBody>
          <a:bodyPr/>
          <a:p>
            <a:r>
              <a:rPr lang="en-US"/>
              <a:t>EGB1201 – JAVA PROGRAMMING –PROJECT REVIEW 2 </a:t>
            </a:r>
            <a:endParaRPr dirty="0" lang="en-US"/>
          </a:p>
        </p:txBody>
      </p:sp>
      <p:sp>
        <p:nvSpPr>
          <p:cNvPr id="1048587" name="Slide Number Placeholder 6"/>
          <p:cNvSpPr>
            <a:spLocks noGrp="1"/>
          </p:cNvSpPr>
          <p:nvPr>
            <p:ph type="sldNum" sz="quarter" idx="12"/>
          </p:nvPr>
        </p:nvSpPr>
        <p:spPr/>
        <p:txBody>
          <a:bodyPr/>
          <a:p>
            <a:fld id="{DB554FDC-F986-4516-81A3-5CBC9634E9C1}" type="slidenum">
              <a:rPr altLang="en-US" lang="en-US" smtClean="0"/>
              <a:t>‹#›</a:t>
            </a:fld>
            <a:endParaRPr altLang="en-US" lang="en-US"/>
          </a:p>
        </p:txBody>
      </p:sp>
      <p:sp>
        <p:nvSpPr>
          <p:cNvPr id="1048588" name="Content Placeholder 8"/>
          <p:cNvSpPr>
            <a:spLocks noGrp="1"/>
          </p:cNvSpPr>
          <p:nvPr>
            <p:ph sz="quarter" idx="1"/>
          </p:nvPr>
        </p:nvSpPr>
        <p:spPr>
          <a:xfrm>
            <a:off x="457200" y="914400"/>
            <a:ext cx="4041648" cy="370332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589" name="Content Placeholder 10"/>
          <p:cNvSpPr>
            <a:spLocks noGrp="1"/>
          </p:cNvSpPr>
          <p:nvPr>
            <p:ph sz="quarter" idx="2"/>
          </p:nvPr>
        </p:nvSpPr>
        <p:spPr>
          <a:xfrm>
            <a:off x="4632198" y="912114"/>
            <a:ext cx="4041648" cy="370332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5" name=""/>
        <p:cNvGrpSpPr/>
        <p:nvPr/>
      </p:nvGrpSpPr>
      <p:grpSpPr>
        <a:xfrm>
          <a:off x="0" y="0"/>
          <a:ext cx="0" cy="0"/>
          <a:chOff x="0" y="0"/>
          <a:chExt cx="0" cy="0"/>
        </a:xfrm>
      </p:grpSpPr>
      <p:sp>
        <p:nvSpPr>
          <p:cNvPr id="1048680" name="Title 1"/>
          <p:cNvSpPr>
            <a:spLocks noGrp="1"/>
          </p:cNvSpPr>
          <p:nvPr>
            <p:ph type="title"/>
          </p:nvPr>
        </p:nvSpPr>
        <p:spPr>
          <a:xfrm>
            <a:off x="457200" y="171450"/>
            <a:ext cx="8229600" cy="685800"/>
          </a:xfrm>
        </p:spPr>
        <p:txBody>
          <a:bodyPr anchor="ctr"/>
          <a:p>
            <a:r>
              <a:rPr kumimoji="0" lang="en-US"/>
              <a:t>Click to edit Master title style</a:t>
            </a:r>
          </a:p>
        </p:txBody>
      </p:sp>
      <p:sp>
        <p:nvSpPr>
          <p:cNvPr id="1048681" name="Text Placeholder 2"/>
          <p:cNvSpPr>
            <a:spLocks noGrp="1"/>
          </p:cNvSpPr>
          <p:nvPr>
            <p:ph type="body" idx="1"/>
          </p:nvPr>
        </p:nvSpPr>
        <p:spPr>
          <a:xfrm>
            <a:off x="457200" y="964406"/>
            <a:ext cx="4040188" cy="514350"/>
          </a:xfrm>
          <a:noFill/>
          <a:ln>
            <a:noFill/>
          </a:ln>
        </p:spPr>
        <p:txBody>
          <a:bodyPr anchor="b" anchorCtr="0" lIns="91440">
            <a:noAutofit/>
          </a:bodyPr>
          <a:lstStyle>
            <a:lvl1pPr indent="0" marL="0">
              <a:buNone/>
              <a:defRPr b="1" sz="2400">
                <a:solidFill>
                  <a:schemeClr val="accent2"/>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82" name="Text Placeholder 3"/>
          <p:cNvSpPr>
            <a:spLocks noGrp="1"/>
          </p:cNvSpPr>
          <p:nvPr>
            <p:ph type="body" sz="half" idx="3"/>
          </p:nvPr>
        </p:nvSpPr>
        <p:spPr>
          <a:xfrm>
            <a:off x="4648201" y="971550"/>
            <a:ext cx="4041775" cy="514350"/>
          </a:xfrm>
          <a:noFill/>
          <a:ln>
            <a:noFill/>
          </a:ln>
        </p:spPr>
        <p:txBody>
          <a:bodyPr anchor="b" anchorCtr="0" lIns="91440"/>
          <a:lstStyle>
            <a:lvl1pPr indent="0" marL="0">
              <a:buNone/>
              <a:defRPr b="1" sz="2400">
                <a:solidFill>
                  <a:schemeClr val="accent2"/>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83" name="Date Placeholder 6"/>
          <p:cNvSpPr>
            <a:spLocks noGrp="1"/>
          </p:cNvSpPr>
          <p:nvPr>
            <p:ph type="dt" sz="half" idx="10"/>
          </p:nvPr>
        </p:nvSpPr>
        <p:spPr/>
        <p:txBody>
          <a:bodyPr/>
          <a:p>
            <a:fld id="{1D371F4A-15B0-4739-9C96-5151473761C3}" type="datetime3">
              <a:rPr lang="en-US" smtClean="0"/>
              <a:t>22 November 2024</a:t>
            </a:fld>
            <a:endParaRPr dirty="0" lang="en-US"/>
          </a:p>
        </p:txBody>
      </p:sp>
      <p:sp>
        <p:nvSpPr>
          <p:cNvPr id="1048684" name="Footer Placeholder 7"/>
          <p:cNvSpPr>
            <a:spLocks noGrp="1"/>
          </p:cNvSpPr>
          <p:nvPr>
            <p:ph type="ftr" sz="quarter" idx="11"/>
          </p:nvPr>
        </p:nvSpPr>
        <p:spPr/>
        <p:txBody>
          <a:bodyPr/>
          <a:p>
            <a:r>
              <a:rPr lang="en-US"/>
              <a:t>EGB1201 – JAVA PROGRAMMING –PROJECT REVIEW 2 </a:t>
            </a:r>
            <a:endParaRPr dirty="0" lang="en-US"/>
          </a:p>
        </p:txBody>
      </p:sp>
      <p:sp>
        <p:nvSpPr>
          <p:cNvPr id="1048685" name="Slide Number Placeholder 8"/>
          <p:cNvSpPr>
            <a:spLocks noGrp="1"/>
          </p:cNvSpPr>
          <p:nvPr>
            <p:ph type="sldNum" sz="quarter" idx="12"/>
          </p:nvPr>
        </p:nvSpPr>
        <p:spPr/>
        <p:txBody>
          <a:bodyPr/>
          <a:p>
            <a:fld id="{02A63921-D0A8-45BD-ADF0-24CC5F135FEC}" type="slidenum">
              <a:rPr altLang="en-US" lang="en-US" smtClean="0"/>
              <a:t>‹#›</a:t>
            </a:fld>
            <a:endParaRPr altLang="en-US" lang="en-US"/>
          </a:p>
        </p:txBody>
      </p:sp>
      <p:sp>
        <p:nvSpPr>
          <p:cNvPr id="1048686" name="Content Placeholder 10"/>
          <p:cNvSpPr>
            <a:spLocks noGrp="1"/>
          </p:cNvSpPr>
          <p:nvPr>
            <p:ph sz="quarter" idx="2"/>
          </p:nvPr>
        </p:nvSpPr>
        <p:spPr>
          <a:xfrm>
            <a:off x="457200" y="1600200"/>
            <a:ext cx="4038600" cy="302895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87" name="Content Placeholder 12"/>
          <p:cNvSpPr>
            <a:spLocks noGrp="1"/>
          </p:cNvSpPr>
          <p:nvPr>
            <p:ph sz="quarter" idx="4"/>
          </p:nvPr>
        </p:nvSpPr>
        <p:spPr>
          <a:xfrm>
            <a:off x="4648200" y="1600200"/>
            <a:ext cx="4038600" cy="302895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34" name="Title 1"/>
          <p:cNvSpPr>
            <a:spLocks noGrp="1"/>
          </p:cNvSpPr>
          <p:nvPr>
            <p:ph type="title"/>
          </p:nvPr>
        </p:nvSpPr>
        <p:spPr>
          <a:xfrm>
            <a:off x="457200" y="171450"/>
            <a:ext cx="8229600" cy="685800"/>
          </a:xfrm>
        </p:spPr>
        <p:txBody>
          <a:bodyPr/>
          <a:p>
            <a:r>
              <a:rPr kumimoji="0" lang="en-US"/>
              <a:t>Click to edit Master title style</a:t>
            </a:r>
          </a:p>
        </p:txBody>
      </p:sp>
      <p:sp>
        <p:nvSpPr>
          <p:cNvPr id="1048635" name="Date Placeholder 2"/>
          <p:cNvSpPr>
            <a:spLocks noGrp="1"/>
          </p:cNvSpPr>
          <p:nvPr>
            <p:ph type="dt" sz="half" idx="10"/>
          </p:nvPr>
        </p:nvSpPr>
        <p:spPr/>
        <p:txBody>
          <a:bodyPr/>
          <a:p>
            <a:fld id="{66B05E16-91CD-4D24-9E72-745C6AD013E1}" type="datetime3">
              <a:rPr lang="en-US" smtClean="0"/>
              <a:t>22 November 2024</a:t>
            </a:fld>
            <a:endParaRPr dirty="0" lang="en-US"/>
          </a:p>
        </p:txBody>
      </p:sp>
      <p:sp>
        <p:nvSpPr>
          <p:cNvPr id="1048636" name="Footer Placeholder 3"/>
          <p:cNvSpPr>
            <a:spLocks noGrp="1"/>
          </p:cNvSpPr>
          <p:nvPr>
            <p:ph type="ftr" sz="quarter" idx="11"/>
          </p:nvPr>
        </p:nvSpPr>
        <p:spPr/>
        <p:txBody>
          <a:bodyPr/>
          <a:p>
            <a:r>
              <a:rPr lang="en-US"/>
              <a:t>EGB1201 – JAVA PROGRAMMING –PROJECT REVIEW 2 </a:t>
            </a:r>
            <a:endParaRPr dirty="0" lang="en-US"/>
          </a:p>
        </p:txBody>
      </p:sp>
      <p:sp>
        <p:nvSpPr>
          <p:cNvPr id="1048637" name="Slide Number Placeholder 4"/>
          <p:cNvSpPr>
            <a:spLocks noGrp="1"/>
          </p:cNvSpPr>
          <p:nvPr>
            <p:ph type="sldNum" sz="quarter" idx="12"/>
          </p:nvPr>
        </p:nvSpPr>
        <p:spPr/>
        <p:txBody>
          <a:bodyPr/>
          <a:p>
            <a:fld id="{4CE540F1-D866-4735-9E65-A1952EADD02D}" type="slidenum">
              <a:rPr altLang="en-US" lang="en-US" smtClean="0"/>
              <a:t>‹#›</a:t>
            </a:fld>
            <a:endParaRPr altLang="en-US" lang="en-US"/>
          </a:p>
        </p:txBody>
      </p:sp>
      <p:sp>
        <p:nvSpPr>
          <p:cNvPr id="1048638"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6" name=""/>
        <p:cNvGrpSpPr/>
        <p:nvPr/>
      </p:nvGrpSpPr>
      <p:grpSpPr>
        <a:xfrm>
          <a:off x="0" y="0"/>
          <a:ext cx="0" cy="0"/>
          <a:chOff x="0" y="0"/>
          <a:chExt cx="0" cy="0"/>
        </a:xfrm>
      </p:grpSpPr>
      <p:sp>
        <p:nvSpPr>
          <p:cNvPr id="1048688" name="Date Placeholder 1"/>
          <p:cNvSpPr>
            <a:spLocks noGrp="1"/>
          </p:cNvSpPr>
          <p:nvPr>
            <p:ph type="dt" sz="half" idx="10"/>
          </p:nvPr>
        </p:nvSpPr>
        <p:spPr/>
        <p:txBody>
          <a:bodyPr/>
          <a:p>
            <a:fld id="{445D060A-EFD9-4B22-932C-C42B599DBAF2}" type="datetime3">
              <a:rPr lang="en-US" smtClean="0"/>
              <a:t>22 November 2024</a:t>
            </a:fld>
            <a:endParaRPr dirty="0" lang="en-US"/>
          </a:p>
        </p:txBody>
      </p:sp>
      <p:sp>
        <p:nvSpPr>
          <p:cNvPr id="1048689" name="Footer Placeholder 2"/>
          <p:cNvSpPr>
            <a:spLocks noGrp="1"/>
          </p:cNvSpPr>
          <p:nvPr>
            <p:ph type="ftr" sz="quarter" idx="11"/>
          </p:nvPr>
        </p:nvSpPr>
        <p:spPr/>
        <p:txBody>
          <a:bodyPr/>
          <a:p>
            <a:r>
              <a:rPr lang="en-US"/>
              <a:t>EGB1201 – JAVA PROGRAMMING –PROJECT REVIEW 2 </a:t>
            </a:r>
            <a:endParaRPr dirty="0" lang="en-US"/>
          </a:p>
        </p:txBody>
      </p:sp>
      <p:sp>
        <p:nvSpPr>
          <p:cNvPr id="1048690" name="Slide Number Placeholder 3"/>
          <p:cNvSpPr>
            <a:spLocks noGrp="1"/>
          </p:cNvSpPr>
          <p:nvPr>
            <p:ph type="sldNum" sz="quarter" idx="12"/>
          </p:nvPr>
        </p:nvSpPr>
        <p:spPr/>
        <p:txBody>
          <a:bodyPr/>
          <a:p>
            <a:fld id="{2571F5BB-190B-45BA-B754-2541F8CA6F46}" type="slidenum">
              <a:rPr altLang="en-US" lang="en-US" smtClean="0"/>
              <a:t>‹#›</a:t>
            </a:fld>
            <a:endParaRPr altLang="en-US" lang="en-US"/>
          </a:p>
        </p:txBody>
      </p:sp>
      <p:sp>
        <p:nvSpPr>
          <p:cNvPr id="1048691" name="Straight Connector 4"/>
          <p:cNvSpPr>
            <a:spLocks noChangeShapeType="1"/>
          </p:cNvSpPr>
          <p:nvPr/>
        </p:nvSpPr>
        <p:spPr bwMode="auto">
          <a:xfrm>
            <a:off x="457200" y="4764881"/>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692"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93" name="Title 1"/>
          <p:cNvSpPr>
            <a:spLocks noGrp="1"/>
          </p:cNvSpPr>
          <p:nvPr>
            <p:ph type="title"/>
          </p:nvPr>
        </p:nvSpPr>
        <p:spPr>
          <a:xfrm>
            <a:off x="6324600" y="228600"/>
            <a:ext cx="2514600" cy="628650"/>
          </a:xfrm>
        </p:spPr>
        <p:txBody>
          <a:bodyPr anchor="b" anchorCtr="0">
            <a:noAutofit/>
          </a:bodyPr>
          <a:lstStyle>
            <a:lvl1pPr algn="l">
              <a:buNone/>
              <a:defRPr b="1" sz="2000">
                <a:solidFill>
                  <a:schemeClr val="tx2"/>
                </a:solidFill>
                <a:latin typeface="+mn-lt"/>
                <a:ea typeface="+mn-ea"/>
                <a:cs typeface="+mn-cs"/>
              </a:defRPr>
            </a:lvl1pPr>
          </a:lstStyle>
          <a:p>
            <a:r>
              <a:rPr kumimoji="0" lang="en-US"/>
              <a:t>Click to edit Master title style</a:t>
            </a:r>
          </a:p>
        </p:txBody>
      </p:sp>
      <p:sp>
        <p:nvSpPr>
          <p:cNvPr id="1048694" name="Text Placeholder 2"/>
          <p:cNvSpPr>
            <a:spLocks noGrp="1"/>
          </p:cNvSpPr>
          <p:nvPr>
            <p:ph type="body" idx="2"/>
          </p:nvPr>
        </p:nvSpPr>
        <p:spPr>
          <a:xfrm>
            <a:off x="6324600" y="914401"/>
            <a:ext cx="2514600" cy="3632597"/>
          </a:xfrm>
        </p:spPr>
        <p:txBody>
          <a:bodyPr/>
          <a:lstStyle>
            <a:lvl1pPr indent="0" marL="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eaLnBrk="1" hangingPunct="1" latinLnBrk="0" lvl="0"/>
            <a:r>
              <a:rPr kumimoji="0" lang="en-US"/>
              <a:t>Click to edit Master text styles</a:t>
            </a:r>
          </a:p>
        </p:txBody>
      </p:sp>
      <p:sp>
        <p:nvSpPr>
          <p:cNvPr id="1048695" name="Date Placeholder 4"/>
          <p:cNvSpPr>
            <a:spLocks noGrp="1"/>
          </p:cNvSpPr>
          <p:nvPr>
            <p:ph type="dt" sz="half" idx="10"/>
          </p:nvPr>
        </p:nvSpPr>
        <p:spPr/>
        <p:txBody>
          <a:bodyPr/>
          <a:p>
            <a:fld id="{60C5E58A-366D-42D7-BE35-2A21803AE55F}" type="datetime3">
              <a:rPr lang="en-US" smtClean="0"/>
              <a:t>22 November 2024</a:t>
            </a:fld>
            <a:endParaRPr dirty="0" lang="en-US"/>
          </a:p>
        </p:txBody>
      </p:sp>
      <p:sp>
        <p:nvSpPr>
          <p:cNvPr id="1048696" name="Footer Placeholder 5"/>
          <p:cNvSpPr>
            <a:spLocks noGrp="1"/>
          </p:cNvSpPr>
          <p:nvPr>
            <p:ph type="ftr" sz="quarter" idx="11"/>
          </p:nvPr>
        </p:nvSpPr>
        <p:spPr/>
        <p:txBody>
          <a:bodyPr/>
          <a:p>
            <a:r>
              <a:rPr lang="en-US"/>
              <a:t>EGB1201 – JAVA PROGRAMMING –PROJECT REVIEW 2 </a:t>
            </a:r>
            <a:endParaRPr dirty="0" lang="en-US"/>
          </a:p>
        </p:txBody>
      </p:sp>
      <p:sp>
        <p:nvSpPr>
          <p:cNvPr id="1048697" name="Slide Number Placeholder 6"/>
          <p:cNvSpPr>
            <a:spLocks noGrp="1"/>
          </p:cNvSpPr>
          <p:nvPr>
            <p:ph type="sldNum" sz="quarter" idx="12"/>
          </p:nvPr>
        </p:nvSpPr>
        <p:spPr/>
        <p:txBody>
          <a:bodyPr/>
          <a:p>
            <a:fld id="{4B3D1EAA-7E8D-49EA-BCBB-3C5BA424400D}" type="slidenum">
              <a:rPr altLang="en-US" lang="en-US" smtClean="0"/>
              <a:t>‹#›</a:t>
            </a:fld>
            <a:endParaRPr altLang="en-US" lang="en-US"/>
          </a:p>
        </p:txBody>
      </p:sp>
      <p:sp>
        <p:nvSpPr>
          <p:cNvPr id="1048698" name="Straight Connector 7"/>
          <p:cNvSpPr>
            <a:spLocks noChangeShapeType="1"/>
          </p:cNvSpPr>
          <p:nvPr/>
        </p:nvSpPr>
        <p:spPr bwMode="auto">
          <a:xfrm>
            <a:off x="457200" y="4764881"/>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699" name="Straight Connector 9"/>
          <p:cNvSpPr>
            <a:spLocks noChangeShapeType="1"/>
          </p:cNvSpPr>
          <p:nvPr/>
        </p:nvSpPr>
        <p:spPr bwMode="auto">
          <a:xfrm rot="5400000">
            <a:off x="3915025" y="2493169"/>
            <a:ext cx="452628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dirty="0" kumimoji="0" lang="en-US"/>
          </a:p>
        </p:txBody>
      </p:sp>
      <p:sp>
        <p:nvSpPr>
          <p:cNvPr id="1048700"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01" name="Content Placeholder 11"/>
          <p:cNvSpPr>
            <a:spLocks noGrp="1"/>
          </p:cNvSpPr>
          <p:nvPr>
            <p:ph sz="quarter" idx="1"/>
          </p:nvPr>
        </p:nvSpPr>
        <p:spPr>
          <a:xfrm>
            <a:off x="304800" y="228600"/>
            <a:ext cx="5715000" cy="428625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59" name="Title 1"/>
          <p:cNvSpPr>
            <a:spLocks noGrp="1"/>
          </p:cNvSpPr>
          <p:nvPr>
            <p:ph type="title"/>
          </p:nvPr>
        </p:nvSpPr>
        <p:spPr>
          <a:xfrm>
            <a:off x="457200" y="375642"/>
            <a:ext cx="8229600" cy="506016"/>
          </a:xfrm>
          <a:ln>
            <a:solidFill>
              <a:schemeClr val="accent1"/>
            </a:solidFill>
          </a:ln>
        </p:spPr>
        <p:txBody>
          <a:bodyPr anchor="ctr" lIns="274320"/>
          <a:lstStyle>
            <a:lvl1pPr algn="r">
              <a:buNone/>
              <a:defRPr b="0" sz="2000">
                <a:solidFill>
                  <a:schemeClr val="tx1"/>
                </a:solidFill>
              </a:defRPr>
            </a:lvl1pPr>
          </a:lstStyle>
          <a:p>
            <a:r>
              <a:rPr kumimoji="0" lang="en-US"/>
              <a:t>Click to edit Master title style</a:t>
            </a:r>
          </a:p>
        </p:txBody>
      </p:sp>
      <p:sp>
        <p:nvSpPr>
          <p:cNvPr id="1048660"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indent="0" marL="0">
              <a:spcBef>
                <a:spcPts val="600"/>
              </a:spcBef>
              <a:buNone/>
              <a:defRPr sz="3200"/>
            </a:lvl1pPr>
          </a:lstStyle>
          <a:p>
            <a:r>
              <a:rPr kumimoji="0" lang="en-US"/>
              <a:t>Click icon to add picture</a:t>
            </a:r>
            <a:endParaRPr dirty="0" kumimoji="0" lang="en-US"/>
          </a:p>
        </p:txBody>
      </p:sp>
      <p:sp>
        <p:nvSpPr>
          <p:cNvPr id="1048661" name="Text Placeholder 3"/>
          <p:cNvSpPr>
            <a:spLocks noGrp="1"/>
          </p:cNvSpPr>
          <p:nvPr>
            <p:ph type="body" sz="half" idx="2"/>
          </p:nvPr>
        </p:nvSpPr>
        <p:spPr>
          <a:xfrm>
            <a:off x="457200" y="914400"/>
            <a:ext cx="8229600" cy="400050"/>
          </a:xfrm>
        </p:spPr>
        <p:txBody>
          <a:bodyPr anchor="ctr" anchorCtr="0"/>
          <a:lstStyle>
            <a:lvl1pPr algn="l" indent="0" marL="0">
              <a:buFontTx/>
              <a:buNone/>
              <a:defRPr sz="1400"/>
            </a:lvl1pPr>
            <a:lvl2pPr>
              <a:defRPr sz="1200"/>
            </a:lvl2pPr>
            <a:lvl3pPr>
              <a:defRPr sz="1000"/>
            </a:lvl3pPr>
            <a:lvl4pPr>
              <a:defRPr sz="900"/>
            </a:lvl4pPr>
            <a:lvl5pPr>
              <a:defRPr sz="900"/>
            </a:lvl5pPr>
          </a:lstStyle>
          <a:p>
            <a:pPr eaLnBrk="1" hangingPunct="1" latinLnBrk="0" lvl="0"/>
            <a:r>
              <a:rPr kumimoji="0" lang="en-US"/>
              <a:t>Click to edit Master text styles</a:t>
            </a:r>
          </a:p>
        </p:txBody>
      </p:sp>
      <p:sp>
        <p:nvSpPr>
          <p:cNvPr id="1048662" name="Date Placeholder 4"/>
          <p:cNvSpPr>
            <a:spLocks noGrp="1"/>
          </p:cNvSpPr>
          <p:nvPr>
            <p:ph type="dt" sz="half" idx="10"/>
          </p:nvPr>
        </p:nvSpPr>
        <p:spPr/>
        <p:txBody>
          <a:bodyPr/>
          <a:p>
            <a:fld id="{99D38484-2184-434F-AC88-29FFE4A0AA9F}" type="datetime3">
              <a:rPr lang="en-US" smtClean="0"/>
              <a:t>22 November 2024</a:t>
            </a:fld>
            <a:endParaRPr dirty="0" lang="en-US"/>
          </a:p>
        </p:txBody>
      </p:sp>
      <p:sp>
        <p:nvSpPr>
          <p:cNvPr id="1048663" name="Footer Placeholder 5"/>
          <p:cNvSpPr>
            <a:spLocks noGrp="1"/>
          </p:cNvSpPr>
          <p:nvPr>
            <p:ph type="ftr" sz="quarter" idx="11"/>
          </p:nvPr>
        </p:nvSpPr>
        <p:spPr/>
        <p:txBody>
          <a:bodyPr/>
          <a:p>
            <a:r>
              <a:rPr lang="en-US"/>
              <a:t>EGB1201 – JAVA PROGRAMMING –PROJECT REVIEW 2 </a:t>
            </a:r>
            <a:endParaRPr dirty="0" lang="en-US"/>
          </a:p>
        </p:txBody>
      </p:sp>
      <p:sp>
        <p:nvSpPr>
          <p:cNvPr id="1048664" name="Slide Number Placeholder 6"/>
          <p:cNvSpPr>
            <a:spLocks noGrp="1"/>
          </p:cNvSpPr>
          <p:nvPr>
            <p:ph type="sldNum" sz="quarter" idx="12"/>
          </p:nvPr>
        </p:nvSpPr>
        <p:spPr/>
        <p:txBody>
          <a:bodyPr/>
          <a:p>
            <a:fld id="{7B93E55C-A662-4067-BE20-A4D82E579A38}" type="slidenum">
              <a:rPr altLang="en-US" lang="en-US" smtClean="0"/>
              <a:t>‹#›</a:t>
            </a:fld>
            <a:endParaRPr altLang="en-US" lang="en-US"/>
          </a:p>
        </p:txBody>
      </p:sp>
      <p:sp>
        <p:nvSpPr>
          <p:cNvPr id="1048665" name="Straight Connector 7"/>
          <p:cNvSpPr>
            <a:spLocks noChangeShapeType="1"/>
          </p:cNvSpPr>
          <p:nvPr/>
        </p:nvSpPr>
        <p:spPr bwMode="auto">
          <a:xfrm>
            <a:off x="457200" y="4764881"/>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666"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67" name="Rectangle 9"/>
          <p:cNvSpPr/>
          <p:nvPr/>
        </p:nvSpPr>
        <p:spPr>
          <a:xfrm>
            <a:off x="457200" y="375642"/>
            <a:ext cx="182880" cy="514350"/>
          </a:xfrm>
          <a:prstGeom prst="rect"/>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2">
            <a:alphaModFix amt="29000"/>
            <a:lum/>
          </a:blip>
          <a:srcRect/>
          <a:tile algn="tl" flip="none" sx="100000" sy="100000" tx="0" ty="0"/>
        </a:blipFill>
        <a:effectLst/>
      </p:bgPr>
    </p:bg>
    <p:spTree>
      <p:nvGrpSpPr>
        <p:cNvPr id="13" name=""/>
        <p:cNvGrpSpPr/>
        <p:nvPr/>
      </p:nvGrpSpPr>
      <p:grpSpPr>
        <a:xfrm>
          <a:off x="0" y="0"/>
          <a:ext cx="0" cy="0"/>
          <a:chOff x="0" y="0"/>
          <a:chExt cx="0" cy="0"/>
        </a:xfrm>
      </p:grpSpPr>
      <p:sp>
        <p:nvSpPr>
          <p:cNvPr id="1048576" name="Title Placeholder 21"/>
          <p:cNvSpPr>
            <a:spLocks noGrp="1"/>
          </p:cNvSpPr>
          <p:nvPr>
            <p:ph type="title"/>
          </p:nvPr>
        </p:nvSpPr>
        <p:spPr>
          <a:xfrm>
            <a:off x="457200" y="114300"/>
            <a:ext cx="8229600" cy="742950"/>
          </a:xfrm>
          <a:prstGeom prst="rect"/>
        </p:spPr>
        <p:txBody>
          <a:bodyPr anchor="b" anchorCtr="0" vert="horz">
            <a:normAutofit/>
          </a:bodyPr>
          <a:p>
            <a:r>
              <a:rPr kumimoji="0" lang="en-US"/>
              <a:t>Click to edit Master title style</a:t>
            </a:r>
          </a:p>
        </p:txBody>
      </p:sp>
      <p:sp>
        <p:nvSpPr>
          <p:cNvPr id="1048577" name="Text Placeholder 12"/>
          <p:cNvSpPr>
            <a:spLocks noGrp="1"/>
          </p:cNvSpPr>
          <p:nvPr>
            <p:ph type="body" idx="1"/>
          </p:nvPr>
        </p:nvSpPr>
        <p:spPr>
          <a:xfrm>
            <a:off x="457200" y="914400"/>
            <a:ext cx="8229600" cy="3682746"/>
          </a:xfrm>
          <a:prstGeom prst="rect"/>
        </p:spPr>
        <p:txBody>
          <a:bodyPr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78" name="Date Placeholder 13"/>
          <p:cNvSpPr>
            <a:spLocks noGrp="1"/>
          </p:cNvSpPr>
          <p:nvPr>
            <p:ph type="dt" sz="half" idx="2"/>
          </p:nvPr>
        </p:nvSpPr>
        <p:spPr>
          <a:xfrm>
            <a:off x="6400800" y="4767263"/>
            <a:ext cx="2289048" cy="274320"/>
          </a:xfrm>
          <a:prstGeom prst="rect"/>
        </p:spPr>
        <p:txBody>
          <a:bodyPr vert="horz"/>
          <a:lstStyle>
            <a:lvl1pPr algn="l" eaLnBrk="1" hangingPunct="1" latinLnBrk="0">
              <a:defRPr sz="1400" kumimoji="0">
                <a:solidFill>
                  <a:schemeClr val="tx2"/>
                </a:solidFill>
              </a:defRPr>
            </a:lvl1pPr>
          </a:lstStyle>
          <a:p>
            <a:fld id="{F2B7BAF5-5BC0-49B1-9197-CD06326EE3BE}" type="datetime3">
              <a:rPr lang="en-US" smtClean="0"/>
              <a:t>22 November 2024</a:t>
            </a:fld>
            <a:endParaRPr dirty="0" lang="en-US"/>
          </a:p>
        </p:txBody>
      </p:sp>
      <p:sp>
        <p:nvSpPr>
          <p:cNvPr id="1048579" name="Footer Placeholder 2"/>
          <p:cNvSpPr>
            <a:spLocks noGrp="1"/>
          </p:cNvSpPr>
          <p:nvPr>
            <p:ph type="ftr" sz="quarter" idx="3"/>
          </p:nvPr>
        </p:nvSpPr>
        <p:spPr>
          <a:xfrm>
            <a:off x="2898648" y="4767263"/>
            <a:ext cx="3505200" cy="274320"/>
          </a:xfrm>
          <a:prstGeom prst="rect"/>
        </p:spPr>
        <p:txBody>
          <a:bodyPr vert="horz"/>
          <a:lstStyle>
            <a:lvl1pPr algn="r" eaLnBrk="1" hangingPunct="1" latinLnBrk="0">
              <a:defRPr sz="1400" kumimoji="0">
                <a:solidFill>
                  <a:schemeClr val="tx2"/>
                </a:solidFill>
              </a:defRPr>
            </a:lvl1pPr>
          </a:lstStyle>
          <a:p>
            <a:r>
              <a:rPr lang="en-US"/>
              <a:t>EGB1201 – JAVA PROGRAMMING –PROJECT REVIEW 2 </a:t>
            </a:r>
            <a:endParaRPr dirty="0" lang="en-US"/>
          </a:p>
        </p:txBody>
      </p:sp>
      <p:sp>
        <p:nvSpPr>
          <p:cNvPr id="1048580" name="Slide Number Placeholder 22"/>
          <p:cNvSpPr>
            <a:spLocks noGrp="1"/>
          </p:cNvSpPr>
          <p:nvPr>
            <p:ph type="sldNum" sz="quarter" idx="4"/>
          </p:nvPr>
        </p:nvSpPr>
        <p:spPr>
          <a:xfrm>
            <a:off x="612648" y="4767263"/>
            <a:ext cx="1981200" cy="274320"/>
          </a:xfrm>
          <a:prstGeom prst="rect"/>
        </p:spPr>
        <p:txBody>
          <a:bodyPr vert="horz"/>
          <a:lstStyle>
            <a:lvl1pPr algn="l" eaLnBrk="1" hangingPunct="1" latinLnBrk="0">
              <a:defRPr sz="1400" kumimoji="0">
                <a:solidFill>
                  <a:schemeClr val="tx2"/>
                </a:solidFill>
              </a:defRPr>
            </a:lvl1pPr>
          </a:lstStyle>
          <a:p>
            <a:fld id="{D78D2778-B29C-49DB-A26C-44F5760A332D}" type="slidenum">
              <a:rPr altLang="en-US" lang="en-US" smtClean="0"/>
              <a:t>‹#›</a:t>
            </a:fld>
            <a:endParaRPr altLang="en-US" lang="en-US"/>
          </a:p>
        </p:txBody>
      </p:sp>
      <p:sp>
        <p:nvSpPr>
          <p:cNvPr id="1048581" name="Straight Connector 27"/>
          <p:cNvSpPr>
            <a:spLocks noChangeShapeType="1"/>
          </p:cNvSpPr>
          <p:nvPr/>
        </p:nvSpPr>
        <p:spPr bwMode="auto">
          <a:xfrm>
            <a:off x="457200" y="4764881"/>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582" name="Straight Connector 28"/>
          <p:cNvSpPr>
            <a:spLocks noChangeShapeType="1"/>
          </p:cNvSpPr>
          <p:nvPr/>
        </p:nvSpPr>
        <p:spPr bwMode="auto">
          <a:xfrm>
            <a:off x="457200" y="857250"/>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583"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1" hdr="0" sldNum="1"/>
  <p:txStyles>
    <p:titleStyle>
      <a:lvl1pPr algn="l" eaLnBrk="1" hangingPunct="1" latinLnBrk="0" rtl="0">
        <a:spcBef>
          <a:spcPct val="0"/>
        </a:spcBef>
        <a:buNone/>
        <a:defRPr sz="32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6000"/>
        <a:buFont typeface="Wingdings 3"/>
        <a:buChar char=""/>
        <a:defRPr sz="2600" kern="1200" kumimoji="0">
          <a:solidFill>
            <a:schemeClr val="tx1"/>
          </a:solidFill>
          <a:latin typeface="+mn-lt"/>
          <a:ea typeface="+mn-ea"/>
          <a:cs typeface="+mn-cs"/>
        </a:defRPr>
      </a:lvl1pPr>
      <a:lvl2pPr algn="l" eaLnBrk="1" hangingPunct="1" indent="-274320" latinLnBrk="0" marL="548640" rtl="0">
        <a:spcBef>
          <a:spcPts val="500"/>
        </a:spcBef>
        <a:buClr>
          <a:schemeClr val="accent2"/>
        </a:buClr>
        <a:buSzPct val="76000"/>
        <a:buFont typeface="Wingdings 3"/>
        <a:buChar char=""/>
        <a:defRPr sz="2300" kern="1200" kumimoji="0">
          <a:solidFill>
            <a:schemeClr val="tx2"/>
          </a:solidFill>
          <a:latin typeface="+mn-lt"/>
          <a:ea typeface="+mn-ea"/>
          <a:cs typeface="+mn-cs"/>
        </a:defRPr>
      </a:lvl2pPr>
      <a:lvl3pPr algn="l" eaLnBrk="1" hangingPunct="1" indent="-228600" latinLnBrk="0" marL="822960" rtl="0">
        <a:spcBef>
          <a:spcPts val="500"/>
        </a:spcBef>
        <a:buClr>
          <a:schemeClr val="bg1">
            <a:shade val="50000"/>
          </a:schemeClr>
        </a:buClr>
        <a:buSzPct val="76000"/>
        <a:buFont typeface="Wingdings 3"/>
        <a:buChar char=""/>
        <a:defRPr sz="2000" kern="1200" kumimoji="0">
          <a:solidFill>
            <a:schemeClr val="tx1"/>
          </a:solidFill>
          <a:latin typeface="+mn-lt"/>
          <a:ea typeface="+mn-ea"/>
          <a:cs typeface="+mn-cs"/>
        </a:defRPr>
      </a:lvl3pPr>
      <a:lvl4pPr algn="l" eaLnBrk="1" hangingPunct="1" indent="-228600" latinLnBrk="0" marL="1097280" rtl="0">
        <a:spcBef>
          <a:spcPts val="400"/>
        </a:spcBef>
        <a:buClr>
          <a:schemeClr val="accent2">
            <a:shade val="75000"/>
          </a:schemeClr>
        </a:buClr>
        <a:buSzPct val="70000"/>
        <a:buFont typeface="Wingdings"/>
        <a:buChar char=""/>
        <a:defRPr sz="1800" kern="1200" kumimoji="0">
          <a:solidFill>
            <a:schemeClr val="tx1"/>
          </a:solidFill>
          <a:latin typeface="+mn-lt"/>
          <a:ea typeface="+mn-ea"/>
          <a:cs typeface="+mn-cs"/>
        </a:defRPr>
      </a:lvl4pPr>
      <a:lvl5pPr algn="l" eaLnBrk="1" hangingPunct="1" indent="-228600" latinLnBrk="0" marL="1371600" rtl="0">
        <a:spcBef>
          <a:spcPts val="300"/>
        </a:spcBef>
        <a:buClr>
          <a:schemeClr val="accent2"/>
        </a:buClr>
        <a:buSzPct val="70000"/>
        <a:buFont typeface="Wingdings"/>
        <a:buChar char=""/>
        <a:defRPr sz="1600" kern="1200" kumimoji="0">
          <a:solidFill>
            <a:schemeClr val="tx1"/>
          </a:solidFill>
          <a:latin typeface="+mn-lt"/>
          <a:ea typeface="+mn-ea"/>
          <a:cs typeface="+mn-cs"/>
        </a:defRPr>
      </a:lvl5pPr>
      <a:lvl6pPr algn="l" eaLnBrk="1" hangingPunct="1" indent="-182880" latinLnBrk="0" marL="1645920" rtl="0">
        <a:spcBef>
          <a:spcPts val="300"/>
        </a:spcBef>
        <a:buClr>
          <a:srgbClr val="9FB8CD">
            <a:shade val="75000"/>
          </a:srgbClr>
        </a:buClr>
        <a:buSzPct val="75000"/>
        <a:buFont typeface="Wingdings 3"/>
        <a:buChar char=""/>
        <a:defRPr sz="1600" kern="1200" kumimoji="0" lang="en-US" smtClean="0">
          <a:solidFill>
            <a:schemeClr val="tx1"/>
          </a:solidFill>
          <a:latin typeface="+mn-lt"/>
          <a:ea typeface="+mn-ea"/>
          <a:cs typeface="+mn-cs"/>
        </a:defRPr>
      </a:lvl6pPr>
      <a:lvl7pPr algn="l" eaLnBrk="1" hangingPunct="1" indent="-182880" latinLnBrk="0" marL="1828800" rtl="0">
        <a:spcBef>
          <a:spcPts val="300"/>
        </a:spcBef>
        <a:buClr>
          <a:srgbClr val="727CA3">
            <a:shade val="75000"/>
          </a:srgbClr>
        </a:buClr>
        <a:buSzPct val="75000"/>
        <a:buFont typeface="Wingdings 3"/>
        <a:buChar char=""/>
        <a:defRPr sz="1400" kern="1200" kumimoji="0" lang="en-US" smtClean="0">
          <a:solidFill>
            <a:schemeClr val="tx1"/>
          </a:solidFill>
          <a:latin typeface="+mn-lt"/>
          <a:ea typeface="+mn-ea"/>
          <a:cs typeface="+mn-cs"/>
        </a:defRPr>
      </a:lvl7pPr>
      <a:lvl8pPr algn="l" eaLnBrk="1" hangingPunct="1" indent="-182880" latinLnBrk="0" marL="2011680" rtl="0">
        <a:spcBef>
          <a:spcPts val="300"/>
        </a:spcBef>
        <a:buClr>
          <a:prstClr val="white">
            <a:shade val="50000"/>
          </a:prstClr>
        </a:buClr>
        <a:buSzPct val="75000"/>
        <a:buFont typeface="Wingdings 3"/>
        <a:buChar char=""/>
        <a:defRPr sz="1400" kern="1200" kumimoji="0" lang="en-US" smtClean="0">
          <a:solidFill>
            <a:schemeClr val="tx1"/>
          </a:solidFill>
          <a:latin typeface="+mn-lt"/>
          <a:ea typeface="+mn-ea"/>
          <a:cs typeface="+mn-cs"/>
        </a:defRPr>
      </a:lvl8pPr>
      <a:lvl9pPr algn="l" eaLnBrk="1" hangingPunct="1" indent="-182880" latinLnBrk="0" marL="2194560" rtl="0">
        <a:spcBef>
          <a:spcPts val="300"/>
        </a:spcBef>
        <a:buClr>
          <a:srgbClr val="9FB8CD"/>
        </a:buClr>
        <a:buSzPct val="75000"/>
        <a:buFont typeface="Wingdings 3"/>
        <a:buChar char=""/>
        <a:defRPr sz="1200" kern="1200" kumimoji="0" lang="en-US" smtClean="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p>
            <a:pPr algn="ctr"/>
            <a:r>
              <a:rPr b="1" dirty="0" sz="2800" lang="en-IN">
                <a:solidFill>
                  <a:schemeClr val="tx1"/>
                </a:solidFill>
                <a:latin typeface="Times New Roman" pitchFamily="18" charset="0"/>
                <a:cs typeface="Times New Roman" pitchFamily="18" charset="0"/>
              </a:rPr>
              <a:t>CGB1201 – JAVA PROGRAMMING</a:t>
            </a:r>
            <a:br>
              <a:rPr b="1" dirty="0" sz="2800" lang="en-IN">
                <a:solidFill>
                  <a:schemeClr val="tx1"/>
                </a:solidFill>
                <a:latin typeface="Times New Roman" pitchFamily="18" charset="0"/>
                <a:cs typeface="Times New Roman" pitchFamily="18" charset="0"/>
              </a:rPr>
            </a:br>
            <a:r>
              <a:rPr b="1" dirty="0" sz="2800" lang="en-IN">
                <a:solidFill>
                  <a:schemeClr val="tx1"/>
                </a:solidFill>
                <a:latin typeface="Times New Roman" pitchFamily="18" charset="0"/>
                <a:cs typeface="Times New Roman" pitchFamily="18" charset="0"/>
              </a:rPr>
              <a:t>PROJECT REVIEW-2</a:t>
            </a:r>
          </a:p>
        </p:txBody>
      </p:sp>
      <p:sp>
        <p:nvSpPr>
          <p:cNvPr id="1048591" name="Footer Placeholder 4"/>
          <p:cNvSpPr txBox="1"/>
          <p:nvPr/>
        </p:nvSpPr>
        <p:spPr>
          <a:xfrm>
            <a:off x="762000" y="1123950"/>
            <a:ext cx="7772400" cy="3733800"/>
          </a:xfrm>
          <a:prstGeom prst="rect"/>
        </p:spPr>
        <p:txBody>
          <a:bodyPr anchor="b" bIns="0" lIns="45720" rIns="45720" rtlCol="0" vert="horz"/>
          <a:lstStyle>
            <a:defPPr>
              <a:defRPr lang="en-US"/>
            </a:defPPr>
            <a:lvl1pPr algn="l" eaLnBrk="1" fontAlgn="base" hangingPunct="1" latinLnBrk="0" rtl="0">
              <a:spcBef>
                <a:spcPct val="0"/>
              </a:spcBef>
              <a:spcAft>
                <a:spcPct val="0"/>
              </a:spcAft>
              <a:defRPr sz="1200" kern="1200" kumimoji="0">
                <a:solidFill>
                  <a:schemeClr val="tx1">
                    <a:tint val="95000"/>
                  </a:schemeClr>
                </a:solidFill>
                <a:latin typeface="Arial" charset="0"/>
                <a:ea typeface="+mn-ea"/>
                <a:cs typeface="Arial" charset="0"/>
              </a:defRPr>
            </a:lvl1pPr>
            <a:lvl2pPr algn="l" eaLnBrk="0" fontAlgn="base" hangingPunct="0" marL="457200" rtl="0">
              <a:spcBef>
                <a:spcPct val="0"/>
              </a:spcBef>
              <a:spcAft>
                <a:spcPct val="0"/>
              </a:spcAft>
              <a:defRPr kern="1200">
                <a:solidFill>
                  <a:schemeClr val="tx1"/>
                </a:solidFill>
                <a:latin typeface="Arial" charset="0"/>
                <a:ea typeface="+mn-ea"/>
                <a:cs typeface="Arial" charset="0"/>
              </a:defRPr>
            </a:lvl2pPr>
            <a:lvl3pPr algn="l" eaLnBrk="0" fontAlgn="base" hangingPunct="0" marL="914400" rtl="0">
              <a:spcBef>
                <a:spcPct val="0"/>
              </a:spcBef>
              <a:spcAft>
                <a:spcPct val="0"/>
              </a:spcAft>
              <a:defRPr kern="1200">
                <a:solidFill>
                  <a:schemeClr val="tx1"/>
                </a:solidFill>
                <a:latin typeface="Arial" charset="0"/>
                <a:ea typeface="+mn-ea"/>
                <a:cs typeface="Arial" charset="0"/>
              </a:defRPr>
            </a:lvl3pPr>
            <a:lvl4pPr algn="l" eaLnBrk="0" fontAlgn="base" hangingPunct="0" marL="1371600" rtl="0">
              <a:spcBef>
                <a:spcPct val="0"/>
              </a:spcBef>
              <a:spcAft>
                <a:spcPct val="0"/>
              </a:spcAft>
              <a:defRPr kern="1200">
                <a:solidFill>
                  <a:schemeClr val="tx1"/>
                </a:solidFill>
                <a:latin typeface="Arial" charset="0"/>
                <a:ea typeface="+mn-ea"/>
                <a:cs typeface="Arial" charset="0"/>
              </a:defRPr>
            </a:lvl4pPr>
            <a:lvl5pPr algn="l" eaLnBrk="0" fontAlgn="base" hangingPunct="0" marL="1828800" rtl="0">
              <a:spcBef>
                <a:spcPct val="0"/>
              </a:spcBef>
              <a:spcAft>
                <a:spcPct val="0"/>
              </a:spcAft>
              <a:defRPr kern="1200">
                <a:solidFill>
                  <a:schemeClr val="tx1"/>
                </a:solidFill>
                <a:latin typeface="Arial" charset="0"/>
                <a:ea typeface="+mn-ea"/>
                <a:cs typeface="Arial" charset="0"/>
              </a:defRPr>
            </a:lvl5pPr>
            <a:lvl6pPr algn="l" defTabSz="914400" eaLnBrk="1" hangingPunct="1" latinLnBrk="0" marL="2286000" rtl="0">
              <a:defRPr kern="1200">
                <a:solidFill>
                  <a:schemeClr val="tx1"/>
                </a:solidFill>
                <a:latin typeface="Arial" charset="0"/>
                <a:ea typeface="+mn-ea"/>
                <a:cs typeface="Arial" charset="0"/>
              </a:defRPr>
            </a:lvl6pPr>
            <a:lvl7pPr algn="l" defTabSz="914400" eaLnBrk="1" hangingPunct="1" latinLnBrk="0" marL="2743200" rtl="0">
              <a:defRPr kern="1200">
                <a:solidFill>
                  <a:schemeClr val="tx1"/>
                </a:solidFill>
                <a:latin typeface="Arial" charset="0"/>
                <a:ea typeface="+mn-ea"/>
                <a:cs typeface="Arial" charset="0"/>
              </a:defRPr>
            </a:lvl7pPr>
            <a:lvl8pPr algn="l" defTabSz="914400" eaLnBrk="1" hangingPunct="1" latinLnBrk="0" marL="3200400" rtl="0">
              <a:defRPr kern="1200">
                <a:solidFill>
                  <a:schemeClr val="tx1"/>
                </a:solidFill>
                <a:latin typeface="Arial" charset="0"/>
                <a:ea typeface="+mn-ea"/>
                <a:cs typeface="Arial" charset="0"/>
              </a:defRPr>
            </a:lvl8pPr>
            <a:lvl9pPr algn="l" defTabSz="914400" eaLnBrk="1" hangingPunct="1" latinLnBrk="0" marL="3657600" rtl="0">
              <a:defRPr kern="1200">
                <a:solidFill>
                  <a:schemeClr val="tx1"/>
                </a:solidFill>
                <a:latin typeface="Arial" charset="0"/>
                <a:ea typeface="+mn-ea"/>
                <a:cs typeface="Arial" charset="0"/>
              </a:defRPr>
            </a:lvl9pPr>
          </a:lstStyle>
          <a:p>
            <a:pPr algn="ctr"/>
            <a:endParaRPr b="1" dirty="0" sz="2500" lang="en-US">
              <a:latin typeface="Times New Roman" pitchFamily="18" charset="0"/>
              <a:cs typeface="Times New Roman" pitchFamily="18" charset="0"/>
            </a:endParaRPr>
          </a:p>
          <a:p>
            <a:pPr algn="ctr"/>
            <a:endParaRPr b="1" dirty="0" sz="2500" lang="en-US">
              <a:latin typeface="Times New Roman" pitchFamily="18" charset="0"/>
              <a:cs typeface="Times New Roman" pitchFamily="18" charset="0"/>
            </a:endParaRPr>
          </a:p>
          <a:p>
            <a:pPr algn="ctr"/>
            <a:endParaRPr b="1" dirty="0" sz="2500" lang="en-US">
              <a:latin typeface="Times New Roman" pitchFamily="18" charset="0"/>
              <a:cs typeface="Times New Roman" pitchFamily="18" charset="0"/>
            </a:endParaRPr>
          </a:p>
          <a:p>
            <a:pPr algn="ctr"/>
            <a:r>
              <a:rPr b="1" dirty="0" sz="2500" lang="en-US">
                <a:solidFill>
                  <a:schemeClr val="tx1"/>
                </a:solidFill>
                <a:latin typeface="Times New Roman" pitchFamily="18" charset="0"/>
                <a:cs typeface="Times New Roman" pitchFamily="18" charset="0"/>
              </a:rPr>
              <a:t>Department of Computer Science and Engineering</a:t>
            </a:r>
          </a:p>
          <a:p>
            <a:pPr algn="ctr"/>
            <a:r>
              <a:rPr b="1" dirty="0" sz="2500" lang="en-US">
                <a:solidFill>
                  <a:schemeClr val="tx1"/>
                </a:solidFill>
                <a:latin typeface="Times New Roman" pitchFamily="18" charset="0"/>
                <a:cs typeface="Times New Roman" pitchFamily="18" charset="0"/>
              </a:rPr>
              <a:t>Academic Year: 2024 – 2025 (Odd Semester)</a:t>
            </a:r>
          </a:p>
          <a:p>
            <a:pPr algn="ctr"/>
            <a:endParaRPr b="1" dirty="0" sz="2500" lang="en-US">
              <a:solidFill>
                <a:schemeClr val="tx1"/>
              </a:solidFill>
              <a:latin typeface="Times New Roman" pitchFamily="18" charset="0"/>
              <a:cs typeface="Times New Roman" pitchFamily="18" charset="0"/>
            </a:endParaRPr>
          </a:p>
          <a:p>
            <a:r>
              <a:rPr b="1" dirty="0" sz="2500" lang="en-US">
                <a:solidFill>
                  <a:schemeClr val="tx1"/>
                </a:solidFill>
                <a:latin typeface="Times New Roman" pitchFamily="18" charset="0"/>
                <a:cs typeface="Times New Roman" pitchFamily="18" charset="0"/>
              </a:rPr>
              <a:t>Register Number	</a:t>
            </a:r>
            <a:r>
              <a:rPr b="1" dirty="0" sz="2500" lang="en-US" smtClean="0">
                <a:solidFill>
                  <a:schemeClr val="tx1"/>
                </a:solidFill>
                <a:latin typeface="Times New Roman" pitchFamily="18" charset="0"/>
                <a:cs typeface="Times New Roman" pitchFamily="18" charset="0"/>
              </a:rPr>
              <a:t>:23038117104211</a:t>
            </a:r>
            <a:r>
              <a:rPr altLang="en-GB" b="1" dirty="0" sz="2500" lang="en-US" smtClean="0">
                <a:solidFill>
                  <a:schemeClr val="tx1"/>
                </a:solidFill>
                <a:latin typeface="Times New Roman" pitchFamily="18" charset="0"/>
                <a:cs typeface="Times New Roman" pitchFamily="18" charset="0"/>
              </a:rPr>
              <a:t>6</a:t>
            </a:r>
            <a:r>
              <a:rPr altLang="en-GB" b="1" dirty="0" sz="2500" lang="en-US" smtClean="0">
                <a:solidFill>
                  <a:schemeClr val="tx1"/>
                </a:solidFill>
                <a:latin typeface="Times New Roman" pitchFamily="18" charset="0"/>
                <a:cs typeface="Times New Roman" pitchFamily="18" charset="0"/>
              </a:rPr>
              <a:t>3</a:t>
            </a:r>
            <a:endParaRPr b="1" dirty="0" sz="2500" lang="en-US">
              <a:solidFill>
                <a:schemeClr val="tx1"/>
              </a:solidFill>
              <a:latin typeface="Times New Roman" pitchFamily="18" charset="0"/>
              <a:cs typeface="Times New Roman" pitchFamily="18" charset="0"/>
            </a:endParaRPr>
          </a:p>
          <a:p>
            <a:r>
              <a:rPr b="1" dirty="0" sz="2500" lang="en-US">
                <a:solidFill>
                  <a:schemeClr val="tx1"/>
                </a:solidFill>
                <a:latin typeface="Times New Roman" pitchFamily="18" charset="0"/>
                <a:cs typeface="Times New Roman" pitchFamily="18" charset="0"/>
              </a:rPr>
              <a:t>Name					</a:t>
            </a:r>
            <a:r>
              <a:rPr b="1" dirty="0" sz="2500" lang="en-US" smtClean="0">
                <a:solidFill>
                  <a:schemeClr val="tx1"/>
                </a:solidFill>
                <a:latin typeface="Times New Roman" pitchFamily="18" charset="0"/>
                <a:cs typeface="Times New Roman" pitchFamily="18" charset="0"/>
              </a:rPr>
              <a:t>:</a:t>
            </a:r>
            <a:r>
              <a:rPr altLang="en-GB" b="1" dirty="0" sz="2500" lang="en-US" err="1" smtClean="0">
                <a:solidFill>
                  <a:schemeClr val="tx1"/>
                </a:solidFill>
                <a:latin typeface="Times New Roman" pitchFamily="18" charset="0"/>
                <a:cs typeface="Times New Roman" pitchFamily="18" charset="0"/>
              </a:rPr>
              <a:t>S</a:t>
            </a:r>
            <a:r>
              <a:rPr altLang="en-GB" b="1" dirty="0" sz="2500" lang="en-US" err="1" smtClean="0">
                <a:solidFill>
                  <a:schemeClr val="tx1"/>
                </a:solidFill>
                <a:latin typeface="Times New Roman" pitchFamily="18" charset="0"/>
                <a:cs typeface="Times New Roman" pitchFamily="18" charset="0"/>
              </a:rPr>
              <a:t>u</a:t>
            </a:r>
            <a:r>
              <a:rPr altLang="en-GB" b="1" dirty="0" sz="2500" lang="en-US" err="1" smtClean="0">
                <a:solidFill>
                  <a:schemeClr val="tx1"/>
                </a:solidFill>
                <a:latin typeface="Times New Roman" pitchFamily="18" charset="0"/>
                <a:cs typeface="Times New Roman" pitchFamily="18" charset="0"/>
              </a:rPr>
              <a:t>r</a:t>
            </a:r>
            <a:r>
              <a:rPr altLang="en-GB" b="1" dirty="0" sz="2500" lang="en-US" err="1" smtClean="0">
                <a:solidFill>
                  <a:schemeClr val="tx1"/>
                </a:solidFill>
                <a:latin typeface="Times New Roman" pitchFamily="18" charset="0"/>
                <a:cs typeface="Times New Roman" pitchFamily="18" charset="0"/>
              </a:rPr>
              <a:t>y</a:t>
            </a:r>
            <a:r>
              <a:rPr altLang="en-GB" b="1" dirty="0" sz="2500" lang="en-US" err="1" smtClean="0">
                <a:solidFill>
                  <a:schemeClr val="tx1"/>
                </a:solidFill>
                <a:latin typeface="Times New Roman" pitchFamily="18" charset="0"/>
                <a:cs typeface="Times New Roman" pitchFamily="18" charset="0"/>
              </a:rPr>
              <a:t>a</a:t>
            </a:r>
            <a:r>
              <a:rPr altLang="en-GB" b="1" dirty="0" sz="2500" lang="en-US" err="1" smtClean="0">
                <a:solidFill>
                  <a:schemeClr val="tx1"/>
                </a:solidFill>
                <a:latin typeface="Times New Roman" pitchFamily="18" charset="0"/>
                <a:cs typeface="Times New Roman" pitchFamily="18" charset="0"/>
              </a:rPr>
              <a:t>.</a:t>
            </a:r>
            <a:r>
              <a:rPr altLang="en-GB" b="1" dirty="0" sz="2500" lang="en-US" err="1" smtClean="0">
                <a:solidFill>
                  <a:schemeClr val="tx1"/>
                </a:solidFill>
                <a:latin typeface="Times New Roman" pitchFamily="18" charset="0"/>
                <a:cs typeface="Times New Roman" pitchFamily="18" charset="0"/>
              </a:rPr>
              <a:t>p</a:t>
            </a:r>
            <a:endParaRPr b="1" dirty="0" sz="2500" lang="en-US">
              <a:solidFill>
                <a:schemeClr val="tx1"/>
              </a:solidFill>
              <a:latin typeface="Times New Roman" pitchFamily="18" charset="0"/>
              <a:cs typeface="Times New Roman" pitchFamily="18" charset="0"/>
            </a:endParaRPr>
          </a:p>
          <a:p>
            <a:r>
              <a:rPr b="1" dirty="0" sz="2500" lang="en-US">
                <a:solidFill>
                  <a:schemeClr val="tx1"/>
                </a:solidFill>
                <a:latin typeface="Times New Roman" pitchFamily="18" charset="0"/>
                <a:cs typeface="Times New Roman" pitchFamily="18" charset="0"/>
              </a:rPr>
              <a:t>Year					</a:t>
            </a:r>
            <a:r>
              <a:rPr b="1" dirty="0" sz="2500" lang="en-US" smtClean="0">
                <a:solidFill>
                  <a:schemeClr val="tx1"/>
                </a:solidFill>
                <a:latin typeface="Times New Roman" pitchFamily="18" charset="0"/>
                <a:cs typeface="Times New Roman" pitchFamily="18" charset="0"/>
              </a:rPr>
              <a:t>:</a:t>
            </a:r>
            <a:r>
              <a:rPr b="1" dirty="0" sz="2500" lang="en-US" smtClean="0">
                <a:solidFill>
                  <a:schemeClr val="tx1"/>
                </a:solidFill>
                <a:latin typeface="Times New Roman" pitchFamily="18" charset="0"/>
                <a:cs typeface="Times New Roman" pitchFamily="18" charset="0"/>
              </a:rPr>
              <a:t>II</a:t>
            </a:r>
            <a:endParaRPr b="1" dirty="0" sz="2500" lang="en-US">
              <a:solidFill>
                <a:schemeClr val="tx1"/>
              </a:solidFill>
              <a:latin typeface="Times New Roman" pitchFamily="18" charset="0"/>
              <a:cs typeface="Times New Roman" pitchFamily="18" charset="0"/>
            </a:endParaRPr>
          </a:p>
          <a:p>
            <a:r>
              <a:rPr b="1" dirty="0" sz="2500" lang="en-US">
                <a:solidFill>
                  <a:schemeClr val="tx1"/>
                </a:solidFill>
                <a:latin typeface="Times New Roman" pitchFamily="18" charset="0"/>
                <a:cs typeface="Times New Roman" pitchFamily="18" charset="0"/>
              </a:rPr>
              <a:t>Semester				</a:t>
            </a:r>
            <a:r>
              <a:rPr b="1" dirty="0" sz="2500" lang="en-US" smtClean="0">
                <a:solidFill>
                  <a:schemeClr val="tx1"/>
                </a:solidFill>
                <a:latin typeface="Times New Roman" pitchFamily="18" charset="0"/>
                <a:cs typeface="Times New Roman" pitchFamily="18" charset="0"/>
              </a:rPr>
              <a:t>:III</a:t>
            </a:r>
            <a:endParaRPr b="1" dirty="0" sz="2500" lang="en-US">
              <a:solidFill>
                <a:schemeClr val="tx1"/>
              </a:solidFill>
              <a:latin typeface="Times New Roman" pitchFamily="18" charset="0"/>
              <a:cs typeface="Times New Roman" pitchFamily="18" charset="0"/>
            </a:endParaRPr>
          </a:p>
          <a:p>
            <a:r>
              <a:rPr b="1" dirty="0" sz="2500" lang="en-US">
                <a:solidFill>
                  <a:schemeClr val="tx1"/>
                </a:solidFill>
                <a:latin typeface="Times New Roman" pitchFamily="18" charset="0"/>
                <a:cs typeface="Times New Roman" pitchFamily="18" charset="0"/>
              </a:rPr>
              <a:t>Section				</a:t>
            </a:r>
            <a:r>
              <a:rPr b="1" dirty="0" sz="2500" lang="en-US" smtClean="0">
                <a:solidFill>
                  <a:schemeClr val="tx1"/>
                </a:solidFill>
                <a:latin typeface="Times New Roman" pitchFamily="18" charset="0"/>
                <a:cs typeface="Times New Roman" pitchFamily="18" charset="0"/>
              </a:rPr>
              <a:t>:C</a:t>
            </a:r>
            <a:endParaRPr b="1" dirty="0" sz="2500" lang="en-US">
              <a:solidFill>
                <a:schemeClr val="tx1"/>
              </a:solidFill>
              <a:latin typeface="Times New Roman" pitchFamily="18" charset="0"/>
              <a:cs typeface="Times New Roman" pitchFamily="18" charset="0"/>
            </a:endParaRPr>
          </a:p>
          <a:p>
            <a:r>
              <a:rPr b="1" dirty="0" sz="2500" lang="en-US">
                <a:solidFill>
                  <a:schemeClr val="tx1"/>
                </a:solidFill>
                <a:latin typeface="Times New Roman" pitchFamily="18" charset="0"/>
                <a:cs typeface="Times New Roman" pitchFamily="18" charset="0"/>
              </a:rPr>
              <a:t>Date					</a:t>
            </a:r>
            <a:r>
              <a:rPr b="1" dirty="0" sz="2500" lang="en-US" smtClean="0">
                <a:solidFill>
                  <a:schemeClr val="tx1"/>
                </a:solidFill>
                <a:latin typeface="Times New Roman" pitchFamily="18" charset="0"/>
                <a:cs typeface="Times New Roman" pitchFamily="18" charset="0"/>
              </a:rPr>
              <a:t>:23/11/2024</a:t>
            </a:r>
            <a:endParaRPr b="1" dirty="0" sz="2500" lang="en-US">
              <a:solidFill>
                <a:schemeClr val="tx1"/>
              </a:solidFill>
              <a:latin typeface="Times New Roman" pitchFamily="18" charset="0"/>
              <a:cs typeface="Times New Roman" pitchFamily="18" charset="0"/>
            </a:endParaRPr>
          </a:p>
        </p:txBody>
      </p:sp>
      <p:sp>
        <p:nvSpPr>
          <p:cNvPr id="1048592" name="Slide Number Placeholder 3"/>
          <p:cNvSpPr>
            <a:spLocks noGrp="1"/>
          </p:cNvSpPr>
          <p:nvPr>
            <p:ph type="sldNum" sz="quarter" idx="12"/>
          </p:nvPr>
        </p:nvSpPr>
        <p:spPr/>
        <p:txBody>
          <a:bodyPr/>
          <a:p>
            <a:fld id="{DB554FDC-F986-4516-81A3-5CBC9634E9C1}" type="slidenum">
              <a:rPr altLang="en-US" lang="en-US" smtClean="0"/>
              <a:t>1</a:t>
            </a:fld>
            <a:endParaRPr altLang="en-US" lang="en-US"/>
          </a:p>
        </p:txBody>
      </p:sp>
      <p:sp>
        <p:nvSpPr>
          <p:cNvPr id="1048593" name="Footer Placeholder 4"/>
          <p:cNvSpPr>
            <a:spLocks noGrp="1"/>
          </p:cNvSpPr>
          <p:nvPr>
            <p:ph type="ftr" sz="quarter" idx="11"/>
          </p:nvPr>
        </p:nvSpPr>
        <p:spPr>
          <a:xfrm>
            <a:off x="3124200" y="4767263"/>
            <a:ext cx="4038600" cy="376237"/>
          </a:xfrm>
        </p:spPr>
        <p:txBody>
          <a:bodyPr/>
          <a:p>
            <a:r>
              <a:rPr dirty="0" sz="1200" lang="en-US">
                <a:latin typeface="Times New Roman" pitchFamily="18" charset="0"/>
                <a:cs typeface="Times New Roman" pitchFamily="18" charset="0"/>
              </a:rPr>
              <a:t>CGB1201 – JAVA PROGRAMMING –PROJECT REVIEW 2 </a:t>
            </a:r>
          </a:p>
        </p:txBody>
      </p:sp>
      <p:pic>
        <p:nvPicPr>
          <p:cNvPr id="2097152" name="Picture 2"/>
          <p:cNvPicPr>
            <a:picLocks noChangeAspect="1"/>
          </p:cNvPicPr>
          <p:nvPr/>
        </p:nvPicPr>
        <p:blipFill>
          <a:blip xmlns:r="http://schemas.openxmlformats.org/officeDocument/2006/relationships" r:embed="rId1"/>
          <a:stretch>
            <a:fillRect/>
          </a:stretch>
        </p:blipFill>
        <p:spPr>
          <a:xfrm>
            <a:off x="41148" y="65822"/>
            <a:ext cx="1143000" cy="950597"/>
          </a:xfrm>
          <a:prstGeom prst="rect"/>
        </p:spPr>
      </p:pic>
      <p:pic>
        <p:nvPicPr>
          <p:cNvPr id="2097153" name="Picture 4"/>
          <p:cNvPicPr>
            <a:picLocks noChangeAspect="1"/>
          </p:cNvPicPr>
          <p:nvPr/>
        </p:nvPicPr>
        <p:blipFill>
          <a:blip xmlns:r="http://schemas.openxmlformats.org/officeDocument/2006/relationships" r:embed="rId2"/>
          <a:srcRect t="20000" b="20000"/>
          <a:stretch>
            <a:fillRect/>
          </a:stretch>
        </p:blipFill>
        <p:spPr>
          <a:xfrm>
            <a:off x="7924800" y="99586"/>
            <a:ext cx="1066800" cy="883068"/>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0" name="Title 1"/>
          <p:cNvSpPr>
            <a:spLocks noGrp="1"/>
          </p:cNvSpPr>
          <p:nvPr>
            <p:ph type="title"/>
          </p:nvPr>
        </p:nvSpPr>
        <p:spPr>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CONCLUSION</a:t>
            </a:r>
            <a:endParaRPr b="1" dirty="0" lang="en-US">
              <a:solidFill>
                <a:schemeClr val="tx1"/>
              </a:solidFill>
              <a:latin typeface="Times New Roman" pitchFamily="18" charset="0"/>
              <a:cs typeface="Times New Roman" pitchFamily="18" charset="0"/>
            </a:endParaRPr>
          </a:p>
        </p:txBody>
      </p:sp>
      <p:sp>
        <p:nvSpPr>
          <p:cNvPr id="1048631" name="Slide Number Placeholder 3"/>
          <p:cNvSpPr>
            <a:spLocks noGrp="1"/>
          </p:cNvSpPr>
          <p:nvPr>
            <p:ph type="sldNum" sz="quarter" idx="12"/>
          </p:nvPr>
        </p:nvSpPr>
        <p:spPr/>
        <p:txBody>
          <a:bodyPr/>
          <a:p>
            <a:fld id="{0E14ABD8-B1EB-4C07-9937-C8C4E38BDF00}" type="slidenum">
              <a:rPr altLang="en-US" lang="en-US" smtClean="0"/>
              <a:t>10</a:t>
            </a:fld>
            <a:endParaRPr altLang="en-US" lang="en-US"/>
          </a:p>
        </p:txBody>
      </p:sp>
      <p:sp>
        <p:nvSpPr>
          <p:cNvPr id="1048633" name="Footer Placeholder 4"/>
          <p:cNvSpPr>
            <a:spLocks noGrp="1"/>
          </p:cNvSpPr>
          <p:nvPr>
            <p:ph type="ftr" sz="quarter" idx="11"/>
          </p:nvPr>
        </p:nvSpPr>
        <p:spPr>
          <a:xfrm>
            <a:off x="3124200" y="4767263"/>
            <a:ext cx="4038600" cy="376237"/>
          </a:xfrm>
        </p:spPr>
        <p:txBody>
          <a:bodyPr/>
          <a:p>
            <a:r>
              <a:rPr dirty="0" sz="1200" lang="en-US">
                <a:latin typeface="Times New Roman" pitchFamily="18" charset="0"/>
                <a:cs typeface="Times New Roman" pitchFamily="18" charset="0"/>
              </a:rPr>
              <a:t>CGB1201 – JAVA PROGRAMMING –PROJECT REVIEW 2 </a:t>
            </a:r>
          </a:p>
        </p:txBody>
      </p:sp>
      <p:sp>
        <p:nvSpPr>
          <p:cNvPr id="1048719" name=""/>
          <p:cNvSpPr txBox="1"/>
          <p:nvPr/>
        </p:nvSpPr>
        <p:spPr>
          <a:xfrm>
            <a:off x="612648" y="1142926"/>
            <a:ext cx="7886544" cy="3291840"/>
          </a:xfrm>
          <a:prstGeom prst="rect"/>
        </p:spPr>
        <p:txBody>
          <a:bodyPr rtlCol="0" wrap="square">
            <a:spAutoFit/>
          </a:bodyPr>
          <a:p>
            <a:r>
              <a:rPr altLang="en-GB" b="1" sz="2400" lang="en-US">
                <a:solidFill>
                  <a:srgbClr val="000000"/>
                </a:solidFill>
              </a:rPr>
              <a:t>In conclusion, the Number Guessing Game is a simple yet engaging game that demonstrates the use of Java programming concepts. The game effectively utilizes random number generation, conditional statements, loops, and variables to create an interactive experience for the player. With its straightforward gameplay and user-friendly interface, the Number Guessing Game is an excellent example of how programming can be used to create entertaining and educational applications</a:t>
            </a:r>
            <a:endParaRPr b="1"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9" name="Title 4"/>
          <p:cNvSpPr>
            <a:spLocks noGrp="1"/>
          </p:cNvSpPr>
          <p:nvPr>
            <p:ph type="title"/>
          </p:nvPr>
        </p:nvSpPr>
        <p:spPr>
          <a:xfrm>
            <a:off x="381000" y="2038350"/>
            <a:ext cx="8229600" cy="685800"/>
          </a:xfrm>
          <a:solidFill>
            <a:schemeClr val="bg2">
              <a:lumMod val="75000"/>
            </a:schemeClr>
          </a:solidFill>
        </p:spPr>
        <p:txBody>
          <a:bodyPr>
            <a:normAutofit fontScale="93182"/>
          </a:bodyPr>
          <a:p>
            <a:pPr algn="ctr"/>
            <a:r>
              <a:rPr b="1" dirty="0" sz="4400" lang="en-IN">
                <a:solidFill>
                  <a:schemeClr val="tx1"/>
                </a:solidFill>
                <a:latin typeface="Times New Roman" pitchFamily="18" charset="0"/>
                <a:cs typeface="Times New Roman" pitchFamily="18" charset="0"/>
              </a:rPr>
              <a:t>THANK  YOU</a:t>
            </a:r>
            <a:endParaRPr b="1" dirty="0" sz="4000" lang="en-IN">
              <a:solidFill>
                <a:schemeClr val="tx1"/>
              </a:solidFill>
              <a:latin typeface="Times New Roman" pitchFamily="18" charset="0"/>
              <a:cs typeface="Times New Roman" pitchFamily="18" charset="0"/>
            </a:endParaRPr>
          </a:p>
        </p:txBody>
      </p:sp>
      <p:sp>
        <p:nvSpPr>
          <p:cNvPr id="1048640" name="Slide Number Placeholder 3"/>
          <p:cNvSpPr>
            <a:spLocks noGrp="1"/>
          </p:cNvSpPr>
          <p:nvPr>
            <p:ph type="sldNum" sz="quarter" idx="12"/>
          </p:nvPr>
        </p:nvSpPr>
        <p:spPr/>
        <p:txBody>
          <a:bodyPr/>
          <a:p>
            <a:fld id="{4CE540F1-D866-4735-9E65-A1952EADD02D}" type="slidenum">
              <a:rPr altLang="en-US" lang="en-US" smtClean="0"/>
              <a:t>11</a:t>
            </a:fld>
            <a:endParaRPr altLang="en-US" dirty="0" lang="en-US"/>
          </a:p>
        </p:txBody>
      </p:sp>
      <p:sp>
        <p:nvSpPr>
          <p:cNvPr id="1048641" name="Footer Placeholder 4"/>
          <p:cNvSpPr>
            <a:spLocks noGrp="1"/>
          </p:cNvSpPr>
          <p:nvPr>
            <p:ph type="ftr" sz="quarter" idx="11"/>
          </p:nvPr>
        </p:nvSpPr>
        <p:spPr>
          <a:xfrm>
            <a:off x="3124200" y="4767263"/>
            <a:ext cx="4038600" cy="376237"/>
          </a:xfrm>
        </p:spPr>
        <p:txBody>
          <a:bodyPr/>
          <a:p>
            <a:r>
              <a:rPr dirty="0" sz="1200" lang="en-US">
                <a:latin typeface="Times New Roman" pitchFamily="18" charset="0"/>
                <a:cs typeface="Times New Roman" pitchFamily="18" charset="0"/>
              </a:rPr>
              <a:t>CGB1201 – JAVA PROGRAMMING –PROJECT REVIEW 2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Title 9"/>
          <p:cNvSpPr>
            <a:spLocks noGrp="1"/>
          </p:cNvSpPr>
          <p:nvPr>
            <p:ph type="title"/>
          </p:nvPr>
        </p:nvSpPr>
        <p:spPr>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TITLE OF THE PROJECT</a:t>
            </a:r>
            <a:endParaRPr b="1" dirty="0" sz="4000" lang="en-IN">
              <a:solidFill>
                <a:schemeClr val="tx1"/>
              </a:solidFill>
              <a:latin typeface="Times New Roman" pitchFamily="18" charset="0"/>
              <a:cs typeface="Times New Roman" pitchFamily="18" charset="0"/>
            </a:endParaRPr>
          </a:p>
        </p:txBody>
      </p:sp>
      <p:sp>
        <p:nvSpPr>
          <p:cNvPr id="1048595" name="Footer Placeholder 3"/>
          <p:cNvSpPr>
            <a:spLocks noGrp="1"/>
          </p:cNvSpPr>
          <p:nvPr>
            <p:ph type="ftr" sz="quarter" idx="11"/>
          </p:nvPr>
        </p:nvSpPr>
        <p:spPr>
          <a:xfrm>
            <a:off x="2438400" y="4767263"/>
            <a:ext cx="4340352" cy="376237"/>
          </a:xfrm>
        </p:spPr>
        <p:txBody>
          <a:bodyPr/>
          <a:p>
            <a:r>
              <a:rPr dirty="0" sz="1200" lang="en-US">
                <a:latin typeface="Times New Roman" pitchFamily="18" charset="0"/>
                <a:cs typeface="Times New Roman" pitchFamily="18" charset="0"/>
              </a:rPr>
              <a:t>CGB1201 – JAVA PROGRAMMING –PROJECT REVIEW 2 </a:t>
            </a:r>
          </a:p>
        </p:txBody>
      </p:sp>
      <p:sp>
        <p:nvSpPr>
          <p:cNvPr id="1048596" name="Slide Number Placeholder 5"/>
          <p:cNvSpPr>
            <a:spLocks noGrp="1" noChangeArrowheads="1"/>
          </p:cNvSpPr>
          <p:nvPr>
            <p:ph type="sldNum" sz="quarter" idx="12"/>
          </p:nvPr>
        </p:nvSpPr>
        <p:spPr bwMode="auto">
          <a:noFill/>
          <a:ln>
            <a:miter lim="800000"/>
            <a:headEnd/>
            <a:tailEnd/>
          </a:ln>
        </p:spPr>
        <p:txBody>
          <a:bodyPr/>
          <a:p>
            <a:fld id="{C8B3AA75-1EA1-4A20-9182-A423EE2FFA8F}" type="slidenum">
              <a:rPr altLang="en-US" lang="en-US"/>
              <a:t>2</a:t>
            </a:fld>
            <a:endParaRPr altLang="en-US" lang="en-US"/>
          </a:p>
        </p:txBody>
      </p:sp>
      <p:sp>
        <p:nvSpPr>
          <p:cNvPr id="1048712" name=""/>
          <p:cNvSpPr txBox="1"/>
          <p:nvPr/>
        </p:nvSpPr>
        <p:spPr>
          <a:xfrm>
            <a:off x="2452713" y="2316480"/>
            <a:ext cx="5554306" cy="510540"/>
          </a:xfrm>
          <a:prstGeom prst="rect"/>
        </p:spPr>
        <p:txBody>
          <a:bodyPr rtlCol="0" wrap="square">
            <a:spAutoFit/>
          </a:bodyPr>
          <a:p>
            <a:r>
              <a:rPr altLang="en-GB" sz="2800" lang="en-US">
                <a:solidFill>
                  <a:srgbClr val="000000"/>
                </a:solidFill>
              </a:rPr>
              <a:t>N</a:t>
            </a:r>
            <a:r>
              <a:rPr altLang="en-GB" sz="2800" lang="en-US">
                <a:solidFill>
                  <a:srgbClr val="000000"/>
                </a:solidFill>
              </a:rPr>
              <a:t>U</a:t>
            </a:r>
            <a:r>
              <a:rPr altLang="en-GB" sz="2800" lang="en-US">
                <a:solidFill>
                  <a:srgbClr val="000000"/>
                </a:solidFill>
              </a:rPr>
              <a:t>M</a:t>
            </a:r>
            <a:r>
              <a:rPr altLang="en-GB" sz="2800" lang="en-US">
                <a:solidFill>
                  <a:srgbClr val="000000"/>
                </a:solidFill>
              </a:rPr>
              <a:t>B</a:t>
            </a:r>
            <a:r>
              <a:rPr altLang="en-GB" sz="2800" lang="en-US">
                <a:solidFill>
                  <a:srgbClr val="000000"/>
                </a:solidFill>
              </a:rPr>
              <a:t>E</a:t>
            </a:r>
            <a:r>
              <a:rPr altLang="en-GB" sz="2800" lang="en-US">
                <a:solidFill>
                  <a:srgbClr val="000000"/>
                </a:solidFill>
              </a:rPr>
              <a:t>R</a:t>
            </a:r>
            <a:r>
              <a:rPr altLang="en-GB" sz="2800" lang="en-US">
                <a:solidFill>
                  <a:srgbClr val="000000"/>
                </a:solidFill>
              </a:rPr>
              <a:t> </a:t>
            </a:r>
            <a:r>
              <a:rPr altLang="en-GB" sz="2800" lang="en-US">
                <a:solidFill>
                  <a:srgbClr val="000000"/>
                </a:solidFill>
              </a:rPr>
              <a:t>G</a:t>
            </a:r>
            <a:r>
              <a:rPr altLang="en-GB" sz="2800" lang="en-US">
                <a:solidFill>
                  <a:srgbClr val="000000"/>
                </a:solidFill>
              </a:rPr>
              <a:t>U</a:t>
            </a:r>
            <a:r>
              <a:rPr altLang="en-GB" sz="2800" lang="en-US">
                <a:solidFill>
                  <a:srgbClr val="000000"/>
                </a:solidFill>
              </a:rPr>
              <a:t>ESSING </a:t>
            </a:r>
            <a:r>
              <a:rPr altLang="en-GB" sz="2800" lang="en-US">
                <a:solidFill>
                  <a:srgbClr val="000000"/>
                </a:solidFill>
              </a:rPr>
              <a:t>G</a:t>
            </a:r>
            <a:r>
              <a:rPr altLang="en-GB" sz="2800" lang="en-US">
                <a:solidFill>
                  <a:srgbClr val="000000"/>
                </a:solidFill>
              </a:rPr>
              <a:t>A</a:t>
            </a:r>
            <a:r>
              <a:rPr altLang="en-GB" sz="2800" lang="en-US">
                <a:solidFill>
                  <a:srgbClr val="000000"/>
                </a:solidFill>
              </a:rPr>
              <a:t>M</a:t>
            </a:r>
            <a:r>
              <a:rPr altLang="en-GB" sz="2800" lang="en-US">
                <a:solidFill>
                  <a:srgbClr val="000000"/>
                </a:solidFill>
              </a:rPr>
              <a:t>E</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4" name="Footer Placeholder 2"/>
          <p:cNvSpPr>
            <a:spLocks noGrp="1"/>
          </p:cNvSpPr>
          <p:nvPr>
            <p:ph type="ftr" sz="quarter" idx="11"/>
          </p:nvPr>
        </p:nvSpPr>
        <p:spPr/>
        <p:txBody>
          <a:bodyPr/>
          <a:p>
            <a:r>
              <a:rPr lang="en-US"/>
              <a:t>EGB1201 – JAVA PROGRAMMING –PROJECT REVIEW 2 </a:t>
            </a:r>
            <a:endParaRPr dirty="0" lang="en-US"/>
          </a:p>
        </p:txBody>
      </p:sp>
      <p:sp>
        <p:nvSpPr>
          <p:cNvPr id="1048605" name="Slide Number Placeholder 3"/>
          <p:cNvSpPr>
            <a:spLocks noGrp="1"/>
          </p:cNvSpPr>
          <p:nvPr>
            <p:ph type="sldNum" sz="quarter" idx="12"/>
          </p:nvPr>
        </p:nvSpPr>
        <p:spPr/>
        <p:txBody>
          <a:bodyPr/>
          <a:p>
            <a:fld id="{0E14ABD8-B1EB-4C07-9937-C8C4E38BDF00}" type="slidenum">
              <a:rPr altLang="en-US" lang="en-US" smtClean="0"/>
              <a:t>3</a:t>
            </a:fld>
            <a:endParaRPr altLang="en-US" lang="en-US"/>
          </a:p>
        </p:txBody>
      </p:sp>
      <p:sp>
        <p:nvSpPr>
          <p:cNvPr id="1048606" name="Content Placeholder 4"/>
          <p:cNvSpPr>
            <a:spLocks noGrp="1"/>
          </p:cNvSpPr>
          <p:nvPr>
            <p:ph sz="quarter" idx="1"/>
          </p:nvPr>
        </p:nvSpPr>
        <p:spPr/>
        <p:txBody>
          <a:bodyPr/>
          <a:p>
            <a:r>
              <a:rPr dirty="0" lang="en-US"/>
              <a:t>Abstract</a:t>
            </a:r>
          </a:p>
          <a:p>
            <a:r>
              <a:rPr dirty="0" lang="en-US"/>
              <a:t>Introduction</a:t>
            </a:r>
          </a:p>
          <a:p>
            <a:r>
              <a:rPr dirty="0" lang="en-US"/>
              <a:t>Java Programming – Concepts Used</a:t>
            </a:r>
          </a:p>
          <a:p>
            <a:r>
              <a:rPr dirty="0" lang="en-US"/>
              <a:t>Proposed Architecture</a:t>
            </a:r>
          </a:p>
          <a:p>
            <a:r>
              <a:rPr dirty="0" lang="en-US"/>
              <a:t>Module Description</a:t>
            </a:r>
          </a:p>
          <a:p>
            <a:r>
              <a:rPr dirty="0" lang="en-US"/>
              <a:t>Result and Discussion</a:t>
            </a:r>
          </a:p>
          <a:p>
            <a:r>
              <a:rPr dirty="0" lang="en-US"/>
              <a:t>Conclusion</a:t>
            </a:r>
          </a:p>
          <a:p>
            <a:endParaRPr dirty="0" lang="en-US"/>
          </a:p>
          <a:p>
            <a:endParaRPr dirty="0" lang="en-US"/>
          </a:p>
          <a:p>
            <a:endParaRPr dirty="0" lang="en-IN"/>
          </a:p>
        </p:txBody>
      </p:sp>
      <p:sp>
        <p:nvSpPr>
          <p:cNvPr id="1048607" name="Title 9"/>
          <p:cNvSpPr>
            <a:spLocks noGrp="1"/>
          </p:cNvSpPr>
          <p:nvPr>
            <p:ph type="title"/>
          </p:nvPr>
        </p:nvSpPr>
        <p:spPr>
          <a:xfrm>
            <a:off x="457200" y="114300"/>
            <a:ext cx="8229600" cy="742950"/>
          </a:xfrm>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AGENDA</a:t>
            </a:r>
            <a:endParaRPr b="1" dirty="0" sz="4000" lang="en-IN">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8" name="Title 1"/>
          <p:cNvSpPr>
            <a:spLocks noGrp="1"/>
          </p:cNvSpPr>
          <p:nvPr>
            <p:ph type="title"/>
          </p:nvPr>
        </p:nvSpPr>
        <p:spPr>
          <a:xfrm>
            <a:off x="457200" y="209550"/>
            <a:ext cx="8229600" cy="609600"/>
          </a:xfrm>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ABSTRACT</a:t>
            </a:r>
            <a:r>
              <a:rPr dirty="0" lang="en-IN">
                <a:solidFill>
                  <a:schemeClr val="tx1"/>
                </a:solidFill>
                <a:latin typeface="Times New Roman" pitchFamily="18" charset="0"/>
                <a:cs typeface="Times New Roman" pitchFamily="18" charset="0"/>
              </a:rPr>
              <a:t> </a:t>
            </a:r>
            <a:endParaRPr dirty="0" sz="4000" lang="en-IN">
              <a:solidFill>
                <a:schemeClr val="tx1"/>
              </a:solidFill>
              <a:latin typeface="Times New Roman" pitchFamily="18" charset="0"/>
              <a:cs typeface="Times New Roman" pitchFamily="18" charset="0"/>
            </a:endParaRPr>
          </a:p>
        </p:txBody>
      </p:sp>
      <p:sp>
        <p:nvSpPr>
          <p:cNvPr id="1048609" name="Footer Placeholder 4"/>
          <p:cNvSpPr>
            <a:spLocks noGrp="1"/>
          </p:cNvSpPr>
          <p:nvPr>
            <p:ph type="ftr" sz="quarter" idx="11"/>
          </p:nvPr>
        </p:nvSpPr>
        <p:spPr>
          <a:xfrm>
            <a:off x="2514600" y="4767263"/>
            <a:ext cx="4191000" cy="376237"/>
          </a:xfrm>
        </p:spPr>
        <p:txBody>
          <a:bodyPr/>
          <a:p>
            <a:r>
              <a:rPr dirty="0" sz="1200" lang="en-US">
                <a:latin typeface="Times New Roman" pitchFamily="18" charset="0"/>
                <a:cs typeface="Times New Roman" pitchFamily="18" charset="0"/>
              </a:rPr>
              <a:t>CGB1201 – JAVA PROGRAMMING –PROJECT REVIEW 2 </a:t>
            </a:r>
          </a:p>
        </p:txBody>
      </p:sp>
      <p:sp>
        <p:nvSpPr>
          <p:cNvPr id="1048610" name="Slide Number Placeholder 5"/>
          <p:cNvSpPr>
            <a:spLocks noGrp="1"/>
          </p:cNvSpPr>
          <p:nvPr>
            <p:ph type="sldNum" sz="quarter" idx="12"/>
          </p:nvPr>
        </p:nvSpPr>
        <p:spPr/>
        <p:txBody>
          <a:bodyPr/>
          <a:p>
            <a:fld id="{0E14ABD8-B1EB-4C07-9937-C8C4E38BDF00}" type="slidenum">
              <a:rPr altLang="en-US" lang="en-US" smtClean="0"/>
              <a:t>4</a:t>
            </a:fld>
            <a:endParaRPr altLang="en-US" lang="en-US"/>
          </a:p>
        </p:txBody>
      </p:sp>
      <p:sp>
        <p:nvSpPr>
          <p:cNvPr id="1048713" name=""/>
          <p:cNvSpPr txBox="1"/>
          <p:nvPr/>
        </p:nvSpPr>
        <p:spPr>
          <a:xfrm>
            <a:off x="434251" y="1157604"/>
            <a:ext cx="8252549" cy="3647440"/>
          </a:xfrm>
          <a:prstGeom prst="rect"/>
        </p:spPr>
        <p:txBody>
          <a:bodyPr rtlCol="0" wrap="square">
            <a:spAutoFit/>
          </a:bodyPr>
          <a:p>
            <a:r>
              <a:rPr altLang="en-GB" b="1" sz="2400" lang="en-US">
                <a:solidFill>
                  <a:srgbClr val="000000"/>
                </a:solidFill>
              </a:rPr>
              <a:t>This project presents a simple number guessing game developed in Java. The game generates a random number between 1 and 100, and the player has to guess the number in as few attempts as possible. The game provides feedback to the player after each guess, indicating whether the guess is too high or too low. The game continues until the player correctly guesses the number. This project demonstrates the use of Java programming concepts, such as random number generation, conditional statements, and loops, to create a interactive and engaging game.</a:t>
            </a:r>
            <a:endParaRPr b="1"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2" name="Title 1"/>
          <p:cNvSpPr>
            <a:spLocks noGrp="1"/>
          </p:cNvSpPr>
          <p:nvPr>
            <p:ph type="title"/>
          </p:nvPr>
        </p:nvSpPr>
        <p:spPr>
          <a:xfrm>
            <a:off x="457200" y="101917"/>
            <a:ext cx="8229600" cy="641033"/>
          </a:xfrm>
          <a:solidFill>
            <a:schemeClr val="bg2">
              <a:lumMod val="75000"/>
            </a:schemeClr>
          </a:solidFill>
        </p:spPr>
        <p:txBody>
          <a:bodyPr>
            <a:noAutofit/>
          </a:bodyPr>
          <a:p>
            <a:pPr algn="ctr"/>
            <a:r>
              <a:rPr b="1" dirty="0" lang="en-IN">
                <a:solidFill>
                  <a:schemeClr val="tx1"/>
                </a:solidFill>
                <a:latin typeface="Times New Roman" pitchFamily="18" charset="0"/>
                <a:cs typeface="Times New Roman" pitchFamily="18" charset="0"/>
              </a:rPr>
              <a:t>INTRODUCTION</a:t>
            </a:r>
            <a:endParaRPr b="1" dirty="0" sz="4000" lang="en-IN">
              <a:solidFill>
                <a:schemeClr val="tx1"/>
              </a:solidFill>
              <a:latin typeface="Times New Roman" pitchFamily="18" charset="0"/>
              <a:cs typeface="Times New Roman" pitchFamily="18" charset="0"/>
            </a:endParaRPr>
          </a:p>
        </p:txBody>
      </p:sp>
      <p:sp>
        <p:nvSpPr>
          <p:cNvPr id="1048613" name="Footer Placeholder 4"/>
          <p:cNvSpPr>
            <a:spLocks noGrp="1"/>
          </p:cNvSpPr>
          <p:nvPr>
            <p:ph type="ftr" sz="quarter" idx="11"/>
          </p:nvPr>
        </p:nvSpPr>
        <p:spPr>
          <a:xfrm>
            <a:off x="2743200" y="4767263"/>
            <a:ext cx="4114800" cy="376237"/>
          </a:xfrm>
        </p:spPr>
        <p:txBody>
          <a:bodyPr/>
          <a:p>
            <a:r>
              <a:rPr dirty="0" sz="1200" lang="en-US">
                <a:latin typeface="Times New Roman" pitchFamily="18" charset="0"/>
                <a:cs typeface="Times New Roman" pitchFamily="18" charset="0"/>
              </a:rPr>
              <a:t>CGB1201 – JAVA PROGRAMMING –PROJECT REVIEW 2 </a:t>
            </a:r>
          </a:p>
        </p:txBody>
      </p:sp>
      <p:sp>
        <p:nvSpPr>
          <p:cNvPr id="1048614" name="Slide Number Placeholder 5"/>
          <p:cNvSpPr>
            <a:spLocks noGrp="1"/>
          </p:cNvSpPr>
          <p:nvPr>
            <p:ph type="sldNum" sz="quarter" idx="12"/>
          </p:nvPr>
        </p:nvSpPr>
        <p:spPr/>
        <p:txBody>
          <a:bodyPr/>
          <a:p>
            <a:fld id="{0E14ABD8-B1EB-4C07-9937-C8C4E38BDF00}" type="slidenum">
              <a:rPr altLang="en-US" lang="en-US" smtClean="0"/>
              <a:t>5</a:t>
            </a:fld>
            <a:endParaRPr altLang="en-US" lang="en-US"/>
          </a:p>
        </p:txBody>
      </p:sp>
      <p:sp>
        <p:nvSpPr>
          <p:cNvPr id="1048716" name=""/>
          <p:cNvSpPr txBox="1"/>
          <p:nvPr/>
        </p:nvSpPr>
        <p:spPr>
          <a:xfrm>
            <a:off x="457200" y="1205388"/>
            <a:ext cx="8014439" cy="2834640"/>
          </a:xfrm>
          <a:prstGeom prst="rect"/>
        </p:spPr>
        <p:txBody>
          <a:bodyPr rtlCol="0" wrap="square">
            <a:spAutoFit/>
          </a:bodyPr>
          <a:p>
            <a:r>
              <a:rPr altLang="en-GB" b="1" sz="2000" lang="en-US">
                <a:solidFill>
                  <a:srgbClr val="000000"/>
                </a:solidFill>
              </a:rPr>
              <a:t>The Number Guessing Game is a timeless and captivating game that has been a source of entertainment for people of all ages. This game is not only fun, but it also tests a player's ability to think strategically, make educated guesses, and learn from their mistakes. The game involves guessing a randomly generated number within a specified range, with the goal of finding the correct number in as few attempts as possible. With each guess, the player receives feedback in the form of hints, such as "too high" or "too low," which helps them refine their strategy and ultimately guess the correct number.</a:t>
            </a:r>
            <a:endParaRPr b="1"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6" name="Title 1"/>
          <p:cNvSpPr>
            <a:spLocks noGrp="1"/>
          </p:cNvSpPr>
          <p:nvPr>
            <p:ph type="title"/>
          </p:nvPr>
        </p:nvSpPr>
        <p:spPr>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JAVA PROGRAMMING  - CONCEPTS USED</a:t>
            </a:r>
            <a:endParaRPr b="1" dirty="0" sz="4000" lang="en-IN">
              <a:solidFill>
                <a:schemeClr val="tx1"/>
              </a:solidFill>
              <a:latin typeface="Times New Roman" pitchFamily="18" charset="0"/>
              <a:cs typeface="Times New Roman" pitchFamily="18" charset="0"/>
            </a:endParaRPr>
          </a:p>
        </p:txBody>
      </p:sp>
      <p:sp>
        <p:nvSpPr>
          <p:cNvPr id="1048617" name="Footer Placeholder 4"/>
          <p:cNvSpPr>
            <a:spLocks noGrp="1"/>
          </p:cNvSpPr>
          <p:nvPr>
            <p:ph type="ftr" sz="quarter" idx="11"/>
          </p:nvPr>
        </p:nvSpPr>
        <p:spPr>
          <a:xfrm>
            <a:off x="2514600" y="4767263"/>
            <a:ext cx="4035552" cy="376237"/>
          </a:xfrm>
        </p:spPr>
        <p:txBody>
          <a:bodyPr/>
          <a:p>
            <a:r>
              <a:rPr dirty="0" sz="1200" lang="en-US">
                <a:latin typeface="Times New Roman" pitchFamily="18" charset="0"/>
                <a:cs typeface="Times New Roman" pitchFamily="18" charset="0"/>
              </a:rPr>
              <a:t>CGB1201 – JAVA PROGRAMMING –PROJECT REVIEW 2 </a:t>
            </a:r>
          </a:p>
        </p:txBody>
      </p:sp>
      <p:sp>
        <p:nvSpPr>
          <p:cNvPr id="1048618" name="Slide Number Placeholder 5"/>
          <p:cNvSpPr>
            <a:spLocks noGrp="1"/>
          </p:cNvSpPr>
          <p:nvPr>
            <p:ph type="sldNum" sz="quarter" idx="12"/>
          </p:nvPr>
        </p:nvSpPr>
        <p:spPr/>
        <p:txBody>
          <a:bodyPr/>
          <a:p>
            <a:fld id="{0E14ABD8-B1EB-4C07-9937-C8C4E38BDF00}" type="slidenum">
              <a:rPr altLang="en-US" lang="en-US" smtClean="0"/>
              <a:t>6</a:t>
            </a:fld>
            <a:endParaRPr altLang="en-US" lang="en-US"/>
          </a:p>
        </p:txBody>
      </p:sp>
      <p:sp>
        <p:nvSpPr>
          <p:cNvPr id="1048717" name=""/>
          <p:cNvSpPr txBox="1"/>
          <p:nvPr/>
        </p:nvSpPr>
        <p:spPr>
          <a:xfrm>
            <a:off x="611673" y="1178243"/>
            <a:ext cx="7841407" cy="3291840"/>
          </a:xfrm>
          <a:prstGeom prst="rect"/>
        </p:spPr>
        <p:txBody>
          <a:bodyPr rtlCol="0" wrap="square">
            <a:spAutoFit/>
          </a:bodyPr>
          <a:p>
            <a:r>
              <a:rPr altLang="en-GB" b="1" sz="2400" lang="en-US">
                <a:solidFill>
                  <a:srgbClr val="000000"/>
                </a:solidFill>
              </a:rPr>
              <a:t>1. *Conditional Statements*: The program uses `if-else` statements to check the player's guess and provide feedback.</a:t>
            </a:r>
            <a:endParaRPr b="1" sz="2000" lang="en-GB">
              <a:solidFill>
                <a:srgbClr val="000000"/>
              </a:solidFill>
            </a:endParaRPr>
          </a:p>
          <a:p>
            <a:r>
              <a:rPr altLang="en-GB" b="1" sz="2400" lang="en-US">
                <a:solidFill>
                  <a:srgbClr val="000000"/>
                </a:solidFill>
              </a:rPr>
              <a:t>2. *Loops*: The program uses a `while` loop to repeatedly ask the player for their guess until they correctly guess the number.</a:t>
            </a:r>
            <a:endParaRPr b="1" sz="2000" lang="en-GB">
              <a:solidFill>
                <a:srgbClr val="000000"/>
              </a:solidFill>
            </a:endParaRPr>
          </a:p>
          <a:p>
            <a:r>
              <a:rPr altLang="en-GB" b="1" sz="2400" lang="en-US">
                <a:solidFill>
                  <a:srgbClr val="000000"/>
                </a:solidFill>
              </a:rPr>
              <a:t>3. *Variables*: The program uses variables to store the random number, the player's guess, and the number of attempts</a:t>
            </a:r>
            <a:endParaRPr b="1"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0" name="Title 1"/>
          <p:cNvSpPr>
            <a:spLocks noGrp="1"/>
          </p:cNvSpPr>
          <p:nvPr>
            <p:ph type="title"/>
          </p:nvPr>
        </p:nvSpPr>
        <p:spPr>
          <a:xfrm>
            <a:off x="304800" y="133351"/>
            <a:ext cx="8229600" cy="742950"/>
          </a:xfrm>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PROPOSED ARCHITECTURE</a:t>
            </a:r>
            <a:endParaRPr b="1" dirty="0" sz="4000" lang="en-IN">
              <a:solidFill>
                <a:schemeClr val="tx1"/>
              </a:solidFill>
              <a:latin typeface="Times New Roman" pitchFamily="18" charset="0"/>
              <a:cs typeface="Times New Roman" pitchFamily="18" charset="0"/>
            </a:endParaRPr>
          </a:p>
        </p:txBody>
      </p:sp>
      <p:sp>
        <p:nvSpPr>
          <p:cNvPr id="1048621" name="Footer Placeholder 4"/>
          <p:cNvSpPr>
            <a:spLocks noGrp="1"/>
          </p:cNvSpPr>
          <p:nvPr>
            <p:ph type="ftr" sz="quarter" idx="11"/>
          </p:nvPr>
        </p:nvSpPr>
        <p:spPr>
          <a:xfrm>
            <a:off x="2667000" y="4781550"/>
            <a:ext cx="4035552" cy="228599"/>
          </a:xfrm>
        </p:spPr>
        <p:txBody>
          <a:bodyPr/>
          <a:p>
            <a:r>
              <a:rPr dirty="0" sz="1200" lang="en-US">
                <a:latin typeface="Times New Roman" pitchFamily="18" charset="0"/>
                <a:cs typeface="Times New Roman" pitchFamily="18" charset="0"/>
              </a:rPr>
              <a:t>CGB1201 – JAVA PROGRAMMING –PROJECT REVIEW 2 </a:t>
            </a:r>
          </a:p>
        </p:txBody>
      </p:sp>
      <p:sp>
        <p:nvSpPr>
          <p:cNvPr id="1048622" name="Slide Number Placeholder 5"/>
          <p:cNvSpPr>
            <a:spLocks noGrp="1"/>
          </p:cNvSpPr>
          <p:nvPr>
            <p:ph type="sldNum" sz="quarter" idx="12"/>
          </p:nvPr>
        </p:nvSpPr>
        <p:spPr/>
        <p:txBody>
          <a:bodyPr/>
          <a:p>
            <a:fld id="{0E14ABD8-B1EB-4C07-9937-C8C4E38BDF00}" type="slidenum">
              <a:rPr altLang="en-US" lang="en-US" smtClean="0"/>
              <a:t>7</a:t>
            </a:fld>
            <a:endParaRPr altLang="en-US" lang="en-US"/>
          </a:p>
        </p:txBody>
      </p:sp>
      <p:pic>
        <p:nvPicPr>
          <p:cNvPr id="2097158" name=""/>
          <p:cNvPicPr>
            <a:picLocks/>
          </p:cNvPicPr>
          <p:nvPr/>
        </p:nvPicPr>
        <p:blipFill>
          <a:blip xmlns:r="http://schemas.openxmlformats.org/officeDocument/2006/relationships" r:embed="rId1"/>
          <a:stretch>
            <a:fillRect/>
          </a:stretch>
        </p:blipFill>
        <p:spPr>
          <a:xfrm rot="0">
            <a:off x="2082511" y="1314409"/>
            <a:ext cx="4978977" cy="338828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3" name="Title 1"/>
          <p:cNvSpPr>
            <a:spLocks noGrp="1"/>
          </p:cNvSpPr>
          <p:nvPr>
            <p:ph type="title"/>
          </p:nvPr>
        </p:nvSpPr>
        <p:spPr>
          <a:xfrm>
            <a:off x="453189" y="122972"/>
            <a:ext cx="8229600" cy="742950"/>
          </a:xfrm>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MODULE DESCRIPTION</a:t>
            </a:r>
            <a:endParaRPr b="1" dirty="0" lang="en-US">
              <a:solidFill>
                <a:schemeClr val="tx1"/>
              </a:solidFill>
              <a:latin typeface="Times New Roman" pitchFamily="18" charset="0"/>
              <a:cs typeface="Times New Roman" pitchFamily="18" charset="0"/>
            </a:endParaRPr>
          </a:p>
        </p:txBody>
      </p:sp>
      <p:sp>
        <p:nvSpPr>
          <p:cNvPr id="1048624" name="Slide Number Placeholder 3"/>
          <p:cNvSpPr>
            <a:spLocks noGrp="1"/>
          </p:cNvSpPr>
          <p:nvPr>
            <p:ph type="sldNum" sz="quarter" idx="12"/>
          </p:nvPr>
        </p:nvSpPr>
        <p:spPr/>
        <p:txBody>
          <a:bodyPr/>
          <a:p>
            <a:fld id="{0E14ABD8-B1EB-4C07-9937-C8C4E38BDF00}" type="slidenum">
              <a:rPr altLang="en-US" lang="en-US" smtClean="0"/>
              <a:t>8</a:t>
            </a:fld>
            <a:endParaRPr altLang="en-US" lang="en-US"/>
          </a:p>
        </p:txBody>
      </p:sp>
      <p:sp>
        <p:nvSpPr>
          <p:cNvPr id="1048718" name=""/>
          <p:cNvSpPr txBox="1"/>
          <p:nvPr/>
        </p:nvSpPr>
        <p:spPr>
          <a:xfrm>
            <a:off x="956286" y="1094472"/>
            <a:ext cx="6810487" cy="3444240"/>
          </a:xfrm>
          <a:prstGeom prst="rect"/>
        </p:spPr>
        <p:txBody>
          <a:bodyPr rtlCol="0" wrap="square">
            <a:spAutoFit/>
          </a:bodyPr>
          <a:p>
            <a:r>
              <a:rPr altLang="en-GB" b="1" sz="2800" lang="en-US">
                <a:solidFill>
                  <a:srgbClr val="000000"/>
                </a:solidFill>
              </a:rPr>
              <a:t>- Display the correct number</a:t>
            </a:r>
            <a:endParaRPr b="1" sz="2800" lang="en-GB">
              <a:solidFill>
                <a:srgbClr val="000000"/>
              </a:solidFill>
            </a:endParaRPr>
          </a:p>
          <a:p>
            <a:r>
              <a:rPr altLang="en-GB" b="1" sz="2800" lang="en-US">
                <a:solidFill>
                  <a:srgbClr val="000000"/>
                </a:solidFill>
              </a:rPr>
              <a:t>- Display the number of attempts taken by the player</a:t>
            </a:r>
            <a:endParaRPr b="1" sz="2800" lang="en-GB">
              <a:solidFill>
                <a:srgbClr val="000000"/>
              </a:solidFill>
            </a:endParaRPr>
          </a:p>
          <a:p>
            <a:r>
              <a:rPr altLang="en-GB" b="1" sz="2800" lang="en-US">
                <a:solidFill>
                  <a:srgbClr val="000000"/>
                </a:solidFill>
              </a:rPr>
              <a:t>- Display a congratulatory message for winning the game</a:t>
            </a:r>
            <a:endParaRPr b="1" sz="2800" lang="en-GB">
              <a:solidFill>
                <a:srgbClr val="000000"/>
              </a:solidFill>
            </a:endParaRPr>
          </a:p>
          <a:p>
            <a:r>
              <a:rPr altLang="en-GB" b="1" sz="2800" lang="en-US">
                <a:solidFill>
                  <a:srgbClr val="000000"/>
                </a:solidFill>
              </a:rPr>
              <a:t>- Display a "Game Over" message if the player fails to guess the number within the allowed attempts.</a:t>
            </a:r>
            <a:endParaRPr b="1"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7" name="Title 1"/>
          <p:cNvSpPr>
            <a:spLocks noGrp="1"/>
          </p:cNvSpPr>
          <p:nvPr>
            <p:ph type="title"/>
          </p:nvPr>
        </p:nvSpPr>
        <p:spPr>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RESULTS AND DISCUSSION</a:t>
            </a:r>
            <a:endParaRPr b="1" dirty="0" lang="en-US">
              <a:solidFill>
                <a:schemeClr val="tx1"/>
              </a:solidFill>
              <a:latin typeface="Times New Roman" pitchFamily="18" charset="0"/>
              <a:cs typeface="Times New Roman" pitchFamily="18" charset="0"/>
            </a:endParaRPr>
          </a:p>
        </p:txBody>
      </p:sp>
      <p:sp>
        <p:nvSpPr>
          <p:cNvPr id="1048628" name="Slide Number Placeholder 3"/>
          <p:cNvSpPr>
            <a:spLocks noGrp="1"/>
          </p:cNvSpPr>
          <p:nvPr>
            <p:ph type="sldNum" sz="quarter" idx="12"/>
          </p:nvPr>
        </p:nvSpPr>
        <p:spPr/>
        <p:txBody>
          <a:bodyPr/>
          <a:p>
            <a:fld id="{0E14ABD8-B1EB-4C07-9937-C8C4E38BDF00}" type="slidenum">
              <a:rPr altLang="en-US" lang="en-US" smtClean="0"/>
              <a:t>9</a:t>
            </a:fld>
            <a:endParaRPr altLang="en-US" lang="en-US"/>
          </a:p>
        </p:txBody>
      </p:sp>
      <p:sp>
        <p:nvSpPr>
          <p:cNvPr id="1048629" name="Footer Placeholder 4"/>
          <p:cNvSpPr>
            <a:spLocks noGrp="1"/>
          </p:cNvSpPr>
          <p:nvPr>
            <p:ph type="ftr" sz="quarter" idx="11"/>
          </p:nvPr>
        </p:nvSpPr>
        <p:spPr>
          <a:xfrm>
            <a:off x="3124200" y="4767263"/>
            <a:ext cx="4038600" cy="376237"/>
          </a:xfrm>
        </p:spPr>
        <p:txBody>
          <a:bodyPr/>
          <a:p>
            <a:r>
              <a:rPr dirty="0" sz="1200" lang="en-US">
                <a:latin typeface="Times New Roman" pitchFamily="18" charset="0"/>
                <a:cs typeface="Times New Roman" pitchFamily="18" charset="0"/>
              </a:rPr>
              <a:t>CGB1201 – JAVA PROGRAMMING –PROJECT REVIEW 2 </a:t>
            </a:r>
          </a:p>
        </p:txBody>
      </p:sp>
      <p:pic>
        <p:nvPicPr>
          <p:cNvPr id="2097159" name=""/>
          <p:cNvPicPr>
            <a:picLocks/>
          </p:cNvPicPr>
          <p:nvPr/>
        </p:nvPicPr>
        <p:blipFill>
          <a:blip xmlns:r="http://schemas.openxmlformats.org/officeDocument/2006/relationships" r:embed="rId1"/>
          <a:stretch>
            <a:fillRect/>
          </a:stretch>
        </p:blipFill>
        <p:spPr>
          <a:xfrm rot="0">
            <a:off x="1885823" y="1156424"/>
            <a:ext cx="5372353" cy="3515706"/>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gin">
  <a:themeElements>
    <a:clrScheme name="Origin">
      <a:dk1>
        <a:sysClr lastClr="000000" val="windowText"/>
      </a:dk1>
      <a:lt1>
        <a:sysClr lastClr="FFFFFF" val="window"/>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r="5400000" dist="25400" rotWithShape="0">
              <a:srgbClr val="000000">
                <a:alpha val="40000"/>
              </a:srgbClr>
            </a:outerShdw>
          </a:effectLst>
        </a:effectStyle>
        <a:effectStyle>
          <a:effectLst>
            <a:outerShdw blurRad="50800" dir="5400000" dist="43000" rotWithShape="0">
              <a:srgbClr val="000000">
                <a:alpha val="40000"/>
              </a:srgbClr>
            </a:outerShdw>
          </a:effectLst>
          <a:scene3d>
            <a:camera prst="orthographicFront" fov="0">
              <a:rot lat="0" lon="0" rev="0"/>
            </a:camera>
            <a:lightRig dir="t" rig="balanced">
              <a:rot lat="0" lon="0" rev="0"/>
            </a:lightRig>
          </a:scene3d>
          <a:sp3d prstMaterial="matte">
            <a:bevelT w="0" h="0"/>
            <a:contourClr>
              <a:schemeClr val="phClr">
                <a:tint val="100000"/>
                <a:shade val="100000"/>
                <a:hueMod val="100000"/>
                <a:satMod val="100000"/>
              </a:schemeClr>
            </a:contourClr>
          </a:sp3d>
        </a:effectStyle>
        <a:effectStyle>
          <a:effectLst>
            <a:outerShdw blurRad="50800" dir="5400000" dist="25400" rotWithShape="0">
              <a:srgbClr val="000000">
                <a:alpha val="50000"/>
              </a:srgbClr>
            </a:outerShdw>
          </a:effectLst>
          <a:scene3d>
            <a:camera prst="orthographicFront" fov="0">
              <a:rot lat="0" lon="0" rev="0"/>
            </a:camera>
            <a:lightRig dir="t" rig="sof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algn="tl" flip="x" sx="35000" sy="4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algn="tl" blurRad="50800" rotWithShape="0">
              <a:srgbClr val="000000">
                <a:alpha val="64000"/>
              </a:srgbClr>
            </a:outerShdw>
          </a:effectLst>
        </a:effectStyle>
        <a:effectStyle>
          <a:effectLst>
            <a:outerShdw blurRad="39000" dir="5400000" dist="25400">
              <a:srgbClr val="000000">
                <a:alpha val="35000"/>
              </a:srgbClr>
            </a:outerShdw>
          </a:effectLst>
        </a:effectStyle>
        <a:effectStyle>
          <a:effectLst>
            <a:outerShdw blurRad="39000" dir="5400000" dist="25400">
              <a:srgbClr val="000000">
                <a:alpha val="35000"/>
              </a:srgbClr>
            </a:outerShdw>
          </a:effectLst>
          <a:scene3d>
            <a:camera prst="orthographicFront" fov="0">
              <a:rot lat="0" lon="0" rev="0"/>
            </a:camera>
            <a:lightRig dir="t" rig="threeP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RMX3572</dc:creator>
  <dcterms:created xsi:type="dcterms:W3CDTF">2024-11-23T03:23:23Z</dcterms:created>
  <dcterms:modified xsi:type="dcterms:W3CDTF">2024-11-23T03:23:23Z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4a2245072d7048ceb1c000526f52ac34</vt:lpwstr>
  </property>
</Properties>
</file>