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A8A7-2161-4879-8E98-1A2D4BDD578A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73F4-ED3B-4AE5-90F2-FC9AF2CFA1E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Super Héros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7143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Inscription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71406" y="1214422"/>
            <a:ext cx="9035870" cy="2000264"/>
            <a:chOff x="1071731" y="2000232"/>
            <a:chExt cx="5505981" cy="2166852"/>
          </a:xfrm>
        </p:grpSpPr>
        <p:grpSp>
          <p:nvGrpSpPr>
            <p:cNvPr id="16" name="Groupe 15"/>
            <p:cNvGrpSpPr/>
            <p:nvPr/>
          </p:nvGrpSpPr>
          <p:grpSpPr>
            <a:xfrm>
              <a:off x="2544661" y="2000232"/>
              <a:ext cx="4033051" cy="523778"/>
              <a:chOff x="1847321" y="2218931"/>
              <a:chExt cx="4033051" cy="523778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847321" y="2250266"/>
                <a:ext cx="52322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Email</a:t>
                </a:r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2415109" y="2547923"/>
              <a:ext cx="4162603" cy="523778"/>
              <a:chOff x="1717769" y="2218931"/>
              <a:chExt cx="4162603" cy="523778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1717769" y="2250266"/>
                <a:ext cx="6527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Pseudo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1979609" y="3095614"/>
              <a:ext cx="4598103" cy="523778"/>
              <a:chOff x="1282269" y="2218931"/>
              <a:chExt cx="4598103" cy="523778"/>
            </a:xfrm>
          </p:grpSpPr>
          <p:sp>
            <p:nvSpPr>
              <p:cNvPr id="21" name="Rectangle à coins arrondis 20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282269" y="2250266"/>
                <a:ext cx="10882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Mot de passe</a:t>
                </a:r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1071731" y="3643306"/>
              <a:ext cx="5505981" cy="523778"/>
              <a:chOff x="374391" y="2218931"/>
              <a:chExt cx="5505981" cy="523778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374391" y="2250266"/>
                <a:ext cx="199617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Confirmer le mot de passe</a:t>
                </a:r>
              </a:p>
            </p:txBody>
          </p:sp>
        </p:grpSp>
      </p:grpSp>
      <p:sp>
        <p:nvSpPr>
          <p:cNvPr id="27" name="Rectangle à coins arrondis 26"/>
          <p:cNvSpPr/>
          <p:nvPr/>
        </p:nvSpPr>
        <p:spPr>
          <a:xfrm>
            <a:off x="3624928" y="3714752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S’inscrire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Super Héros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7143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Inscription</a:t>
            </a:r>
          </a:p>
        </p:txBody>
      </p:sp>
      <p:grpSp>
        <p:nvGrpSpPr>
          <p:cNvPr id="2" name="Groupe 25"/>
          <p:cNvGrpSpPr/>
          <p:nvPr/>
        </p:nvGrpSpPr>
        <p:grpSpPr>
          <a:xfrm>
            <a:off x="1561325" y="1214422"/>
            <a:ext cx="7545951" cy="1494679"/>
            <a:chOff x="1979609" y="2000232"/>
            <a:chExt cx="4598103" cy="1619160"/>
          </a:xfrm>
        </p:grpSpPr>
        <p:grpSp>
          <p:nvGrpSpPr>
            <p:cNvPr id="3" name="Groupe 15"/>
            <p:cNvGrpSpPr/>
            <p:nvPr/>
          </p:nvGrpSpPr>
          <p:grpSpPr>
            <a:xfrm>
              <a:off x="2544661" y="2000232"/>
              <a:ext cx="4033051" cy="523778"/>
              <a:chOff x="1847321" y="2218931"/>
              <a:chExt cx="4033051" cy="523778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847321" y="2250266"/>
                <a:ext cx="52322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Email</a:t>
                </a:r>
              </a:p>
            </p:txBody>
          </p:sp>
        </p:grpSp>
        <p:grpSp>
          <p:nvGrpSpPr>
            <p:cNvPr id="4" name="Groupe 16"/>
            <p:cNvGrpSpPr/>
            <p:nvPr/>
          </p:nvGrpSpPr>
          <p:grpSpPr>
            <a:xfrm>
              <a:off x="2415109" y="2547923"/>
              <a:ext cx="4162603" cy="523778"/>
              <a:chOff x="1717769" y="2218931"/>
              <a:chExt cx="4162603" cy="523778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1717769" y="2250266"/>
                <a:ext cx="6527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Pseudo</a:t>
                </a:r>
              </a:p>
            </p:txBody>
          </p:sp>
        </p:grpSp>
        <p:grpSp>
          <p:nvGrpSpPr>
            <p:cNvPr id="5" name="Groupe 19"/>
            <p:cNvGrpSpPr/>
            <p:nvPr/>
          </p:nvGrpSpPr>
          <p:grpSpPr>
            <a:xfrm>
              <a:off x="1979609" y="3095614"/>
              <a:ext cx="4598103" cy="523778"/>
              <a:chOff x="1282269" y="2218931"/>
              <a:chExt cx="4598103" cy="523778"/>
            </a:xfrm>
          </p:grpSpPr>
          <p:sp>
            <p:nvSpPr>
              <p:cNvPr id="21" name="Rectangle à coins arrondis 20"/>
              <p:cNvSpPr/>
              <p:nvPr/>
            </p:nvSpPr>
            <p:spPr>
              <a:xfrm>
                <a:off x="3000372" y="2218931"/>
                <a:ext cx="2880000" cy="4320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282269" y="2250266"/>
                <a:ext cx="108827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smtClean="0"/>
                  <a:t>Mot de passe</a:t>
                </a:r>
              </a:p>
            </p:txBody>
          </p:sp>
        </p:grpSp>
      </p:grpSp>
      <p:sp>
        <p:nvSpPr>
          <p:cNvPr id="27" name="Rectangle à coins arrondis 26"/>
          <p:cNvSpPr/>
          <p:nvPr/>
        </p:nvSpPr>
        <p:spPr>
          <a:xfrm>
            <a:off x="3643306" y="3143248"/>
            <a:ext cx="192882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S’inscrire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Super Héros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7143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Fiche Renseignement Super Héro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720" y="1285860"/>
            <a:ext cx="3857652" cy="50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du </a:t>
            </a:r>
            <a:r>
              <a:rPr lang="fr-FR" smtClean="0"/>
              <a:t>super héro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357686" y="1214422"/>
            <a:ext cx="4214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	Surnom</a:t>
            </a:r>
            <a:r>
              <a:rPr lang="fr-FR" dirty="0"/>
              <a:t>	</a:t>
            </a:r>
            <a:r>
              <a:rPr lang="fr-FR" dirty="0" smtClean="0"/>
              <a:t>Nom Civil</a:t>
            </a:r>
          </a:p>
          <a:p>
            <a:r>
              <a:rPr lang="fr-FR" dirty="0" smtClean="0"/>
              <a:t>Sexe</a:t>
            </a:r>
          </a:p>
          <a:p>
            <a:r>
              <a:rPr lang="fr-FR" dirty="0" smtClean="0"/>
              <a:t>Puissance</a:t>
            </a:r>
          </a:p>
          <a:p>
            <a:r>
              <a:rPr lang="fr-FR" dirty="0" smtClean="0"/>
              <a:t>Équipe</a:t>
            </a:r>
          </a:p>
          <a:p>
            <a:r>
              <a:rPr lang="fr-FR" dirty="0" smtClean="0"/>
              <a:t>Alignement</a:t>
            </a:r>
          </a:p>
          <a:p>
            <a:r>
              <a:rPr lang="fr-FR" dirty="0" smtClean="0"/>
              <a:t>Race</a:t>
            </a:r>
          </a:p>
          <a:p>
            <a:r>
              <a:rPr lang="fr-FR" dirty="0" smtClean="0"/>
              <a:t>Univers</a:t>
            </a:r>
          </a:p>
          <a:p>
            <a:r>
              <a:rPr lang="fr-FR" dirty="0" smtClean="0"/>
              <a:t>Lien </a:t>
            </a:r>
            <a:r>
              <a:rPr lang="fr-FR" dirty="0" err="1" smtClean="0"/>
              <a:t>wikipedia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Apparaît dans ces films :</a:t>
            </a:r>
          </a:p>
          <a:p>
            <a:r>
              <a:rPr lang="fr-FR" dirty="0"/>
              <a:t>	</a:t>
            </a:r>
            <a:r>
              <a:rPr lang="fr-FR" dirty="0" smtClean="0"/>
              <a:t>lien 1</a:t>
            </a:r>
          </a:p>
          <a:p>
            <a:r>
              <a:rPr lang="fr-FR" dirty="0"/>
              <a:t>	</a:t>
            </a:r>
            <a:r>
              <a:rPr lang="fr-FR" dirty="0" smtClean="0"/>
              <a:t>lien 2</a:t>
            </a:r>
          </a:p>
          <a:p>
            <a:endParaRPr lang="fr-FR" dirty="0"/>
          </a:p>
          <a:p>
            <a:r>
              <a:rPr lang="fr-FR" dirty="0" smtClean="0"/>
              <a:t>Pouvoirs :</a:t>
            </a:r>
          </a:p>
          <a:p>
            <a:r>
              <a:rPr lang="fr-FR" dirty="0"/>
              <a:t>	</a:t>
            </a:r>
            <a:r>
              <a:rPr lang="fr-FR" dirty="0" smtClean="0"/>
              <a:t>pouvoir 1</a:t>
            </a:r>
          </a:p>
          <a:p>
            <a:r>
              <a:rPr lang="fr-FR" dirty="0"/>
              <a:t>	</a:t>
            </a:r>
            <a:r>
              <a:rPr lang="fr-FR" dirty="0" smtClean="0"/>
              <a:t>pouvoir 2</a:t>
            </a:r>
          </a:p>
          <a:p>
            <a:endParaRPr lang="fr-FR" dirty="0"/>
          </a:p>
          <a:p>
            <a:r>
              <a:rPr lang="fr-FR" dirty="0" smtClean="0"/>
              <a:t>Note Globale</a:t>
            </a:r>
          </a:p>
        </p:txBody>
      </p:sp>
      <p:sp>
        <p:nvSpPr>
          <p:cNvPr id="28" name="Étoile à 5 branches 27"/>
          <p:cNvSpPr/>
          <p:nvPr/>
        </p:nvSpPr>
        <p:spPr>
          <a:xfrm>
            <a:off x="6000760" y="5786454"/>
            <a:ext cx="357190" cy="35719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6429388" y="5786454"/>
            <a:ext cx="357190" cy="35719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6858016" y="5786454"/>
            <a:ext cx="357190" cy="35719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7286644" y="5786454"/>
            <a:ext cx="357190" cy="35719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7715272" y="5786454"/>
            <a:ext cx="357190" cy="35719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</Words>
  <Application>Microsoft Office PowerPoint</Application>
  <PresentationFormat>Affichage à l'écran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0060029Z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DWWM</dc:creator>
  <cp:lastModifiedBy>DWWM</cp:lastModifiedBy>
  <cp:revision>6</cp:revision>
  <dcterms:created xsi:type="dcterms:W3CDTF">2025-05-07T07:29:03Z</dcterms:created>
  <dcterms:modified xsi:type="dcterms:W3CDTF">2025-05-07T08:19:57Z</dcterms:modified>
</cp:coreProperties>
</file>